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4" r:id="rId4"/>
    <p:sldId id="267" r:id="rId5"/>
    <p:sldId id="258" r:id="rId6"/>
    <p:sldId id="268" r:id="rId7"/>
    <p:sldId id="272" r:id="rId8"/>
    <p:sldId id="273" r:id="rId9"/>
    <p:sldId id="269" r:id="rId10"/>
    <p:sldId id="271" r:id="rId11"/>
    <p:sldId id="270" r:id="rId12"/>
    <p:sldId id="260" r:id="rId13"/>
    <p:sldId id="265" r:id="rId14"/>
    <p:sldId id="266"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1E4C47-110A-41E4-8956-A087F85C6DBD}" v="10" dt="2024-07-16T12:51:06.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6" d="100"/>
          <a:sy n="66" d="100"/>
        </p:scale>
        <p:origin x="1330"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ristow" userId="5c46bee6-dc1b-4ed4-b4a3-e3c7bd805145" providerId="ADAL" clId="{8D768756-0794-490E-B256-E7604D723ECC}"/>
    <pc:docChg chg="custSel addSld modSld sldOrd">
      <pc:chgData name="Katie Bristow" userId="5c46bee6-dc1b-4ed4-b4a3-e3c7bd805145" providerId="ADAL" clId="{8D768756-0794-490E-B256-E7604D723ECC}" dt="2024-06-24T13:54:35.549" v="2875" actId="20577"/>
      <pc:docMkLst>
        <pc:docMk/>
      </pc:docMkLst>
      <pc:sldChg chg="modSp mod">
        <pc:chgData name="Katie Bristow" userId="5c46bee6-dc1b-4ed4-b4a3-e3c7bd805145" providerId="ADAL" clId="{8D768756-0794-490E-B256-E7604D723ECC}" dt="2024-06-19T13:28:23.026" v="791" actId="20577"/>
        <pc:sldMkLst>
          <pc:docMk/>
          <pc:sldMk cId="3296323020" sldId="257"/>
        </pc:sldMkLst>
        <pc:spChg chg="mod">
          <ac:chgData name="Katie Bristow" userId="5c46bee6-dc1b-4ed4-b4a3-e3c7bd805145" providerId="ADAL" clId="{8D768756-0794-490E-B256-E7604D723ECC}" dt="2024-06-19T13:28:23.026" v="791" actId="20577"/>
          <ac:spMkLst>
            <pc:docMk/>
            <pc:sldMk cId="3296323020" sldId="257"/>
            <ac:spMk id="2" creationId="{91A95116-F7BC-8AD0-9C06-4C2A5DBC0CDD}"/>
          </ac:spMkLst>
        </pc:spChg>
        <pc:spChg chg="mod">
          <ac:chgData name="Katie Bristow" userId="5c46bee6-dc1b-4ed4-b4a3-e3c7bd805145" providerId="ADAL" clId="{8D768756-0794-490E-B256-E7604D723ECC}" dt="2024-06-19T13:28:15.586" v="783" actId="20577"/>
          <ac:spMkLst>
            <pc:docMk/>
            <pc:sldMk cId="3296323020" sldId="257"/>
            <ac:spMk id="4" creationId="{E2A92B2D-DDCC-51A0-9EE5-C67892A74409}"/>
          </ac:spMkLst>
        </pc:spChg>
      </pc:sldChg>
      <pc:sldChg chg="modSp mod ord">
        <pc:chgData name="Katie Bristow" userId="5c46bee6-dc1b-4ed4-b4a3-e3c7bd805145" providerId="ADAL" clId="{8D768756-0794-490E-B256-E7604D723ECC}" dt="2024-06-19T14:02:58.279" v="2340"/>
        <pc:sldMkLst>
          <pc:docMk/>
          <pc:sldMk cId="960522008" sldId="258"/>
        </pc:sldMkLst>
        <pc:spChg chg="mod">
          <ac:chgData name="Katie Bristow" userId="5c46bee6-dc1b-4ed4-b4a3-e3c7bd805145" providerId="ADAL" clId="{8D768756-0794-490E-B256-E7604D723ECC}" dt="2024-06-19T12:40:19.962" v="630" actId="20577"/>
          <ac:spMkLst>
            <pc:docMk/>
            <pc:sldMk cId="960522008" sldId="258"/>
            <ac:spMk id="4" creationId="{42C043BE-F26D-60D5-7111-53D40CF8C7C9}"/>
          </ac:spMkLst>
        </pc:spChg>
      </pc:sldChg>
      <pc:sldChg chg="ord">
        <pc:chgData name="Katie Bristow" userId="5c46bee6-dc1b-4ed4-b4a3-e3c7bd805145" providerId="ADAL" clId="{8D768756-0794-490E-B256-E7604D723ECC}" dt="2024-06-19T13:29:57.250" v="860"/>
        <pc:sldMkLst>
          <pc:docMk/>
          <pc:sldMk cId="3787732515" sldId="260"/>
        </pc:sldMkLst>
      </pc:sldChg>
      <pc:sldChg chg="modSp mod ord">
        <pc:chgData name="Katie Bristow" userId="5c46bee6-dc1b-4ed4-b4a3-e3c7bd805145" providerId="ADAL" clId="{8D768756-0794-490E-B256-E7604D723ECC}" dt="2024-06-19T13:25:56.662" v="756" actId="20577"/>
        <pc:sldMkLst>
          <pc:docMk/>
          <pc:sldMk cId="2232750786" sldId="264"/>
        </pc:sldMkLst>
        <pc:spChg chg="mod">
          <ac:chgData name="Katie Bristow" userId="5c46bee6-dc1b-4ed4-b4a3-e3c7bd805145" providerId="ADAL" clId="{8D768756-0794-490E-B256-E7604D723ECC}" dt="2024-06-19T13:25:56.662" v="756" actId="20577"/>
          <ac:spMkLst>
            <pc:docMk/>
            <pc:sldMk cId="2232750786" sldId="264"/>
            <ac:spMk id="3" creationId="{B8646C53-8262-AA65-042F-2F3D512901D4}"/>
          </ac:spMkLst>
        </pc:spChg>
      </pc:sldChg>
      <pc:sldChg chg="modSp mod ord">
        <pc:chgData name="Katie Bristow" userId="5c46bee6-dc1b-4ed4-b4a3-e3c7bd805145" providerId="ADAL" clId="{8D768756-0794-490E-B256-E7604D723ECC}" dt="2024-06-19T13:29:57.250" v="860"/>
        <pc:sldMkLst>
          <pc:docMk/>
          <pc:sldMk cId="4084202702" sldId="265"/>
        </pc:sldMkLst>
        <pc:spChg chg="mod">
          <ac:chgData name="Katie Bristow" userId="5c46bee6-dc1b-4ed4-b4a3-e3c7bd805145" providerId="ADAL" clId="{8D768756-0794-490E-B256-E7604D723ECC}" dt="2024-06-19T12:20:26.688" v="183" actId="20577"/>
          <ac:spMkLst>
            <pc:docMk/>
            <pc:sldMk cId="4084202702" sldId="265"/>
            <ac:spMk id="2" creationId="{1F7CD2AB-2C69-6ADB-8BFF-18B2C617A353}"/>
          </ac:spMkLst>
        </pc:spChg>
        <pc:spChg chg="mod">
          <ac:chgData name="Katie Bristow" userId="5c46bee6-dc1b-4ed4-b4a3-e3c7bd805145" providerId="ADAL" clId="{8D768756-0794-490E-B256-E7604D723ECC}" dt="2024-06-19T12:20:30.962" v="194" actId="20577"/>
          <ac:spMkLst>
            <pc:docMk/>
            <pc:sldMk cId="4084202702" sldId="265"/>
            <ac:spMk id="3" creationId="{DED7A2ED-B023-A127-D1D5-4FA82A91C11E}"/>
          </ac:spMkLst>
        </pc:spChg>
        <pc:spChg chg="mod">
          <ac:chgData name="Katie Bristow" userId="5c46bee6-dc1b-4ed4-b4a3-e3c7bd805145" providerId="ADAL" clId="{8D768756-0794-490E-B256-E7604D723ECC}" dt="2024-06-19T12:26:10.571" v="262" actId="20577"/>
          <ac:spMkLst>
            <pc:docMk/>
            <pc:sldMk cId="4084202702" sldId="265"/>
            <ac:spMk id="4" creationId="{5A40D522-0F51-8396-F012-2543A739D048}"/>
          </ac:spMkLst>
        </pc:spChg>
        <pc:spChg chg="mod">
          <ac:chgData name="Katie Bristow" userId="5c46bee6-dc1b-4ed4-b4a3-e3c7bd805145" providerId="ADAL" clId="{8D768756-0794-490E-B256-E7604D723ECC}" dt="2024-06-19T12:26:22.484" v="285" actId="20577"/>
          <ac:spMkLst>
            <pc:docMk/>
            <pc:sldMk cId="4084202702" sldId="265"/>
            <ac:spMk id="5" creationId="{E64C43A6-62EB-63AD-8F28-3AEDCB034488}"/>
          </ac:spMkLst>
        </pc:spChg>
        <pc:spChg chg="mod">
          <ac:chgData name="Katie Bristow" userId="5c46bee6-dc1b-4ed4-b4a3-e3c7bd805145" providerId="ADAL" clId="{8D768756-0794-490E-B256-E7604D723ECC}" dt="2024-06-18T16:14:31.477" v="55" actId="20577"/>
          <ac:spMkLst>
            <pc:docMk/>
            <pc:sldMk cId="4084202702" sldId="265"/>
            <ac:spMk id="6" creationId="{2FCA588E-9AD4-2957-2948-C7428E581BAA}"/>
          </ac:spMkLst>
        </pc:spChg>
        <pc:spChg chg="mod">
          <ac:chgData name="Katie Bristow" userId="5c46bee6-dc1b-4ed4-b4a3-e3c7bd805145" providerId="ADAL" clId="{8D768756-0794-490E-B256-E7604D723ECC}" dt="2024-06-19T12:26:31.467" v="286" actId="13926"/>
          <ac:spMkLst>
            <pc:docMk/>
            <pc:sldMk cId="4084202702" sldId="265"/>
            <ac:spMk id="8" creationId="{0F9996C7-2A3A-E277-2FA8-0C39E7B0C56C}"/>
          </ac:spMkLst>
        </pc:spChg>
        <pc:spChg chg="mod">
          <ac:chgData name="Katie Bristow" userId="5c46bee6-dc1b-4ed4-b4a3-e3c7bd805145" providerId="ADAL" clId="{8D768756-0794-490E-B256-E7604D723ECC}" dt="2024-06-19T12:20:23.613" v="181" actId="20577"/>
          <ac:spMkLst>
            <pc:docMk/>
            <pc:sldMk cId="4084202702" sldId="265"/>
            <ac:spMk id="30" creationId="{8843F43D-4D5C-FB15-0EA4-9292FF24B612}"/>
          </ac:spMkLst>
        </pc:spChg>
      </pc:sldChg>
      <pc:sldChg chg="new">
        <pc:chgData name="Katie Bristow" userId="5c46bee6-dc1b-4ed4-b4a3-e3c7bd805145" providerId="ADAL" clId="{8D768756-0794-490E-B256-E7604D723ECC}" dt="2024-06-19T12:18:29.338" v="71" actId="680"/>
        <pc:sldMkLst>
          <pc:docMk/>
          <pc:sldMk cId="1218714748" sldId="266"/>
        </pc:sldMkLst>
      </pc:sldChg>
      <pc:sldChg chg="addSp delSp modSp new mod setBg">
        <pc:chgData name="Katie Bristow" userId="5c46bee6-dc1b-4ed4-b4a3-e3c7bd805145" providerId="ADAL" clId="{8D768756-0794-490E-B256-E7604D723ECC}" dt="2024-06-19T18:06:30.986" v="2358" actId="14100"/>
        <pc:sldMkLst>
          <pc:docMk/>
          <pc:sldMk cId="3979133079" sldId="267"/>
        </pc:sldMkLst>
        <pc:spChg chg="mod">
          <ac:chgData name="Katie Bristow" userId="5c46bee6-dc1b-4ed4-b4a3-e3c7bd805145" providerId="ADAL" clId="{8D768756-0794-490E-B256-E7604D723ECC}" dt="2024-06-19T18:06:30.986" v="2358" actId="14100"/>
          <ac:spMkLst>
            <pc:docMk/>
            <pc:sldMk cId="3979133079" sldId="267"/>
            <ac:spMk id="2" creationId="{4F094832-037F-653D-4B02-F0CF444F6D8F}"/>
          </ac:spMkLst>
        </pc:spChg>
        <pc:spChg chg="del">
          <ac:chgData name="Katie Bristow" userId="5c46bee6-dc1b-4ed4-b4a3-e3c7bd805145" providerId="ADAL" clId="{8D768756-0794-490E-B256-E7604D723ECC}" dt="2024-06-19T12:28:18.090" v="288"/>
          <ac:spMkLst>
            <pc:docMk/>
            <pc:sldMk cId="3979133079" sldId="267"/>
            <ac:spMk id="3" creationId="{FF366070-9DF8-7D32-6634-CA8B10B9C5FE}"/>
          </ac:spMkLst>
        </pc:spChg>
        <pc:spChg chg="mod">
          <ac:chgData name="Katie Bristow" userId="5c46bee6-dc1b-4ed4-b4a3-e3c7bd805145" providerId="ADAL" clId="{8D768756-0794-490E-B256-E7604D723ECC}" dt="2024-06-19T18:03:40.717" v="2355" actId="403"/>
          <ac:spMkLst>
            <pc:docMk/>
            <pc:sldMk cId="3979133079" sldId="267"/>
            <ac:spMk id="4" creationId="{652E87E8-585D-68E6-F6D2-E1BA371B8E2F}"/>
          </ac:spMkLst>
        </pc:spChg>
        <pc:picChg chg="add mod">
          <ac:chgData name="Katie Bristow" userId="5c46bee6-dc1b-4ed4-b4a3-e3c7bd805145" providerId="ADAL" clId="{8D768756-0794-490E-B256-E7604D723ECC}" dt="2024-06-19T12:32:46.902" v="598" actId="26606"/>
          <ac:picMkLst>
            <pc:docMk/>
            <pc:sldMk cId="3979133079" sldId="267"/>
            <ac:picMk id="6" creationId="{0733D436-91DA-C847-EA52-5F58362ECB18}"/>
          </ac:picMkLst>
        </pc:picChg>
      </pc:sldChg>
      <pc:sldChg chg="delSp modSp new mod">
        <pc:chgData name="Katie Bristow" userId="5c46bee6-dc1b-4ed4-b4a3-e3c7bd805145" providerId="ADAL" clId="{8D768756-0794-490E-B256-E7604D723ECC}" dt="2024-06-19T18:15:09.841" v="2636" actId="20577"/>
        <pc:sldMkLst>
          <pc:docMk/>
          <pc:sldMk cId="1904196484" sldId="268"/>
        </pc:sldMkLst>
        <pc:spChg chg="del">
          <ac:chgData name="Katie Bristow" userId="5c46bee6-dc1b-4ed4-b4a3-e3c7bd805145" providerId="ADAL" clId="{8D768756-0794-490E-B256-E7604D723ECC}" dt="2024-06-19T13:32:55.591" v="1415" actId="478"/>
          <ac:spMkLst>
            <pc:docMk/>
            <pc:sldMk cId="1904196484" sldId="268"/>
            <ac:spMk id="2" creationId="{4F505BFF-F079-7855-08A1-845BE598CFD4}"/>
          </ac:spMkLst>
        </pc:spChg>
        <pc:spChg chg="mod">
          <ac:chgData name="Katie Bristow" userId="5c46bee6-dc1b-4ed4-b4a3-e3c7bd805145" providerId="ADAL" clId="{8D768756-0794-490E-B256-E7604D723ECC}" dt="2024-06-19T18:15:09.841" v="2636" actId="20577"/>
          <ac:spMkLst>
            <pc:docMk/>
            <pc:sldMk cId="1904196484" sldId="268"/>
            <ac:spMk id="3" creationId="{8AA9744C-6AA6-2B17-3B47-CC0BD9051062}"/>
          </ac:spMkLst>
        </pc:spChg>
      </pc:sldChg>
      <pc:sldChg chg="modSp new mod">
        <pc:chgData name="Katie Bristow" userId="5c46bee6-dc1b-4ed4-b4a3-e3c7bd805145" providerId="ADAL" clId="{8D768756-0794-490E-B256-E7604D723ECC}" dt="2024-06-19T13:36:48.249" v="2219" actId="33524"/>
        <pc:sldMkLst>
          <pc:docMk/>
          <pc:sldMk cId="612590321" sldId="269"/>
        </pc:sldMkLst>
        <pc:spChg chg="mod">
          <ac:chgData name="Katie Bristow" userId="5c46bee6-dc1b-4ed4-b4a3-e3c7bd805145" providerId="ADAL" clId="{8D768756-0794-490E-B256-E7604D723ECC}" dt="2024-06-19T13:34:13.354" v="1665" actId="20577"/>
          <ac:spMkLst>
            <pc:docMk/>
            <pc:sldMk cId="612590321" sldId="269"/>
            <ac:spMk id="2" creationId="{CE6BFEB2-86C4-13F9-F863-E4B4FEB4C5F5}"/>
          </ac:spMkLst>
        </pc:spChg>
        <pc:spChg chg="mod">
          <ac:chgData name="Katie Bristow" userId="5c46bee6-dc1b-4ed4-b4a3-e3c7bd805145" providerId="ADAL" clId="{8D768756-0794-490E-B256-E7604D723ECC}" dt="2024-06-19T13:36:48.249" v="2219" actId="33524"/>
          <ac:spMkLst>
            <pc:docMk/>
            <pc:sldMk cId="612590321" sldId="269"/>
            <ac:spMk id="4" creationId="{C53278E3-C75C-52A7-68CA-F2BA12894864}"/>
          </ac:spMkLst>
        </pc:spChg>
      </pc:sldChg>
      <pc:sldChg chg="addSp delSp modSp new mod modClrScheme chgLayout">
        <pc:chgData name="Katie Bristow" userId="5c46bee6-dc1b-4ed4-b4a3-e3c7bd805145" providerId="ADAL" clId="{8D768756-0794-490E-B256-E7604D723ECC}" dt="2024-06-24T13:54:35.549" v="2875" actId="20577"/>
        <pc:sldMkLst>
          <pc:docMk/>
          <pc:sldMk cId="2871972793" sldId="270"/>
        </pc:sldMkLst>
        <pc:spChg chg="del mod ord">
          <ac:chgData name="Katie Bristow" userId="5c46bee6-dc1b-4ed4-b4a3-e3c7bd805145" providerId="ADAL" clId="{8D768756-0794-490E-B256-E7604D723ECC}" dt="2024-06-19T13:40:33.263" v="2224" actId="700"/>
          <ac:spMkLst>
            <pc:docMk/>
            <pc:sldMk cId="2871972793" sldId="270"/>
            <ac:spMk id="2" creationId="{ACE006E3-E485-3A8C-A4B4-5D55442FC402}"/>
          </ac:spMkLst>
        </pc:spChg>
        <pc:spChg chg="del">
          <ac:chgData name="Katie Bristow" userId="5c46bee6-dc1b-4ed4-b4a3-e3c7bd805145" providerId="ADAL" clId="{8D768756-0794-490E-B256-E7604D723ECC}" dt="2024-06-19T13:40:06.008" v="2221"/>
          <ac:spMkLst>
            <pc:docMk/>
            <pc:sldMk cId="2871972793" sldId="270"/>
            <ac:spMk id="3" creationId="{983131AD-C049-81C1-13C0-A01706D13FB0}"/>
          </ac:spMkLst>
        </pc:spChg>
        <pc:spChg chg="del mod ord">
          <ac:chgData name="Katie Bristow" userId="5c46bee6-dc1b-4ed4-b4a3-e3c7bd805145" providerId="ADAL" clId="{8D768756-0794-490E-B256-E7604D723ECC}" dt="2024-06-19T13:40:33.263" v="2224" actId="700"/>
          <ac:spMkLst>
            <pc:docMk/>
            <pc:sldMk cId="2871972793" sldId="270"/>
            <ac:spMk id="4" creationId="{F68D1776-86E4-C3D0-3EE5-D14296D13190}"/>
          </ac:spMkLst>
        </pc:spChg>
        <pc:spChg chg="add del mod ord">
          <ac:chgData name="Katie Bristow" userId="5c46bee6-dc1b-4ed4-b4a3-e3c7bd805145" providerId="ADAL" clId="{8D768756-0794-490E-B256-E7604D723ECC}" dt="2024-06-19T13:41:33.392" v="2228" actId="478"/>
          <ac:spMkLst>
            <pc:docMk/>
            <pc:sldMk cId="2871972793" sldId="270"/>
            <ac:spMk id="7" creationId="{A3D9F35A-82EE-878C-023E-4B29F3A27DF9}"/>
          </ac:spMkLst>
        </pc:spChg>
        <pc:spChg chg="add mod ord">
          <ac:chgData name="Katie Bristow" userId="5c46bee6-dc1b-4ed4-b4a3-e3c7bd805145" providerId="ADAL" clId="{8D768756-0794-490E-B256-E7604D723ECC}" dt="2024-06-24T13:54:29.803" v="2869" actId="20577"/>
          <ac:spMkLst>
            <pc:docMk/>
            <pc:sldMk cId="2871972793" sldId="270"/>
            <ac:spMk id="8" creationId="{42E8A82E-FFE5-3326-9D66-101BC2155020}"/>
          </ac:spMkLst>
        </pc:spChg>
        <pc:spChg chg="add mod ord">
          <ac:chgData name="Katie Bristow" userId="5c46bee6-dc1b-4ed4-b4a3-e3c7bd805145" providerId="ADAL" clId="{8D768756-0794-490E-B256-E7604D723ECC}" dt="2024-06-24T13:54:35.549" v="2875" actId="20577"/>
          <ac:spMkLst>
            <pc:docMk/>
            <pc:sldMk cId="2871972793" sldId="270"/>
            <ac:spMk id="9" creationId="{EB18EBED-1148-226B-CAD6-1F7D1E5A6149}"/>
          </ac:spMkLst>
        </pc:spChg>
        <pc:spChg chg="add del mod ord">
          <ac:chgData name="Katie Bristow" userId="5c46bee6-dc1b-4ed4-b4a3-e3c7bd805145" providerId="ADAL" clId="{8D768756-0794-490E-B256-E7604D723ECC}" dt="2024-06-19T13:41:27.657" v="2225"/>
          <ac:spMkLst>
            <pc:docMk/>
            <pc:sldMk cId="2871972793" sldId="270"/>
            <ac:spMk id="10" creationId="{3488CCDD-6D0C-3715-AF96-232641249EBA}"/>
          </ac:spMkLst>
        </pc:spChg>
        <pc:picChg chg="add mod ord">
          <ac:chgData name="Katie Bristow" userId="5c46bee6-dc1b-4ed4-b4a3-e3c7bd805145" providerId="ADAL" clId="{8D768756-0794-490E-B256-E7604D723ECC}" dt="2024-06-20T18:18:39.902" v="2859" actId="167"/>
          <ac:picMkLst>
            <pc:docMk/>
            <pc:sldMk cId="2871972793" sldId="270"/>
            <ac:picMk id="6" creationId="{E83E08F2-8145-55FE-00F7-EDBCA79A2FDF}"/>
          </ac:picMkLst>
        </pc:picChg>
        <pc:picChg chg="add mod ord">
          <ac:chgData name="Katie Bristow" userId="5c46bee6-dc1b-4ed4-b4a3-e3c7bd805145" providerId="ADAL" clId="{8D768756-0794-490E-B256-E7604D723ECC}" dt="2024-06-20T18:18:42.189" v="2860" actId="167"/>
          <ac:picMkLst>
            <pc:docMk/>
            <pc:sldMk cId="2871972793" sldId="270"/>
            <ac:picMk id="12" creationId="{6AB4534D-D43C-5008-9CB9-82A77CEDEA66}"/>
          </ac:picMkLst>
        </pc:picChg>
      </pc:sldChg>
      <pc:sldChg chg="modSp new mod">
        <pc:chgData name="Katie Bristow" userId="5c46bee6-dc1b-4ed4-b4a3-e3c7bd805145" providerId="ADAL" clId="{8D768756-0794-490E-B256-E7604D723ECC}" dt="2024-06-19T18:24:44.436" v="2854" actId="20577"/>
        <pc:sldMkLst>
          <pc:docMk/>
          <pc:sldMk cId="548877190" sldId="271"/>
        </pc:sldMkLst>
        <pc:spChg chg="mod">
          <ac:chgData name="Katie Bristow" userId="5c46bee6-dc1b-4ed4-b4a3-e3c7bd805145" providerId="ADAL" clId="{8D768756-0794-490E-B256-E7604D723ECC}" dt="2024-06-19T18:07:00.136" v="2411" actId="20577"/>
          <ac:spMkLst>
            <pc:docMk/>
            <pc:sldMk cId="548877190" sldId="271"/>
            <ac:spMk id="2" creationId="{369BE8FF-7325-2F3D-EF6D-801C8546473B}"/>
          </ac:spMkLst>
        </pc:spChg>
        <pc:spChg chg="mod">
          <ac:chgData name="Katie Bristow" userId="5c46bee6-dc1b-4ed4-b4a3-e3c7bd805145" providerId="ADAL" clId="{8D768756-0794-490E-B256-E7604D723ECC}" dt="2024-06-19T18:24:44.436" v="2854" actId="20577"/>
          <ac:spMkLst>
            <pc:docMk/>
            <pc:sldMk cId="548877190" sldId="271"/>
            <ac:spMk id="4" creationId="{2B5CA01D-50CF-8E4D-B6A3-1F62079B2E8A}"/>
          </ac:spMkLst>
        </pc:spChg>
      </pc:sldChg>
    </pc:docChg>
  </pc:docChgLst>
  <pc:docChgLst>
    <pc:chgData name="Katie Bristow" userId="5c46bee6-dc1b-4ed4-b4a3-e3c7bd805145" providerId="ADAL" clId="{541E4C47-110A-41E4-8956-A087F85C6DBD}"/>
    <pc:docChg chg="undo custSel addSld modSld sldOrd">
      <pc:chgData name="Katie Bristow" userId="5c46bee6-dc1b-4ed4-b4a3-e3c7bd805145" providerId="ADAL" clId="{541E4C47-110A-41E4-8956-A087F85C6DBD}" dt="2024-07-16T12:51:12.366" v="908" actId="26606"/>
      <pc:docMkLst>
        <pc:docMk/>
      </pc:docMkLst>
      <pc:sldChg chg="modSp mod">
        <pc:chgData name="Katie Bristow" userId="5c46bee6-dc1b-4ed4-b4a3-e3c7bd805145" providerId="ADAL" clId="{541E4C47-110A-41E4-8956-A087F85C6DBD}" dt="2024-07-15T12:25:19.340" v="10" actId="1076"/>
        <pc:sldMkLst>
          <pc:docMk/>
          <pc:sldMk cId="3296323020" sldId="257"/>
        </pc:sldMkLst>
        <pc:spChg chg="mod">
          <ac:chgData name="Katie Bristow" userId="5c46bee6-dc1b-4ed4-b4a3-e3c7bd805145" providerId="ADAL" clId="{541E4C47-110A-41E4-8956-A087F85C6DBD}" dt="2024-07-15T12:25:15.703" v="9" actId="403"/>
          <ac:spMkLst>
            <pc:docMk/>
            <pc:sldMk cId="3296323020" sldId="257"/>
            <ac:spMk id="2" creationId="{91A95116-F7BC-8AD0-9C06-4C2A5DBC0CDD}"/>
          </ac:spMkLst>
        </pc:spChg>
        <pc:spChg chg="mod">
          <ac:chgData name="Katie Bristow" userId="5c46bee6-dc1b-4ed4-b4a3-e3c7bd805145" providerId="ADAL" clId="{541E4C47-110A-41E4-8956-A087F85C6DBD}" dt="2024-07-15T12:25:19.340" v="10" actId="1076"/>
          <ac:spMkLst>
            <pc:docMk/>
            <pc:sldMk cId="3296323020" sldId="257"/>
            <ac:spMk id="4" creationId="{E2A92B2D-DDCC-51A0-9EE5-C67892A74409}"/>
          </ac:spMkLst>
        </pc:spChg>
      </pc:sldChg>
      <pc:sldChg chg="ord">
        <pc:chgData name="Katie Bristow" userId="5c46bee6-dc1b-4ed4-b4a3-e3c7bd805145" providerId="ADAL" clId="{541E4C47-110A-41E4-8956-A087F85C6DBD}" dt="2024-07-15T12:26:03.332" v="12"/>
        <pc:sldMkLst>
          <pc:docMk/>
          <pc:sldMk cId="3787732515" sldId="260"/>
        </pc:sldMkLst>
      </pc:sldChg>
      <pc:sldChg chg="ord">
        <pc:chgData name="Katie Bristow" userId="5c46bee6-dc1b-4ed4-b4a3-e3c7bd805145" providerId="ADAL" clId="{541E4C47-110A-41E4-8956-A087F85C6DBD}" dt="2024-07-15T12:34:45.864" v="231"/>
        <pc:sldMkLst>
          <pc:docMk/>
          <pc:sldMk cId="1949750166" sldId="261"/>
        </pc:sldMkLst>
      </pc:sldChg>
      <pc:sldChg chg="modSp mod ord">
        <pc:chgData name="Katie Bristow" userId="5c46bee6-dc1b-4ed4-b4a3-e3c7bd805145" providerId="ADAL" clId="{541E4C47-110A-41E4-8956-A087F85C6DBD}" dt="2024-07-15T12:34:34.811" v="229" actId="1076"/>
        <pc:sldMkLst>
          <pc:docMk/>
          <pc:sldMk cId="4084202702" sldId="265"/>
        </pc:sldMkLst>
        <pc:spChg chg="mod">
          <ac:chgData name="Katie Bristow" userId="5c46bee6-dc1b-4ed4-b4a3-e3c7bd805145" providerId="ADAL" clId="{541E4C47-110A-41E4-8956-A087F85C6DBD}" dt="2024-07-15T12:34:34.811" v="229" actId="1076"/>
          <ac:spMkLst>
            <pc:docMk/>
            <pc:sldMk cId="4084202702" sldId="265"/>
            <ac:spMk id="2" creationId="{1F7CD2AB-2C69-6ADB-8BFF-18B2C617A353}"/>
          </ac:spMkLst>
        </pc:spChg>
        <pc:spChg chg="mod">
          <ac:chgData name="Katie Bristow" userId="5c46bee6-dc1b-4ed4-b4a3-e3c7bd805145" providerId="ADAL" clId="{541E4C47-110A-41E4-8956-A087F85C6DBD}" dt="2024-07-15T12:34:21.713" v="226" actId="113"/>
          <ac:spMkLst>
            <pc:docMk/>
            <pc:sldMk cId="4084202702" sldId="265"/>
            <ac:spMk id="3" creationId="{DED7A2ED-B023-A127-D1D5-4FA82A91C11E}"/>
          </ac:spMkLst>
        </pc:spChg>
        <pc:spChg chg="mod">
          <ac:chgData name="Katie Bristow" userId="5c46bee6-dc1b-4ed4-b4a3-e3c7bd805145" providerId="ADAL" clId="{541E4C47-110A-41E4-8956-A087F85C6DBD}" dt="2024-07-15T12:34:17.316" v="225" actId="113"/>
          <ac:spMkLst>
            <pc:docMk/>
            <pc:sldMk cId="4084202702" sldId="265"/>
            <ac:spMk id="8" creationId="{0F9996C7-2A3A-E277-2FA8-0C39E7B0C56C}"/>
          </ac:spMkLst>
        </pc:spChg>
        <pc:spChg chg="mod">
          <ac:chgData name="Katie Bristow" userId="5c46bee6-dc1b-4ed4-b4a3-e3c7bd805145" providerId="ADAL" clId="{541E4C47-110A-41E4-8956-A087F85C6DBD}" dt="2024-07-15T12:34:25.626" v="227" actId="113"/>
          <ac:spMkLst>
            <pc:docMk/>
            <pc:sldMk cId="4084202702" sldId="265"/>
            <ac:spMk id="30" creationId="{8843F43D-4D5C-FB15-0EA4-9292FF24B612}"/>
          </ac:spMkLst>
        </pc:spChg>
      </pc:sldChg>
      <pc:sldChg chg="modSp mod">
        <pc:chgData name="Katie Bristow" userId="5c46bee6-dc1b-4ed4-b4a3-e3c7bd805145" providerId="ADAL" clId="{541E4C47-110A-41E4-8956-A087F85C6DBD}" dt="2024-07-15T12:42:05.987" v="880" actId="20577"/>
        <pc:sldMkLst>
          <pc:docMk/>
          <pc:sldMk cId="1218714748" sldId="266"/>
        </pc:sldMkLst>
        <pc:spChg chg="mod">
          <ac:chgData name="Katie Bristow" userId="5c46bee6-dc1b-4ed4-b4a3-e3c7bd805145" providerId="ADAL" clId="{541E4C47-110A-41E4-8956-A087F85C6DBD}" dt="2024-07-15T12:35:16.659" v="302" actId="20577"/>
          <ac:spMkLst>
            <pc:docMk/>
            <pc:sldMk cId="1218714748" sldId="266"/>
            <ac:spMk id="2" creationId="{11DF4BEA-C65D-D21D-22F3-6087CB7B72EF}"/>
          </ac:spMkLst>
        </pc:spChg>
        <pc:spChg chg="mod">
          <ac:chgData name="Katie Bristow" userId="5c46bee6-dc1b-4ed4-b4a3-e3c7bd805145" providerId="ADAL" clId="{541E4C47-110A-41E4-8956-A087F85C6DBD}" dt="2024-07-15T12:42:05.987" v="880" actId="20577"/>
          <ac:spMkLst>
            <pc:docMk/>
            <pc:sldMk cId="1218714748" sldId="266"/>
            <ac:spMk id="3" creationId="{742C15BF-A2CF-F1F4-966B-AAE26B91CF1E}"/>
          </ac:spMkLst>
        </pc:spChg>
      </pc:sldChg>
      <pc:sldChg chg="addSp modSp mod">
        <pc:chgData name="Katie Bristow" userId="5c46bee6-dc1b-4ed4-b4a3-e3c7bd805145" providerId="ADAL" clId="{541E4C47-110A-41E4-8956-A087F85C6DBD}" dt="2024-07-15T12:27:54.409" v="22" actId="1076"/>
        <pc:sldMkLst>
          <pc:docMk/>
          <pc:sldMk cId="1904196484" sldId="268"/>
        </pc:sldMkLst>
        <pc:spChg chg="mod">
          <ac:chgData name="Katie Bristow" userId="5c46bee6-dc1b-4ed4-b4a3-e3c7bd805145" providerId="ADAL" clId="{541E4C47-110A-41E4-8956-A087F85C6DBD}" dt="2024-07-15T12:27:49.523" v="21" actId="20577"/>
          <ac:spMkLst>
            <pc:docMk/>
            <pc:sldMk cId="1904196484" sldId="268"/>
            <ac:spMk id="3" creationId="{8AA9744C-6AA6-2B17-3B47-CC0BD9051062}"/>
          </ac:spMkLst>
        </pc:spChg>
        <pc:picChg chg="add mod">
          <ac:chgData name="Katie Bristow" userId="5c46bee6-dc1b-4ed4-b4a3-e3c7bd805145" providerId="ADAL" clId="{541E4C47-110A-41E4-8956-A087F85C6DBD}" dt="2024-07-15T12:27:54.409" v="22" actId="1076"/>
          <ac:picMkLst>
            <pc:docMk/>
            <pc:sldMk cId="1904196484" sldId="268"/>
            <ac:picMk id="4" creationId="{AFA1CD50-36B7-6947-7D9C-17DB703E0A0E}"/>
          </ac:picMkLst>
        </pc:picChg>
      </pc:sldChg>
      <pc:sldChg chg="addSp delSp modSp mod setBg">
        <pc:chgData name="Katie Bristow" userId="5c46bee6-dc1b-4ed4-b4a3-e3c7bd805145" providerId="ADAL" clId="{541E4C47-110A-41E4-8956-A087F85C6DBD}" dt="2024-07-16T12:49:26.553" v="889" actId="26606"/>
        <pc:sldMkLst>
          <pc:docMk/>
          <pc:sldMk cId="612590321" sldId="269"/>
        </pc:sldMkLst>
        <pc:spChg chg="mod">
          <ac:chgData name="Katie Bristow" userId="5c46bee6-dc1b-4ed4-b4a3-e3c7bd805145" providerId="ADAL" clId="{541E4C47-110A-41E4-8956-A087F85C6DBD}" dt="2024-07-16T12:49:26.553" v="889" actId="26606"/>
          <ac:spMkLst>
            <pc:docMk/>
            <pc:sldMk cId="612590321" sldId="269"/>
            <ac:spMk id="2" creationId="{CE6BFEB2-86C4-13F9-F863-E4B4FEB4C5F5}"/>
          </ac:spMkLst>
        </pc:spChg>
        <pc:spChg chg="del">
          <ac:chgData name="Katie Bristow" userId="5c46bee6-dc1b-4ed4-b4a3-e3c7bd805145" providerId="ADAL" clId="{541E4C47-110A-41E4-8956-A087F85C6DBD}" dt="2024-07-16T12:49:23.735" v="886"/>
          <ac:spMkLst>
            <pc:docMk/>
            <pc:sldMk cId="612590321" sldId="269"/>
            <ac:spMk id="3" creationId="{A162F07E-4D1B-9FB9-927D-1AD45A88873D}"/>
          </ac:spMkLst>
        </pc:spChg>
        <pc:spChg chg="mod">
          <ac:chgData name="Katie Bristow" userId="5c46bee6-dc1b-4ed4-b4a3-e3c7bd805145" providerId="ADAL" clId="{541E4C47-110A-41E4-8956-A087F85C6DBD}" dt="2024-07-16T12:49:26.553" v="889" actId="26606"/>
          <ac:spMkLst>
            <pc:docMk/>
            <pc:sldMk cId="612590321" sldId="269"/>
            <ac:spMk id="4" creationId="{C53278E3-C75C-52A7-68CA-F2BA12894864}"/>
          </ac:spMkLst>
        </pc:spChg>
        <pc:spChg chg="add">
          <ac:chgData name="Katie Bristow" userId="5c46bee6-dc1b-4ed4-b4a3-e3c7bd805145" providerId="ADAL" clId="{541E4C47-110A-41E4-8956-A087F85C6DBD}" dt="2024-07-16T12:49:26.553" v="889" actId="26606"/>
          <ac:spMkLst>
            <pc:docMk/>
            <pc:sldMk cId="612590321" sldId="269"/>
            <ac:spMk id="11" creationId="{D1D34770-47A8-402C-AF23-2B653F2D88C1}"/>
          </ac:spMkLst>
        </pc:spChg>
        <pc:picChg chg="add mod ord">
          <ac:chgData name="Katie Bristow" userId="5c46bee6-dc1b-4ed4-b4a3-e3c7bd805145" providerId="ADAL" clId="{541E4C47-110A-41E4-8956-A087F85C6DBD}" dt="2024-07-16T12:49:26.553" v="889" actId="26606"/>
          <ac:picMkLst>
            <pc:docMk/>
            <pc:sldMk cId="612590321" sldId="269"/>
            <ac:picMk id="6" creationId="{E239DC13-684B-2FF9-E88D-40F08B26D3CE}"/>
          </ac:picMkLst>
        </pc:picChg>
      </pc:sldChg>
      <pc:sldChg chg="addSp delSp modSp mod">
        <pc:chgData name="Katie Bristow" userId="5c46bee6-dc1b-4ed4-b4a3-e3c7bd805145" providerId="ADAL" clId="{541E4C47-110A-41E4-8956-A087F85C6DBD}" dt="2024-07-16T12:48:25.844" v="885" actId="14100"/>
        <pc:sldMkLst>
          <pc:docMk/>
          <pc:sldMk cId="548877190" sldId="271"/>
        </pc:sldMkLst>
        <pc:spChg chg="del">
          <ac:chgData name="Katie Bristow" userId="5c46bee6-dc1b-4ed4-b4a3-e3c7bd805145" providerId="ADAL" clId="{541E4C47-110A-41E4-8956-A087F85C6DBD}" dt="2024-07-15T12:32:26.442" v="112" actId="478"/>
          <ac:spMkLst>
            <pc:docMk/>
            <pc:sldMk cId="548877190" sldId="271"/>
            <ac:spMk id="2" creationId="{369BE8FF-7325-2F3D-EF6D-801C8546473B}"/>
          </ac:spMkLst>
        </pc:spChg>
        <pc:spChg chg="del">
          <ac:chgData name="Katie Bristow" userId="5c46bee6-dc1b-4ed4-b4a3-e3c7bd805145" providerId="ADAL" clId="{541E4C47-110A-41E4-8956-A087F85C6DBD}" dt="2024-07-16T12:48:15.032" v="881"/>
          <ac:spMkLst>
            <pc:docMk/>
            <pc:sldMk cId="548877190" sldId="271"/>
            <ac:spMk id="3" creationId="{096A1C3D-1753-8392-D694-1D4288CF7841}"/>
          </ac:spMkLst>
        </pc:spChg>
        <pc:spChg chg="mod">
          <ac:chgData name="Katie Bristow" userId="5c46bee6-dc1b-4ed4-b4a3-e3c7bd805145" providerId="ADAL" clId="{541E4C47-110A-41E4-8956-A087F85C6DBD}" dt="2024-07-15T12:32:37.896" v="118" actId="27636"/>
          <ac:spMkLst>
            <pc:docMk/>
            <pc:sldMk cId="548877190" sldId="271"/>
            <ac:spMk id="4" creationId="{2B5CA01D-50CF-8E4D-B6A3-1F62079B2E8A}"/>
          </ac:spMkLst>
        </pc:spChg>
        <pc:picChg chg="add mod">
          <ac:chgData name="Katie Bristow" userId="5c46bee6-dc1b-4ed4-b4a3-e3c7bd805145" providerId="ADAL" clId="{541E4C47-110A-41E4-8956-A087F85C6DBD}" dt="2024-07-16T12:48:25.844" v="885" actId="14100"/>
          <ac:picMkLst>
            <pc:docMk/>
            <pc:sldMk cId="548877190" sldId="271"/>
            <ac:picMk id="5" creationId="{BCF6BE28-A9DA-61C9-064C-0EA24C4C954E}"/>
          </ac:picMkLst>
        </pc:picChg>
      </pc:sldChg>
      <pc:sldChg chg="addSp modSp new mod setBg">
        <pc:chgData name="Katie Bristow" userId="5c46bee6-dc1b-4ed4-b4a3-e3c7bd805145" providerId="ADAL" clId="{541E4C47-110A-41E4-8956-A087F85C6DBD}" dt="2024-07-16T12:50:34.257" v="903" actId="27636"/>
        <pc:sldMkLst>
          <pc:docMk/>
          <pc:sldMk cId="1546591424" sldId="272"/>
        </pc:sldMkLst>
        <pc:spChg chg="add mod ord">
          <ac:chgData name="Katie Bristow" userId="5c46bee6-dc1b-4ed4-b4a3-e3c7bd805145" providerId="ADAL" clId="{541E4C47-110A-41E4-8956-A087F85C6DBD}" dt="2024-07-16T12:50:34.257" v="903" actId="27636"/>
          <ac:spMkLst>
            <pc:docMk/>
            <pc:sldMk cId="1546591424" sldId="272"/>
            <ac:spMk id="2" creationId="{7C535BB4-2E20-855B-73CA-C7216F6B9DE4}"/>
          </ac:spMkLst>
        </pc:spChg>
        <pc:spChg chg="add">
          <ac:chgData name="Katie Bristow" userId="5c46bee6-dc1b-4ed4-b4a3-e3c7bd805145" providerId="ADAL" clId="{541E4C47-110A-41E4-8956-A087F85C6DBD}" dt="2024-07-16T12:50:12.475" v="893" actId="26606"/>
          <ac:spMkLst>
            <pc:docMk/>
            <pc:sldMk cId="1546591424" sldId="272"/>
            <ac:spMk id="9" creationId="{B210AC1D-4063-4C6E-9528-FA9C4C0C18E6}"/>
          </ac:spMkLst>
        </pc:spChg>
        <pc:spChg chg="add">
          <ac:chgData name="Katie Bristow" userId="5c46bee6-dc1b-4ed4-b4a3-e3c7bd805145" providerId="ADAL" clId="{541E4C47-110A-41E4-8956-A087F85C6DBD}" dt="2024-07-16T12:50:12.475" v="893" actId="26606"/>
          <ac:spMkLst>
            <pc:docMk/>
            <pc:sldMk cId="1546591424" sldId="272"/>
            <ac:spMk id="11" creationId="{02F8C595-E68C-4306-AED8-DC7826A0A506}"/>
          </ac:spMkLst>
        </pc:spChg>
        <pc:picChg chg="add mod">
          <ac:chgData name="Katie Bristow" userId="5c46bee6-dc1b-4ed4-b4a3-e3c7bd805145" providerId="ADAL" clId="{541E4C47-110A-41E4-8956-A087F85C6DBD}" dt="2024-07-16T12:50:12.475" v="893" actId="26606"/>
          <ac:picMkLst>
            <pc:docMk/>
            <pc:sldMk cId="1546591424" sldId="272"/>
            <ac:picMk id="4" creationId="{50F478F8-EC92-8145-3DCA-BD5536AEE607}"/>
          </ac:picMkLst>
        </pc:picChg>
      </pc:sldChg>
      <pc:sldChg chg="addSp modSp new mod setBg">
        <pc:chgData name="Katie Bristow" userId="5c46bee6-dc1b-4ed4-b4a3-e3c7bd805145" providerId="ADAL" clId="{541E4C47-110A-41E4-8956-A087F85C6DBD}" dt="2024-07-16T12:51:12.366" v="908" actId="26606"/>
        <pc:sldMkLst>
          <pc:docMk/>
          <pc:sldMk cId="986529904" sldId="273"/>
        </pc:sldMkLst>
        <pc:spChg chg="add">
          <ac:chgData name="Katie Bristow" userId="5c46bee6-dc1b-4ed4-b4a3-e3c7bd805145" providerId="ADAL" clId="{541E4C47-110A-41E4-8956-A087F85C6DBD}" dt="2024-07-16T12:51:12.366" v="908" actId="26606"/>
          <ac:spMkLst>
            <pc:docMk/>
            <pc:sldMk cId="986529904" sldId="273"/>
            <ac:spMk id="8" creationId="{42A4FC2C-047E-45A5-965D-8E1E3BF09BC6}"/>
          </ac:spMkLst>
        </pc:spChg>
        <pc:picChg chg="add mod">
          <ac:chgData name="Katie Bristow" userId="5c46bee6-dc1b-4ed4-b4a3-e3c7bd805145" providerId="ADAL" clId="{541E4C47-110A-41E4-8956-A087F85C6DBD}" dt="2024-07-16T12:51:12.366" v="908" actId="26606"/>
          <ac:picMkLst>
            <pc:docMk/>
            <pc:sldMk cId="986529904" sldId="273"/>
            <ac:picMk id="3" creationId="{B37592C1-2243-459D-8F16-5150DDC5968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7A013-5CF8-4040-AD75-66A0E69DAEC8}"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B0B7E-BC14-437E-9453-AA20F2369E41}" type="slidenum">
              <a:rPr lang="en-US" smtClean="0"/>
              <a:t>‹#›</a:t>
            </a:fld>
            <a:endParaRPr lang="en-US"/>
          </a:p>
        </p:txBody>
      </p:sp>
    </p:spTree>
    <p:extLst>
      <p:ext uri="{BB962C8B-B14F-4D97-AF65-F5344CB8AC3E}">
        <p14:creationId xmlns:p14="http://schemas.microsoft.com/office/powerpoint/2010/main" val="313434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B0B7E-BC14-437E-9453-AA20F2369E41}" type="slidenum">
              <a:rPr lang="en-US" smtClean="0"/>
              <a:t>6</a:t>
            </a:fld>
            <a:endParaRPr lang="en-US"/>
          </a:p>
        </p:txBody>
      </p:sp>
    </p:spTree>
    <p:extLst>
      <p:ext uri="{BB962C8B-B14F-4D97-AF65-F5344CB8AC3E}">
        <p14:creationId xmlns:p14="http://schemas.microsoft.com/office/powerpoint/2010/main" val="28541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Rachelle</a:t>
            </a:r>
          </a:p>
          <a:p>
            <a:r>
              <a:rPr lang="en-US">
                <a:ea typeface="Calibri"/>
                <a:cs typeface="Calibri"/>
              </a:rPr>
              <a:t>This slide shows a timeline of our work from mid-May to mid-June. </a:t>
            </a:r>
            <a:endParaRPr lang="en-US"/>
          </a:p>
          <a:p>
            <a:r>
              <a:rPr lang="en-US" b="1">
                <a:ea typeface="Calibri"/>
                <a:cs typeface="Calibri"/>
              </a:rPr>
              <a:t>May 15th </a:t>
            </a:r>
            <a:r>
              <a:rPr lang="en-US"/>
              <a:t>was the first day of weeding and phragmites removal at the turtle beaches. This was completed to create space for the turtles to nest. Weeding and phragmites removal occurred at least once weekly for the entire duration of the turtle nesting period so that the turtles had access to a place to nest.</a:t>
            </a:r>
            <a:endParaRPr lang="en-US">
              <a:cs typeface="Calibri"/>
            </a:endParaRPr>
          </a:p>
          <a:p>
            <a:r>
              <a:rPr lang="en-US">
                <a:ea typeface="Calibri"/>
                <a:cs typeface="Calibri"/>
              </a:rPr>
              <a:t>In addition, two baby painted turtles hatched at the South turtle beach on </a:t>
            </a:r>
            <a:r>
              <a:rPr lang="en-US" b="1">
                <a:ea typeface="Calibri"/>
                <a:cs typeface="Calibri"/>
              </a:rPr>
              <a:t>May 15th.</a:t>
            </a:r>
            <a:r>
              <a:rPr lang="en-US">
                <a:ea typeface="Calibri"/>
                <a:cs typeface="Calibri"/>
              </a:rPr>
              <a:t> One lived, and unfortunately, one died. </a:t>
            </a:r>
          </a:p>
          <a:p>
            <a:r>
              <a:rPr lang="en-US">
                <a:ea typeface="Calibri"/>
                <a:cs typeface="Calibri"/>
              </a:rPr>
              <a:t>On </a:t>
            </a:r>
            <a:r>
              <a:rPr lang="en-US" b="1">
                <a:ea typeface="Calibri"/>
                <a:cs typeface="Calibri"/>
              </a:rPr>
              <a:t>May 23rd </a:t>
            </a:r>
            <a:r>
              <a:rPr lang="en-US">
                <a:ea typeface="Calibri"/>
                <a:cs typeface="Calibri"/>
              </a:rPr>
              <a:t>another baby painted turtle hatched from the same location at the South turtle beach and it lived. </a:t>
            </a:r>
          </a:p>
          <a:p>
            <a:r>
              <a:rPr lang="en-US">
                <a:ea typeface="Calibri"/>
                <a:cs typeface="Calibri"/>
              </a:rPr>
              <a:t>Construction of our six turtle nesting cages occurred on </a:t>
            </a:r>
            <a:r>
              <a:rPr lang="en-US" b="1">
                <a:ea typeface="Calibri"/>
                <a:cs typeface="Calibri"/>
              </a:rPr>
              <a:t>May 24th &amp; 25th. </a:t>
            </a:r>
            <a:r>
              <a:rPr lang="en-US">
                <a:ea typeface="Calibri"/>
                <a:cs typeface="Calibri"/>
              </a:rPr>
              <a:t>Immediately after the cages were completed, one was placed over the painted turtle nest at the South turtle beach. </a:t>
            </a:r>
          </a:p>
          <a:p>
            <a:r>
              <a:rPr lang="en-US">
                <a:ea typeface="Calibri"/>
                <a:cs typeface="Calibri"/>
              </a:rPr>
              <a:t>On </a:t>
            </a:r>
            <a:r>
              <a:rPr lang="en-US" b="1">
                <a:ea typeface="Calibri"/>
                <a:cs typeface="Calibri"/>
              </a:rPr>
              <a:t>June 6th, </a:t>
            </a:r>
            <a:r>
              <a:rPr lang="en-US">
                <a:ea typeface="Calibri"/>
                <a:cs typeface="Calibri"/>
              </a:rPr>
              <a:t>the first snapping turtle nesting was observed in the Three Sisters Graden in the Indigenous Garden! A turtle nesting cage was used to protect the turtle nest. </a:t>
            </a:r>
          </a:p>
          <a:p>
            <a:r>
              <a:rPr lang="en-US">
                <a:ea typeface="Calibri"/>
                <a:cs typeface="Calibri"/>
              </a:rPr>
              <a:t>On </a:t>
            </a:r>
            <a:r>
              <a:rPr lang="en-US" b="1">
                <a:ea typeface="Calibri"/>
                <a:cs typeface="Calibri"/>
              </a:rPr>
              <a:t>June 7th, </a:t>
            </a:r>
            <a:r>
              <a:rPr lang="en-US">
                <a:ea typeface="Calibri"/>
                <a:cs typeface="Calibri"/>
              </a:rPr>
              <a:t>a snapping turtle nesting was observed at the South turtle beach. </a:t>
            </a:r>
            <a:r>
              <a:rPr lang="en-US"/>
              <a:t>A turtle nesting cage was used to protect the turtle nest. </a:t>
            </a:r>
            <a:endParaRPr lang="en-US">
              <a:cs typeface="Calibri"/>
            </a:endParaRPr>
          </a:p>
          <a:p>
            <a:r>
              <a:rPr lang="en-US">
                <a:ea typeface="Calibri"/>
                <a:cs typeface="Calibri"/>
              </a:rPr>
              <a:t>On June 12th, a half-predated snapping turtle nest was found in the Three Sisters Garden in the Indigenous Garden. Again, </a:t>
            </a:r>
            <a:r>
              <a:rPr lang="en-US"/>
              <a:t>a turtle nesting cage was used to protect the remaining eggs.</a:t>
            </a:r>
            <a:endParaRPr lang="en-US">
              <a:cs typeface="Calibri"/>
            </a:endParaRPr>
          </a:p>
          <a:p>
            <a:r>
              <a:rPr lang="en-US">
                <a:ea typeface="Calibri"/>
                <a:cs typeface="Calibri"/>
              </a:rPr>
              <a:t>On </a:t>
            </a:r>
            <a:r>
              <a:rPr lang="en-US" b="1">
                <a:ea typeface="Calibri"/>
                <a:cs typeface="Calibri"/>
              </a:rPr>
              <a:t>June 14th,</a:t>
            </a:r>
            <a:r>
              <a:rPr lang="en-US">
                <a:ea typeface="Calibri"/>
                <a:cs typeface="Calibri"/>
              </a:rPr>
              <a:t> </a:t>
            </a:r>
            <a:r>
              <a:rPr lang="en-US"/>
              <a:t>a snapping turtle nesting was observed at the South turtle beach. A turtle nesting cage was used to protect the turtle nest. </a:t>
            </a:r>
            <a:endParaRPr lang="en-US">
              <a:cs typeface="Calibri"/>
            </a:endParaRPr>
          </a:p>
          <a:p>
            <a:r>
              <a:rPr lang="en-US">
                <a:ea typeface="Calibri"/>
                <a:cs typeface="Calibri"/>
              </a:rPr>
              <a:t>Finally, on </a:t>
            </a:r>
            <a:r>
              <a:rPr lang="en-US" b="1">
                <a:ea typeface="Calibri"/>
                <a:cs typeface="Calibri"/>
              </a:rPr>
              <a:t>June 22nd</a:t>
            </a:r>
            <a:r>
              <a:rPr lang="en-US">
                <a:ea typeface="Calibri"/>
                <a:cs typeface="Calibri"/>
              </a:rPr>
              <a:t> a snapping turtle nest was found under the phragmites pile when the pile was being removed. </a:t>
            </a:r>
            <a:r>
              <a:rPr lang="en-US"/>
              <a:t>A turtle nesting cage was used to protect the turtle nest.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73CDA18-03E0-4BFB-B3E8-EFE8AD33A583}" type="slidenum">
              <a:rPr lang="en-US"/>
              <a:t>12</a:t>
            </a:fld>
            <a:endParaRPr lang="en-US"/>
          </a:p>
        </p:txBody>
      </p:sp>
    </p:spTree>
    <p:extLst>
      <p:ext uri="{BB962C8B-B14F-4D97-AF65-F5344CB8AC3E}">
        <p14:creationId xmlns:p14="http://schemas.microsoft.com/office/powerpoint/2010/main" val="349287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Rachelle</a:t>
            </a:r>
          </a:p>
          <a:p>
            <a:r>
              <a:rPr lang="en-US">
                <a:ea typeface="Calibri"/>
                <a:cs typeface="Calibri"/>
              </a:rPr>
              <a:t>This slide shows a timeline of our work from mid-May to mid-June. </a:t>
            </a:r>
            <a:endParaRPr lang="en-US"/>
          </a:p>
          <a:p>
            <a:r>
              <a:rPr lang="en-US" b="1">
                <a:ea typeface="Calibri"/>
                <a:cs typeface="Calibri"/>
              </a:rPr>
              <a:t>May 15th </a:t>
            </a:r>
            <a:r>
              <a:rPr lang="en-US"/>
              <a:t>was the first day of weeding and phragmites removal at the turtle beaches. This was completed to create space for the turtles to nest. Weeding and phragmites removal occurred at least once weekly for the entire duration of the turtle nesting period so that the turtles had access to a place to nest.</a:t>
            </a:r>
            <a:endParaRPr lang="en-US">
              <a:cs typeface="Calibri"/>
            </a:endParaRPr>
          </a:p>
          <a:p>
            <a:r>
              <a:rPr lang="en-US">
                <a:ea typeface="Calibri"/>
                <a:cs typeface="Calibri"/>
              </a:rPr>
              <a:t>In addition, two baby painted turtles hatched at the South turtle beach on </a:t>
            </a:r>
            <a:r>
              <a:rPr lang="en-US" b="1">
                <a:ea typeface="Calibri"/>
                <a:cs typeface="Calibri"/>
              </a:rPr>
              <a:t>May 15th.</a:t>
            </a:r>
            <a:r>
              <a:rPr lang="en-US">
                <a:ea typeface="Calibri"/>
                <a:cs typeface="Calibri"/>
              </a:rPr>
              <a:t> One lived, and unfortunately, one died. </a:t>
            </a:r>
          </a:p>
          <a:p>
            <a:r>
              <a:rPr lang="en-US">
                <a:ea typeface="Calibri"/>
                <a:cs typeface="Calibri"/>
              </a:rPr>
              <a:t>On </a:t>
            </a:r>
            <a:r>
              <a:rPr lang="en-US" b="1">
                <a:ea typeface="Calibri"/>
                <a:cs typeface="Calibri"/>
              </a:rPr>
              <a:t>May 23rd </a:t>
            </a:r>
            <a:r>
              <a:rPr lang="en-US">
                <a:ea typeface="Calibri"/>
                <a:cs typeface="Calibri"/>
              </a:rPr>
              <a:t>another baby painted turtle hatched from the same location at the South turtle beach and it lived. </a:t>
            </a:r>
          </a:p>
          <a:p>
            <a:r>
              <a:rPr lang="en-US">
                <a:ea typeface="Calibri"/>
                <a:cs typeface="Calibri"/>
              </a:rPr>
              <a:t>Construction of our six turtle nesting cages occurred on </a:t>
            </a:r>
            <a:r>
              <a:rPr lang="en-US" b="1">
                <a:ea typeface="Calibri"/>
                <a:cs typeface="Calibri"/>
              </a:rPr>
              <a:t>May 24th &amp; 25th. </a:t>
            </a:r>
            <a:r>
              <a:rPr lang="en-US">
                <a:ea typeface="Calibri"/>
                <a:cs typeface="Calibri"/>
              </a:rPr>
              <a:t>Immediately after the cages were completed, one was placed over the painted turtle nest at the South turtle beach. </a:t>
            </a:r>
          </a:p>
          <a:p>
            <a:r>
              <a:rPr lang="en-US">
                <a:ea typeface="Calibri"/>
                <a:cs typeface="Calibri"/>
              </a:rPr>
              <a:t>On </a:t>
            </a:r>
            <a:r>
              <a:rPr lang="en-US" b="1">
                <a:ea typeface="Calibri"/>
                <a:cs typeface="Calibri"/>
              </a:rPr>
              <a:t>June 6th, </a:t>
            </a:r>
            <a:r>
              <a:rPr lang="en-US">
                <a:ea typeface="Calibri"/>
                <a:cs typeface="Calibri"/>
              </a:rPr>
              <a:t>the first snapping turtle nesting was observed in the Three Sisters Graden in the Indigenous Garden! A turtle nesting cage was used to protect the turtle nest. </a:t>
            </a:r>
          </a:p>
          <a:p>
            <a:r>
              <a:rPr lang="en-US">
                <a:ea typeface="Calibri"/>
                <a:cs typeface="Calibri"/>
              </a:rPr>
              <a:t>On </a:t>
            </a:r>
            <a:r>
              <a:rPr lang="en-US" b="1">
                <a:ea typeface="Calibri"/>
                <a:cs typeface="Calibri"/>
              </a:rPr>
              <a:t>June 7th, </a:t>
            </a:r>
            <a:r>
              <a:rPr lang="en-US">
                <a:ea typeface="Calibri"/>
                <a:cs typeface="Calibri"/>
              </a:rPr>
              <a:t>a snapping turtle nesting was observed at the South turtle beach. </a:t>
            </a:r>
            <a:r>
              <a:rPr lang="en-US"/>
              <a:t>A turtle nesting cage was used to protect the turtle nest. </a:t>
            </a:r>
            <a:endParaRPr lang="en-US">
              <a:cs typeface="Calibri"/>
            </a:endParaRPr>
          </a:p>
          <a:p>
            <a:r>
              <a:rPr lang="en-US">
                <a:ea typeface="Calibri"/>
                <a:cs typeface="Calibri"/>
              </a:rPr>
              <a:t>On June 12th, a half-predated snapping turtle nest was found in the Three Sisters Garden in the Indigenous Garden. Again, </a:t>
            </a:r>
            <a:r>
              <a:rPr lang="en-US"/>
              <a:t>a turtle nesting cage was used to protect the remaining eggs.</a:t>
            </a:r>
            <a:endParaRPr lang="en-US">
              <a:cs typeface="Calibri"/>
            </a:endParaRPr>
          </a:p>
          <a:p>
            <a:r>
              <a:rPr lang="en-US">
                <a:ea typeface="Calibri"/>
                <a:cs typeface="Calibri"/>
              </a:rPr>
              <a:t>On </a:t>
            </a:r>
            <a:r>
              <a:rPr lang="en-US" b="1">
                <a:ea typeface="Calibri"/>
                <a:cs typeface="Calibri"/>
              </a:rPr>
              <a:t>June 14th,</a:t>
            </a:r>
            <a:r>
              <a:rPr lang="en-US">
                <a:ea typeface="Calibri"/>
                <a:cs typeface="Calibri"/>
              </a:rPr>
              <a:t> </a:t>
            </a:r>
            <a:r>
              <a:rPr lang="en-US"/>
              <a:t>a snapping turtle nesting was observed at the South turtle beach. A turtle nesting cage was used to protect the turtle nest. </a:t>
            </a:r>
            <a:endParaRPr lang="en-US">
              <a:cs typeface="Calibri"/>
            </a:endParaRPr>
          </a:p>
          <a:p>
            <a:r>
              <a:rPr lang="en-US">
                <a:ea typeface="Calibri"/>
                <a:cs typeface="Calibri"/>
              </a:rPr>
              <a:t>Finally, on </a:t>
            </a:r>
            <a:r>
              <a:rPr lang="en-US" b="1">
                <a:ea typeface="Calibri"/>
                <a:cs typeface="Calibri"/>
              </a:rPr>
              <a:t>June 22nd</a:t>
            </a:r>
            <a:r>
              <a:rPr lang="en-US">
                <a:ea typeface="Calibri"/>
                <a:cs typeface="Calibri"/>
              </a:rPr>
              <a:t> a snapping turtle nest was found under the phragmites pile when the pile was being removed. </a:t>
            </a:r>
            <a:r>
              <a:rPr lang="en-US"/>
              <a:t>A turtle nesting cage was used to protect the turtle nest.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73CDA18-03E0-4BFB-B3E8-EFE8AD33A583}" type="slidenum">
              <a:rPr lang="en-US"/>
              <a:t>13</a:t>
            </a:fld>
            <a:endParaRPr lang="en-US"/>
          </a:p>
        </p:txBody>
      </p:sp>
    </p:spTree>
    <p:extLst>
      <p:ext uri="{BB962C8B-B14F-4D97-AF65-F5344CB8AC3E}">
        <p14:creationId xmlns:p14="http://schemas.microsoft.com/office/powerpoint/2010/main" val="349287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Sierra</a:t>
            </a:r>
            <a:endParaRPr lang="en-US" dirty="0">
              <a:ea typeface="Calibri"/>
              <a:cs typeface="Calibri"/>
            </a:endParaRPr>
          </a:p>
          <a:p>
            <a:r>
              <a:rPr lang="en-US" dirty="0">
                <a:ea typeface="Calibri"/>
                <a:cs typeface="Calibri"/>
              </a:rPr>
              <a:t>Left &gt; Student Sustainability Technician Rachelle pounds stakes into the ground to hold a turtle nesting cage in place. </a:t>
            </a:r>
            <a:endParaRPr lang="en-US" dirty="0"/>
          </a:p>
          <a:p>
            <a:r>
              <a:rPr lang="en-US" dirty="0">
                <a:ea typeface="Calibri"/>
                <a:cs typeface="Calibri"/>
              </a:rPr>
              <a:t>Top middle &gt; Female snapping turtle leaving her nest at the South turtle beach. </a:t>
            </a:r>
          </a:p>
          <a:p>
            <a:r>
              <a:rPr lang="en-US" dirty="0">
                <a:ea typeface="Calibri"/>
                <a:cs typeface="Calibri"/>
              </a:rPr>
              <a:t>Bottom middle &gt; Female snapping turtle nesting at the South turtle beach.</a:t>
            </a:r>
          </a:p>
          <a:p>
            <a:r>
              <a:rPr lang="en-US" dirty="0">
                <a:ea typeface="Calibri"/>
                <a:cs typeface="Calibri"/>
              </a:rPr>
              <a:t>Right &gt; How a snapping turtle nest looks once it is completed and covered by a snapping turtle. Snapping turtle nests can be difficult to spot because as seen in the photograph on the right, the only sign of a snapping turtle nest is disturbed soil. </a:t>
            </a:r>
          </a:p>
        </p:txBody>
      </p:sp>
      <p:sp>
        <p:nvSpPr>
          <p:cNvPr id="4" name="Slide Number Placeholder 3"/>
          <p:cNvSpPr>
            <a:spLocks noGrp="1"/>
          </p:cNvSpPr>
          <p:nvPr>
            <p:ph type="sldNum" sz="quarter" idx="5"/>
          </p:nvPr>
        </p:nvSpPr>
        <p:spPr/>
        <p:txBody>
          <a:bodyPr/>
          <a:lstStyle/>
          <a:p>
            <a:fld id="{773CDA18-03E0-4BFB-B3E8-EFE8AD33A583}" type="slidenum">
              <a:rPr lang="en-US"/>
              <a:t>15</a:t>
            </a:fld>
            <a:endParaRPr lang="en-US"/>
          </a:p>
        </p:txBody>
      </p:sp>
    </p:spTree>
    <p:extLst>
      <p:ext uri="{BB962C8B-B14F-4D97-AF65-F5344CB8AC3E}">
        <p14:creationId xmlns:p14="http://schemas.microsoft.com/office/powerpoint/2010/main" val="3936645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A85B-F23C-27E3-E11C-97BECF8FFA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F4D65E-8D27-9DFC-A01D-EF2D87942F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2C830D-0650-247D-55D4-F52681541F5D}"/>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5" name="Footer Placeholder 4">
            <a:extLst>
              <a:ext uri="{FF2B5EF4-FFF2-40B4-BE49-F238E27FC236}">
                <a16:creationId xmlns:a16="http://schemas.microsoft.com/office/drawing/2014/main" id="{47044067-2A25-E7F6-DF86-68AC38F08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914BD-0728-6DD1-7AE9-4383D41F9119}"/>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106430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C79BF-0E5B-EBFB-CD14-A9A846B504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447C97-3586-77FB-92CA-515F69774D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3DDB0-0AE7-CA58-C735-CBF1E7F5BA24}"/>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5" name="Footer Placeholder 4">
            <a:extLst>
              <a:ext uri="{FF2B5EF4-FFF2-40B4-BE49-F238E27FC236}">
                <a16:creationId xmlns:a16="http://schemas.microsoft.com/office/drawing/2014/main" id="{CC2D5529-2375-F9F8-2F06-95436381C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1ECCF-699B-20CE-E4CD-37401C5B95D6}"/>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208452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DAE6C-C858-AAB0-A7BF-F29195EE9D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BD43AB-FD9C-67E6-1CCA-4EEE14B45F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A159C-C485-70ED-BA22-C0EAD5EC6F82}"/>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5" name="Footer Placeholder 4">
            <a:extLst>
              <a:ext uri="{FF2B5EF4-FFF2-40B4-BE49-F238E27FC236}">
                <a16:creationId xmlns:a16="http://schemas.microsoft.com/office/drawing/2014/main" id="{4C113FB4-618A-4823-A02C-6D1FADFE7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36C30-DC3C-328E-6C46-BC82A38C2B43}"/>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131442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FC4E-1013-4F32-6E50-EAF655F5D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392A3E-6C54-EBC8-12BE-B8C0189883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4A3A2-55CD-5B03-DF72-A8FCDD649AFA}"/>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5" name="Footer Placeholder 4">
            <a:extLst>
              <a:ext uri="{FF2B5EF4-FFF2-40B4-BE49-F238E27FC236}">
                <a16:creationId xmlns:a16="http://schemas.microsoft.com/office/drawing/2014/main" id="{D48BEEE7-4254-E6DE-75B5-01A980072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EA900-D4C9-B61A-BA79-29502523FEC8}"/>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122058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328B-C1D1-9AD1-AD3E-A1C3D8AFF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AFD825-D3F0-048D-E41E-4D35D0B046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C7E39D-4812-47D2-5077-FE36C8850440}"/>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5" name="Footer Placeholder 4">
            <a:extLst>
              <a:ext uri="{FF2B5EF4-FFF2-40B4-BE49-F238E27FC236}">
                <a16:creationId xmlns:a16="http://schemas.microsoft.com/office/drawing/2014/main" id="{E2DDEA03-11D6-0004-0084-F8A186332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CC924-BAB2-3DCE-2508-AE5FDC5E5D96}"/>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341524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0F37-51E2-E4BC-3E51-7F5346B63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7049D-72E0-E069-EBF2-A740D09D57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AD7A65-A100-9207-4994-394C750C70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A51D8B-7772-574E-608B-9A22E47132BB}"/>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6" name="Footer Placeholder 5">
            <a:extLst>
              <a:ext uri="{FF2B5EF4-FFF2-40B4-BE49-F238E27FC236}">
                <a16:creationId xmlns:a16="http://schemas.microsoft.com/office/drawing/2014/main" id="{9207D402-A829-5590-72DE-9C92D85D3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DC22A-3846-1A83-2A95-F7AEC364DEC3}"/>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128747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604D-C993-76FB-61B0-4851EE7CA6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A17D4B-A1FC-54F1-8FD7-598781C5E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DBA87-8A83-951C-5759-68278D131C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F62747-75A7-6D89-E6C1-9F3A67ED9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611E5B-F2AA-87DE-29BF-39090E21CF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3C3BED-EE20-B0B1-F26E-D3227012EF74}"/>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8" name="Footer Placeholder 7">
            <a:extLst>
              <a:ext uri="{FF2B5EF4-FFF2-40B4-BE49-F238E27FC236}">
                <a16:creationId xmlns:a16="http://schemas.microsoft.com/office/drawing/2014/main" id="{1773E550-6064-C046-6BDB-22BF64C8AE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2AE2BA-8C0F-A451-34EA-5E517A6100FE}"/>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3808507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94B78-DD99-4A2A-9B86-864DDD0ED5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E73E0A-6341-EF7B-E867-A3F496588C8B}"/>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4" name="Footer Placeholder 3">
            <a:extLst>
              <a:ext uri="{FF2B5EF4-FFF2-40B4-BE49-F238E27FC236}">
                <a16:creationId xmlns:a16="http://schemas.microsoft.com/office/drawing/2014/main" id="{E18CDE47-248A-1F4E-3ECD-FECDD0C0D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B4D85-FADC-CE8F-8BC9-DB792227007F}"/>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336531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D669FE-F24C-4611-0DF8-7550111287C8}"/>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3" name="Footer Placeholder 2">
            <a:extLst>
              <a:ext uri="{FF2B5EF4-FFF2-40B4-BE49-F238E27FC236}">
                <a16:creationId xmlns:a16="http://schemas.microsoft.com/office/drawing/2014/main" id="{30FA6A49-841D-F669-1979-C55B68B330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74A59-1C5E-CEFA-0590-0418AD728EFF}"/>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212704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378D-0F3E-38A7-BBF8-FE0EB2044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C750AB-E8C2-D492-1266-82C55AF385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61E060-5047-9B5C-0C15-DB3BC3B12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0F85A-A71B-7622-DC50-E091BD6FAACD}"/>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6" name="Footer Placeholder 5">
            <a:extLst>
              <a:ext uri="{FF2B5EF4-FFF2-40B4-BE49-F238E27FC236}">
                <a16:creationId xmlns:a16="http://schemas.microsoft.com/office/drawing/2014/main" id="{AD63B4F3-AC5F-F393-3D0F-DF41CFFDC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9630F-83A9-3EA2-2D75-62439321E974}"/>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404337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E43A-D5AC-E4A3-8ED8-EDCF553A6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606C11-AC25-29A7-04FD-B0892BAFEE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E66B40-8E17-DD19-9B1B-A36232C33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510ED7-B665-BB37-2BB2-DAFED1F3EE83}"/>
              </a:ext>
            </a:extLst>
          </p:cNvPr>
          <p:cNvSpPr>
            <a:spLocks noGrp="1"/>
          </p:cNvSpPr>
          <p:nvPr>
            <p:ph type="dt" sz="half" idx="10"/>
          </p:nvPr>
        </p:nvSpPr>
        <p:spPr/>
        <p:txBody>
          <a:bodyPr/>
          <a:lstStyle/>
          <a:p>
            <a:fld id="{9A57A02A-621E-4CDD-B140-2F578EC04EA8}" type="datetimeFigureOut">
              <a:rPr lang="en-US" smtClean="0"/>
              <a:t>7/15/2024</a:t>
            </a:fld>
            <a:endParaRPr lang="en-US"/>
          </a:p>
        </p:txBody>
      </p:sp>
      <p:sp>
        <p:nvSpPr>
          <p:cNvPr id="6" name="Footer Placeholder 5">
            <a:extLst>
              <a:ext uri="{FF2B5EF4-FFF2-40B4-BE49-F238E27FC236}">
                <a16:creationId xmlns:a16="http://schemas.microsoft.com/office/drawing/2014/main" id="{153B8CDE-608B-4F67-3FBC-EDEE523CB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C8B51-99E6-C6C4-1FE2-5CAD5490EB1E}"/>
              </a:ext>
            </a:extLst>
          </p:cNvPr>
          <p:cNvSpPr>
            <a:spLocks noGrp="1"/>
          </p:cNvSpPr>
          <p:nvPr>
            <p:ph type="sldNum" sz="quarter" idx="12"/>
          </p:nvPr>
        </p:nvSpPr>
        <p:spPr/>
        <p:txBody>
          <a:bodyPr/>
          <a:lstStyle/>
          <a:p>
            <a:fld id="{2A6ED71B-EA52-4A47-A8C8-EC9AC02D2A1E}" type="slidenum">
              <a:rPr lang="en-US" smtClean="0"/>
              <a:t>‹#›</a:t>
            </a:fld>
            <a:endParaRPr lang="en-US"/>
          </a:p>
        </p:txBody>
      </p:sp>
    </p:spTree>
    <p:extLst>
      <p:ext uri="{BB962C8B-B14F-4D97-AF65-F5344CB8AC3E}">
        <p14:creationId xmlns:p14="http://schemas.microsoft.com/office/powerpoint/2010/main" val="197594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E377D3-D36F-BD7E-5CDC-C58F49D70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80EDDF-A235-FD05-4DC2-6F965B19F2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D2FD9-2DE0-1B91-F03B-6D45EE602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57A02A-621E-4CDD-B140-2F578EC04EA8}" type="datetimeFigureOut">
              <a:rPr lang="en-US" smtClean="0"/>
              <a:t>7/15/2024</a:t>
            </a:fld>
            <a:endParaRPr lang="en-US"/>
          </a:p>
        </p:txBody>
      </p:sp>
      <p:sp>
        <p:nvSpPr>
          <p:cNvPr id="5" name="Footer Placeholder 4">
            <a:extLst>
              <a:ext uri="{FF2B5EF4-FFF2-40B4-BE49-F238E27FC236}">
                <a16:creationId xmlns:a16="http://schemas.microsoft.com/office/drawing/2014/main" id="{8576568C-A7D4-7AFC-4D38-B6FD8D525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CEBA96-BA4D-FA71-6BF3-7529FA012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6ED71B-EA52-4A47-A8C8-EC9AC02D2A1E}" type="slidenum">
              <a:rPr lang="en-US" smtClean="0"/>
              <a:t>‹#›</a:t>
            </a:fld>
            <a:endParaRPr lang="en-US"/>
          </a:p>
        </p:txBody>
      </p:sp>
    </p:spTree>
    <p:extLst>
      <p:ext uri="{BB962C8B-B14F-4D97-AF65-F5344CB8AC3E}">
        <p14:creationId xmlns:p14="http://schemas.microsoft.com/office/powerpoint/2010/main" val="1051425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12.jf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ncstudents.sharepoint.com/:x:/s/StudentProjects/ERl7byyQUqhJgj-uWqEFBlkBbfExmxRbgxGsKLSJhnBXaQ?e=EY4cq3" TargetMode="External"/><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forms.office.com/Pages/ResponsePage.aspx?id=wgrfDvBLjkqQsrP1J5Avuea-Rlwb3NROtKPjx72AUUVURjM0TlFNNTFLWjlSQTAxQzZSS0FXVUhPNC4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turtle in the dirt&#10;&#10;Description automatically generated">
            <a:extLst>
              <a:ext uri="{FF2B5EF4-FFF2-40B4-BE49-F238E27FC236}">
                <a16:creationId xmlns:a16="http://schemas.microsoft.com/office/drawing/2014/main" id="{213DD07E-E3A3-38B8-2138-543AC467CBB3}"/>
              </a:ext>
            </a:extLst>
          </p:cNvPr>
          <p:cNvPicPr>
            <a:picLocks noChangeAspect="1"/>
          </p:cNvPicPr>
          <p:nvPr/>
        </p:nvPicPr>
        <p:blipFill rotWithShape="1">
          <a:blip r:embed="rId2">
            <a:extLst>
              <a:ext uri="{28A0092B-C50C-407E-A947-70E740481C1C}">
                <a14:useLocalDpi xmlns:a14="http://schemas.microsoft.com/office/drawing/2010/main" val="0"/>
              </a:ext>
            </a:extLst>
          </a:blip>
          <a:srcRect t="10881" b="4865"/>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AE7B5DB3-F950-38F8-DDAA-84E582CFEE04}"/>
              </a:ext>
            </a:extLst>
          </p:cNvPr>
          <p:cNvSpPr/>
          <p:nvPr/>
        </p:nvSpPr>
        <p:spPr>
          <a:xfrm>
            <a:off x="-405353" y="216816"/>
            <a:ext cx="12886442" cy="15271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			Snapping Turtle Monitoring Protocol</a:t>
            </a:r>
          </a:p>
        </p:txBody>
      </p:sp>
      <p:cxnSp>
        <p:nvCxnSpPr>
          <p:cNvPr id="8" name="Straight Connector 7">
            <a:extLst>
              <a:ext uri="{FF2B5EF4-FFF2-40B4-BE49-F238E27FC236}">
                <a16:creationId xmlns:a16="http://schemas.microsoft.com/office/drawing/2014/main" id="{62F6BA9D-6BC5-E885-A802-B06ACBBF5DC7}"/>
              </a:ext>
            </a:extLst>
          </p:cNvPr>
          <p:cNvCxnSpPr/>
          <p:nvPr/>
        </p:nvCxnSpPr>
        <p:spPr>
          <a:xfrm>
            <a:off x="2988297" y="367645"/>
            <a:ext cx="0" cy="1140644"/>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pic>
        <p:nvPicPr>
          <p:cNvPr id="15" name="Picture 14" descr="A blue circle with a white letter on it&#10;&#10;Description automatically generated">
            <a:extLst>
              <a:ext uri="{FF2B5EF4-FFF2-40B4-BE49-F238E27FC236}">
                <a16:creationId xmlns:a16="http://schemas.microsoft.com/office/drawing/2014/main" id="{F31010B0-1E17-8E32-0956-7A8E6093A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64" y="318533"/>
            <a:ext cx="2168339" cy="1170903"/>
          </a:xfrm>
          <a:prstGeom prst="rect">
            <a:avLst/>
          </a:prstGeom>
        </p:spPr>
      </p:pic>
    </p:spTree>
    <p:extLst>
      <p:ext uri="{BB962C8B-B14F-4D97-AF65-F5344CB8AC3E}">
        <p14:creationId xmlns:p14="http://schemas.microsoft.com/office/powerpoint/2010/main" val="182051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dirt and grass&#10;&#10;Description automatically generated">
            <a:extLst>
              <a:ext uri="{FF2B5EF4-FFF2-40B4-BE49-F238E27FC236}">
                <a16:creationId xmlns:a16="http://schemas.microsoft.com/office/drawing/2014/main" id="{BCF6BE28-A9DA-61C9-064C-0EA24C4C95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5447" y="13476"/>
            <a:ext cx="4524865" cy="6787299"/>
          </a:xfrm>
        </p:spPr>
      </p:pic>
      <p:sp>
        <p:nvSpPr>
          <p:cNvPr id="4" name="Text Placeholder 3">
            <a:extLst>
              <a:ext uri="{FF2B5EF4-FFF2-40B4-BE49-F238E27FC236}">
                <a16:creationId xmlns:a16="http://schemas.microsoft.com/office/drawing/2014/main" id="{2B5CA01D-50CF-8E4D-B6A3-1F62079B2E8A}"/>
              </a:ext>
            </a:extLst>
          </p:cNvPr>
          <p:cNvSpPr>
            <a:spLocks noGrp="1"/>
          </p:cNvSpPr>
          <p:nvPr>
            <p:ph type="body" sz="half" idx="2"/>
          </p:nvPr>
        </p:nvSpPr>
        <p:spPr>
          <a:xfrm>
            <a:off x="282804" y="377072"/>
            <a:ext cx="4524866" cy="6240544"/>
          </a:xfrm>
        </p:spPr>
        <p:txBody>
          <a:bodyPr>
            <a:normAutofit lnSpcReduction="10000"/>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You can confirm a turtle has laid eggs by gently moving the soil in the area where you think it has laid, please see the turtle egg size and shape on the next slide to confirm species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If you have confirmed the presence of eggs, or strongly suspect the turtle has laid, despite lack of finding eggs, place the turtle nest protection cage over where you think the eggs are located.</a:t>
            </a:r>
          </a:p>
        </p:txBody>
      </p:sp>
    </p:spTree>
    <p:extLst>
      <p:ext uri="{BB962C8B-B14F-4D97-AF65-F5344CB8AC3E}">
        <p14:creationId xmlns:p14="http://schemas.microsoft.com/office/powerpoint/2010/main" val="548877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hand holding some pebbles&#10;&#10;Description automatically generated">
            <a:extLst>
              <a:ext uri="{FF2B5EF4-FFF2-40B4-BE49-F238E27FC236}">
                <a16:creationId xmlns:a16="http://schemas.microsoft.com/office/drawing/2014/main" id="{6AB4534D-D43C-5008-9CB9-82A77CEDEA66}"/>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276249" y="0"/>
            <a:ext cx="5075964" cy="6767952"/>
          </a:xfrm>
        </p:spPr>
      </p:pic>
      <p:pic>
        <p:nvPicPr>
          <p:cNvPr id="6" name="Content Placeholder 5" descr="A group of eggs in a nest&#10;&#10;Description automatically generated">
            <a:extLst>
              <a:ext uri="{FF2B5EF4-FFF2-40B4-BE49-F238E27FC236}">
                <a16:creationId xmlns:a16="http://schemas.microsoft.com/office/drawing/2014/main" id="{E83E08F2-8145-55FE-00F7-EDBCA79A2FD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9808" y="-1"/>
            <a:ext cx="5075964" cy="6767953"/>
          </a:xfrm>
        </p:spPr>
      </p:pic>
      <p:sp>
        <p:nvSpPr>
          <p:cNvPr id="8" name="Text Placeholder 7">
            <a:extLst>
              <a:ext uri="{FF2B5EF4-FFF2-40B4-BE49-F238E27FC236}">
                <a16:creationId xmlns:a16="http://schemas.microsoft.com/office/drawing/2014/main" id="{42E8A82E-FFE5-3326-9D66-101BC2155020}"/>
              </a:ext>
            </a:extLst>
          </p:cNvPr>
          <p:cNvSpPr>
            <a:spLocks noGrp="1"/>
          </p:cNvSpPr>
          <p:nvPr>
            <p:ph type="body" idx="1"/>
          </p:nvPr>
        </p:nvSpPr>
        <p:spPr>
          <a:xfrm>
            <a:off x="138896" y="446252"/>
            <a:ext cx="5157787" cy="823912"/>
          </a:xfrm>
          <a:solidFill>
            <a:schemeClr val="bg1"/>
          </a:solidFill>
        </p:spPr>
        <p:txBody>
          <a:bodyPr/>
          <a:lstStyle/>
          <a:p>
            <a:r>
              <a:rPr lang="en-US" dirty="0">
                <a:latin typeface="Arial" panose="020B0604020202020204" pitchFamily="34" charset="0"/>
                <a:cs typeface="Arial" panose="020B0604020202020204" pitchFamily="34" charset="0"/>
              </a:rPr>
              <a:t>Snapping Turtle eggs, note the round egg shape</a:t>
            </a:r>
          </a:p>
        </p:txBody>
      </p:sp>
      <p:sp>
        <p:nvSpPr>
          <p:cNvPr id="9" name="Text Placeholder 8">
            <a:extLst>
              <a:ext uri="{FF2B5EF4-FFF2-40B4-BE49-F238E27FC236}">
                <a16:creationId xmlns:a16="http://schemas.microsoft.com/office/drawing/2014/main" id="{EB18EBED-1148-226B-CAD6-1F7D1E5A6149}"/>
              </a:ext>
            </a:extLst>
          </p:cNvPr>
          <p:cNvSpPr>
            <a:spLocks noGrp="1"/>
          </p:cNvSpPr>
          <p:nvPr>
            <p:ph type="body" sz="quarter" idx="3"/>
          </p:nvPr>
        </p:nvSpPr>
        <p:spPr>
          <a:xfrm>
            <a:off x="6172199" y="446252"/>
            <a:ext cx="5183188" cy="823912"/>
          </a:xfrm>
          <a:solidFill>
            <a:schemeClr val="bg1"/>
          </a:solidFill>
        </p:spPr>
        <p:txBody>
          <a:bodyPr/>
          <a:lstStyle/>
          <a:p>
            <a:r>
              <a:rPr lang="en-US" dirty="0">
                <a:latin typeface="Arial" panose="020B0604020202020204" pitchFamily="34" charset="0"/>
                <a:cs typeface="Arial" panose="020B0604020202020204" pitchFamily="34" charset="0"/>
              </a:rPr>
              <a:t>Painted Turtle eggs, note the oval egg shape</a:t>
            </a:r>
          </a:p>
        </p:txBody>
      </p:sp>
    </p:spTree>
    <p:extLst>
      <p:ext uri="{BB962C8B-B14F-4D97-AF65-F5344CB8AC3E}">
        <p14:creationId xmlns:p14="http://schemas.microsoft.com/office/powerpoint/2010/main" val="2871972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Icon&#10;&#10;Description automatically generated">
            <a:extLst>
              <a:ext uri="{FF2B5EF4-FFF2-40B4-BE49-F238E27FC236}">
                <a16:creationId xmlns:a16="http://schemas.microsoft.com/office/drawing/2014/main" id="{0C80CA3D-434B-AD29-8A70-825DF0A28C95}"/>
              </a:ext>
            </a:extLst>
          </p:cNvPr>
          <p:cNvPicPr>
            <a:picLocks noChangeAspect="1"/>
          </p:cNvPicPr>
          <p:nvPr/>
        </p:nvPicPr>
        <p:blipFill rotWithShape="1">
          <a:blip r:embed="rId3"/>
          <a:srcRect l="3547" r="86" b="-1539"/>
          <a:stretch/>
        </p:blipFill>
        <p:spPr>
          <a:xfrm>
            <a:off x="204593" y="3228385"/>
            <a:ext cx="11782892" cy="698256"/>
          </a:xfrm>
          <a:prstGeom prst="rect">
            <a:avLst/>
          </a:prstGeom>
        </p:spPr>
      </p:pic>
      <p:sp>
        <p:nvSpPr>
          <p:cNvPr id="17" name="TextBox 16">
            <a:extLst>
              <a:ext uri="{FF2B5EF4-FFF2-40B4-BE49-F238E27FC236}">
                <a16:creationId xmlns:a16="http://schemas.microsoft.com/office/drawing/2014/main" id="{9E34A28D-1539-B8AE-63F6-F6C77AF35E9E}"/>
              </a:ext>
            </a:extLst>
          </p:cNvPr>
          <p:cNvSpPr txBox="1"/>
          <p:nvPr/>
        </p:nvSpPr>
        <p:spPr>
          <a:xfrm>
            <a:off x="3127720" y="190663"/>
            <a:ext cx="59342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404040"/>
                </a:solidFill>
                <a:latin typeface="Arial" panose="020B0604020202020204" pitchFamily="34" charset="0"/>
                <a:ea typeface="Calibri"/>
                <a:cs typeface="Arial" panose="020B0604020202020204" pitchFamily="34" charset="0"/>
              </a:rPr>
              <a:t>2023 Timeline</a:t>
            </a:r>
          </a:p>
          <a:p>
            <a:pPr algn="ctr"/>
            <a:r>
              <a:rPr lang="en-US" sz="1600" dirty="0">
                <a:solidFill>
                  <a:srgbClr val="404040"/>
                </a:solidFill>
                <a:latin typeface="Arial" panose="020B0604020202020204" pitchFamily="34" charset="0"/>
                <a:ea typeface="Calibri"/>
                <a:cs typeface="Arial" panose="020B0604020202020204" pitchFamily="34" charset="0"/>
              </a:rPr>
              <a:t>We are expecting timelines to move up 2 weeks due to weather</a:t>
            </a:r>
          </a:p>
        </p:txBody>
      </p:sp>
      <p:cxnSp>
        <p:nvCxnSpPr>
          <p:cNvPr id="20" name="Straight Arrow Connector 19">
            <a:extLst>
              <a:ext uri="{FF2B5EF4-FFF2-40B4-BE49-F238E27FC236}">
                <a16:creationId xmlns:a16="http://schemas.microsoft.com/office/drawing/2014/main" id="{096F0784-6825-964F-DE06-398843A4AB6F}"/>
              </a:ext>
            </a:extLst>
          </p:cNvPr>
          <p:cNvCxnSpPr/>
          <p:nvPr/>
        </p:nvCxnSpPr>
        <p:spPr>
          <a:xfrm flipH="1" flipV="1">
            <a:off x="6090649" y="2663896"/>
            <a:ext cx="4174" cy="630477"/>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43EBDE4-E6D6-562F-C745-9342B6EC5BD8}"/>
              </a:ext>
            </a:extLst>
          </p:cNvPr>
          <p:cNvCxnSpPr>
            <a:cxnSpLocks/>
          </p:cNvCxnSpPr>
          <p:nvPr/>
        </p:nvCxnSpPr>
        <p:spPr>
          <a:xfrm flipH="1" flipV="1">
            <a:off x="9399607" y="2663895"/>
            <a:ext cx="4174" cy="630477"/>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3D0F2B7-F27B-D317-CF39-2411C0FC72CB}"/>
              </a:ext>
            </a:extLst>
          </p:cNvPr>
          <p:cNvCxnSpPr>
            <a:cxnSpLocks/>
          </p:cNvCxnSpPr>
          <p:nvPr/>
        </p:nvCxnSpPr>
        <p:spPr>
          <a:xfrm flipH="1" flipV="1">
            <a:off x="2875635" y="2663896"/>
            <a:ext cx="4174" cy="630477"/>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1DD4B26-93F1-4B25-010D-4CD75C393DDB}"/>
              </a:ext>
            </a:extLst>
          </p:cNvPr>
          <p:cNvCxnSpPr>
            <a:cxnSpLocks/>
          </p:cNvCxnSpPr>
          <p:nvPr/>
        </p:nvCxnSpPr>
        <p:spPr>
          <a:xfrm flipH="1">
            <a:off x="1178988" y="3696383"/>
            <a:ext cx="4173" cy="632564"/>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A0EAF6F-26A2-B1D4-B065-8263A2B33008}"/>
              </a:ext>
            </a:extLst>
          </p:cNvPr>
          <p:cNvCxnSpPr>
            <a:cxnSpLocks/>
          </p:cNvCxnSpPr>
          <p:nvPr/>
        </p:nvCxnSpPr>
        <p:spPr>
          <a:xfrm flipH="1">
            <a:off x="4456089" y="3696383"/>
            <a:ext cx="4173" cy="632564"/>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90F83C9-E5A8-C93C-DC2C-B53162731A86}"/>
              </a:ext>
            </a:extLst>
          </p:cNvPr>
          <p:cNvCxnSpPr>
            <a:cxnSpLocks/>
          </p:cNvCxnSpPr>
          <p:nvPr/>
        </p:nvCxnSpPr>
        <p:spPr>
          <a:xfrm flipH="1">
            <a:off x="7744171" y="3696383"/>
            <a:ext cx="4173" cy="632564"/>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43E9366-8B49-E21D-1A84-61F6E336C769}"/>
              </a:ext>
            </a:extLst>
          </p:cNvPr>
          <p:cNvCxnSpPr>
            <a:cxnSpLocks/>
          </p:cNvCxnSpPr>
          <p:nvPr/>
        </p:nvCxnSpPr>
        <p:spPr>
          <a:xfrm flipH="1">
            <a:off x="11000938" y="3696383"/>
            <a:ext cx="4173" cy="632564"/>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843F43D-4D5C-FB15-0EA4-9292FF24B612}"/>
              </a:ext>
            </a:extLst>
          </p:cNvPr>
          <p:cNvSpPr txBox="1"/>
          <p:nvPr/>
        </p:nvSpPr>
        <p:spPr>
          <a:xfrm>
            <a:off x="101773" y="4391091"/>
            <a:ext cx="225729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404040"/>
                </a:solidFill>
                <a:ea typeface="Calibri"/>
                <a:cs typeface="Calibri"/>
              </a:rPr>
              <a:t>May 15</a:t>
            </a:r>
            <a:r>
              <a:rPr lang="en-US" b="1" baseline="30000">
                <a:solidFill>
                  <a:srgbClr val="404040"/>
                </a:solidFill>
              </a:rPr>
              <a:t>th</a:t>
            </a:r>
            <a:endParaRPr lang="en-US" b="1" baseline="30000">
              <a:solidFill>
                <a:srgbClr val="404040"/>
              </a:solidFill>
              <a:cs typeface="Calibri"/>
            </a:endParaRPr>
          </a:p>
          <a:p>
            <a:pPr algn="ctr"/>
            <a:r>
              <a:rPr lang="en-US" sz="600" baseline="30000">
                <a:solidFill>
                  <a:srgbClr val="404040"/>
                </a:solidFill>
                <a:ea typeface="Calibri"/>
                <a:cs typeface="Calibri"/>
              </a:rPr>
              <a:t>.</a:t>
            </a:r>
          </a:p>
          <a:p>
            <a:pPr algn="ctr"/>
            <a:r>
              <a:rPr lang="en-US">
                <a:solidFill>
                  <a:srgbClr val="404040"/>
                </a:solidFill>
                <a:ea typeface="Calibri"/>
                <a:cs typeface="Calibri"/>
              </a:rPr>
              <a:t>First day of </a:t>
            </a:r>
            <a:r>
              <a:rPr lang="en-US" b="1">
                <a:solidFill>
                  <a:srgbClr val="404040"/>
                </a:solidFill>
                <a:ea typeface="Calibri"/>
                <a:cs typeface="Calibri"/>
              </a:rPr>
              <a:t>weeding and phragmites removal</a:t>
            </a:r>
            <a:r>
              <a:rPr lang="en-US">
                <a:solidFill>
                  <a:srgbClr val="404040"/>
                </a:solidFill>
                <a:ea typeface="Calibri"/>
                <a:cs typeface="Calibri"/>
              </a:rPr>
              <a:t> at the turtle beaches. Two baby </a:t>
            </a:r>
            <a:r>
              <a:rPr lang="en-US" b="1">
                <a:solidFill>
                  <a:srgbClr val="404040"/>
                </a:solidFill>
                <a:ea typeface="Calibri"/>
                <a:cs typeface="Calibri"/>
              </a:rPr>
              <a:t>painted turtles hatched.</a:t>
            </a:r>
          </a:p>
        </p:txBody>
      </p:sp>
      <p:sp>
        <p:nvSpPr>
          <p:cNvPr id="2" name="TextBox 1">
            <a:extLst>
              <a:ext uri="{FF2B5EF4-FFF2-40B4-BE49-F238E27FC236}">
                <a16:creationId xmlns:a16="http://schemas.microsoft.com/office/drawing/2014/main" id="{1F7CD2AB-2C69-6ADB-8BFF-18B2C617A353}"/>
              </a:ext>
            </a:extLst>
          </p:cNvPr>
          <p:cNvSpPr txBox="1"/>
          <p:nvPr/>
        </p:nvSpPr>
        <p:spPr>
          <a:xfrm>
            <a:off x="1744526" y="1184753"/>
            <a:ext cx="225729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404040"/>
                </a:solidFill>
                <a:ea typeface="Calibri"/>
                <a:cs typeface="Calibri"/>
              </a:rPr>
              <a:t>May 23</a:t>
            </a:r>
            <a:r>
              <a:rPr lang="en-US" sz="2000" b="1" baseline="30000">
                <a:solidFill>
                  <a:srgbClr val="404040"/>
                </a:solidFill>
                <a:ea typeface="Calibri"/>
                <a:cs typeface="Calibri"/>
              </a:rPr>
              <a:t>rd</a:t>
            </a:r>
            <a:endParaRPr lang="en-US" baseline="30000">
              <a:solidFill>
                <a:srgbClr val="404040"/>
              </a:solidFill>
              <a:cs typeface="Calibri"/>
            </a:endParaRPr>
          </a:p>
          <a:p>
            <a:pPr algn="ctr"/>
            <a:r>
              <a:rPr lang="en-US" sz="600" baseline="30000">
                <a:solidFill>
                  <a:srgbClr val="404040"/>
                </a:solidFill>
                <a:ea typeface="Calibri"/>
                <a:cs typeface="Calibri"/>
              </a:rPr>
              <a:t>.</a:t>
            </a:r>
          </a:p>
          <a:p>
            <a:pPr algn="ctr"/>
            <a:r>
              <a:rPr lang="en-US" sz="600">
                <a:solidFill>
                  <a:srgbClr val="404040"/>
                </a:solidFill>
                <a:ea typeface="Calibri"/>
                <a:cs typeface="Calibri"/>
              </a:rPr>
              <a:t>.</a:t>
            </a:r>
          </a:p>
          <a:p>
            <a:pPr algn="ctr"/>
            <a:r>
              <a:rPr lang="en-US">
                <a:solidFill>
                  <a:srgbClr val="404040"/>
                </a:solidFill>
                <a:ea typeface="Calibri"/>
                <a:cs typeface="Calibri"/>
              </a:rPr>
              <a:t>Baby </a:t>
            </a:r>
            <a:r>
              <a:rPr lang="en-US" b="1">
                <a:solidFill>
                  <a:srgbClr val="404040"/>
                </a:solidFill>
                <a:ea typeface="Calibri"/>
                <a:cs typeface="Calibri"/>
              </a:rPr>
              <a:t>painted turtle hatched.</a:t>
            </a:r>
          </a:p>
        </p:txBody>
      </p:sp>
      <p:sp>
        <p:nvSpPr>
          <p:cNvPr id="3" name="TextBox 2">
            <a:extLst>
              <a:ext uri="{FF2B5EF4-FFF2-40B4-BE49-F238E27FC236}">
                <a16:creationId xmlns:a16="http://schemas.microsoft.com/office/drawing/2014/main" id="{DED7A2ED-B023-A127-D1D5-4FA82A91C11E}"/>
              </a:ext>
            </a:extLst>
          </p:cNvPr>
          <p:cNvSpPr txBox="1"/>
          <p:nvPr/>
        </p:nvSpPr>
        <p:spPr>
          <a:xfrm>
            <a:off x="3333840" y="4389111"/>
            <a:ext cx="225729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404040"/>
                </a:solidFill>
                <a:ea typeface="Calibri"/>
                <a:cs typeface="Calibri"/>
              </a:rPr>
              <a:t>May 24</a:t>
            </a:r>
            <a:r>
              <a:rPr lang="en-US" sz="2000" b="1" baseline="30000">
                <a:solidFill>
                  <a:srgbClr val="404040"/>
                </a:solidFill>
                <a:ea typeface="Calibri"/>
                <a:cs typeface="Calibri"/>
              </a:rPr>
              <a:t>th</a:t>
            </a:r>
            <a:r>
              <a:rPr lang="en-US" sz="2000" b="1">
                <a:solidFill>
                  <a:srgbClr val="404040"/>
                </a:solidFill>
                <a:ea typeface="Calibri"/>
                <a:cs typeface="Calibri"/>
              </a:rPr>
              <a:t> &amp; 25</a:t>
            </a:r>
            <a:r>
              <a:rPr lang="en-US" sz="2000" b="1" baseline="30000">
                <a:solidFill>
                  <a:srgbClr val="404040"/>
                </a:solidFill>
                <a:ea typeface="Calibri"/>
                <a:cs typeface="Calibri"/>
              </a:rPr>
              <a:t>th</a:t>
            </a:r>
            <a:endParaRPr lang="en-US" sz="2000" b="1" baseline="30000">
              <a:solidFill>
                <a:srgbClr val="404040"/>
              </a:solidFill>
              <a:cs typeface="Calibri"/>
            </a:endParaRPr>
          </a:p>
          <a:p>
            <a:pPr algn="ctr"/>
            <a:r>
              <a:rPr lang="en-US" sz="600" baseline="30000">
                <a:solidFill>
                  <a:srgbClr val="404040"/>
                </a:solidFill>
                <a:ea typeface="Calibri"/>
                <a:cs typeface="Calibri"/>
              </a:rPr>
              <a:t>.</a:t>
            </a:r>
          </a:p>
          <a:p>
            <a:pPr algn="ctr"/>
            <a:r>
              <a:rPr lang="en-US" sz="600">
                <a:solidFill>
                  <a:srgbClr val="404040"/>
                </a:solidFill>
                <a:ea typeface="Calibri"/>
                <a:cs typeface="Calibri"/>
              </a:rPr>
              <a:t>.</a:t>
            </a:r>
          </a:p>
          <a:p>
            <a:pPr algn="ctr"/>
            <a:r>
              <a:rPr lang="en-US" b="1">
                <a:solidFill>
                  <a:srgbClr val="404040"/>
                </a:solidFill>
                <a:ea typeface="Calibri"/>
                <a:cs typeface="Calibri"/>
              </a:rPr>
              <a:t>Construction </a:t>
            </a:r>
            <a:r>
              <a:rPr lang="en-US">
                <a:solidFill>
                  <a:srgbClr val="404040"/>
                </a:solidFill>
                <a:ea typeface="Calibri"/>
                <a:cs typeface="Calibri"/>
              </a:rPr>
              <a:t>of turtle</a:t>
            </a:r>
            <a:r>
              <a:rPr lang="en-US" b="1">
                <a:solidFill>
                  <a:srgbClr val="404040"/>
                </a:solidFill>
                <a:ea typeface="Calibri"/>
                <a:cs typeface="Calibri"/>
              </a:rPr>
              <a:t> nesting cages.</a:t>
            </a:r>
          </a:p>
        </p:txBody>
      </p:sp>
      <p:sp>
        <p:nvSpPr>
          <p:cNvPr id="4" name="TextBox 3">
            <a:extLst>
              <a:ext uri="{FF2B5EF4-FFF2-40B4-BE49-F238E27FC236}">
                <a16:creationId xmlns:a16="http://schemas.microsoft.com/office/drawing/2014/main" id="{5A40D522-0F51-8396-F012-2543A739D048}"/>
              </a:ext>
            </a:extLst>
          </p:cNvPr>
          <p:cNvSpPr txBox="1"/>
          <p:nvPr/>
        </p:nvSpPr>
        <p:spPr>
          <a:xfrm>
            <a:off x="4764817" y="1180794"/>
            <a:ext cx="2645222"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404040"/>
                </a:solidFill>
                <a:ea typeface="Calibri"/>
                <a:cs typeface="Calibri"/>
              </a:rPr>
              <a:t>June 6</a:t>
            </a:r>
            <a:r>
              <a:rPr lang="en-US" sz="2000" b="1" baseline="30000">
                <a:solidFill>
                  <a:srgbClr val="404040"/>
                </a:solidFill>
                <a:ea typeface="Calibri"/>
                <a:cs typeface="Calibri"/>
              </a:rPr>
              <a:t>th</a:t>
            </a:r>
            <a:endParaRPr lang="en-US"/>
          </a:p>
          <a:p>
            <a:pPr algn="ctr"/>
            <a:r>
              <a:rPr lang="en-US" sz="600" baseline="30000">
                <a:ea typeface="Calibri"/>
                <a:cs typeface="Calibri"/>
              </a:rPr>
              <a:t>.</a:t>
            </a:r>
            <a:endParaRPr lang="en-US"/>
          </a:p>
          <a:p>
            <a:pPr algn="ctr"/>
            <a:r>
              <a:rPr lang="en-US" sz="600">
                <a:solidFill>
                  <a:srgbClr val="404040"/>
                </a:solidFill>
                <a:ea typeface="Calibri"/>
                <a:cs typeface="Calibri"/>
              </a:rPr>
              <a:t>.</a:t>
            </a:r>
            <a:endParaRPr lang="en-US"/>
          </a:p>
          <a:p>
            <a:pPr algn="ctr"/>
            <a:r>
              <a:rPr lang="en-US">
                <a:solidFill>
                  <a:srgbClr val="000000"/>
                </a:solidFill>
                <a:latin typeface="Calibri"/>
                <a:ea typeface="Calibri"/>
                <a:cs typeface="Times New Roman"/>
              </a:rPr>
              <a:t>First </a:t>
            </a:r>
            <a:r>
              <a:rPr lang="en-US" b="1">
                <a:solidFill>
                  <a:srgbClr val="000000"/>
                </a:solidFill>
                <a:latin typeface="Calibri"/>
                <a:ea typeface="Calibri"/>
                <a:cs typeface="Times New Roman"/>
              </a:rPr>
              <a:t>snapping turtle nesting</a:t>
            </a:r>
            <a:r>
              <a:rPr lang="en-US">
                <a:solidFill>
                  <a:srgbClr val="000000"/>
                </a:solidFill>
                <a:latin typeface="Calibri"/>
                <a:ea typeface="Calibri"/>
                <a:cs typeface="Times New Roman"/>
              </a:rPr>
              <a:t> in the Three Sisters Garden!</a:t>
            </a:r>
            <a:endParaRPr lang="en-US">
              <a:latin typeface="Calibri"/>
            </a:endParaRPr>
          </a:p>
        </p:txBody>
      </p:sp>
      <p:sp>
        <p:nvSpPr>
          <p:cNvPr id="5" name="TextBox 4">
            <a:extLst>
              <a:ext uri="{FF2B5EF4-FFF2-40B4-BE49-F238E27FC236}">
                <a16:creationId xmlns:a16="http://schemas.microsoft.com/office/drawing/2014/main" id="{E64C43A6-62EB-63AD-8F28-3AEDCB034488}"/>
              </a:ext>
            </a:extLst>
          </p:cNvPr>
          <p:cNvSpPr txBox="1"/>
          <p:nvPr/>
        </p:nvSpPr>
        <p:spPr>
          <a:xfrm>
            <a:off x="6670026" y="4392010"/>
            <a:ext cx="2258856"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404040"/>
                </a:solidFill>
                <a:ea typeface="Calibri"/>
                <a:cs typeface="Calibri"/>
              </a:rPr>
              <a:t>June 7</a:t>
            </a:r>
            <a:r>
              <a:rPr lang="en-US" sz="2000" b="1" baseline="30000">
                <a:solidFill>
                  <a:srgbClr val="404040"/>
                </a:solidFill>
                <a:ea typeface="Calibri"/>
                <a:cs typeface="Calibri"/>
              </a:rPr>
              <a:t>th</a:t>
            </a:r>
            <a:endParaRPr lang="en-US"/>
          </a:p>
          <a:p>
            <a:pPr algn="ctr"/>
            <a:r>
              <a:rPr lang="en-US" sz="600" baseline="30000">
                <a:ea typeface="Calibri"/>
                <a:cs typeface="Calibri"/>
              </a:rPr>
              <a:t>.</a:t>
            </a:r>
            <a:endParaRPr lang="en-US"/>
          </a:p>
          <a:p>
            <a:pPr algn="ctr"/>
            <a:r>
              <a:rPr lang="en-US" sz="600">
                <a:solidFill>
                  <a:srgbClr val="404040"/>
                </a:solidFill>
                <a:ea typeface="Calibri"/>
                <a:cs typeface="Calibri"/>
              </a:rPr>
              <a:t>.</a:t>
            </a:r>
            <a:endParaRPr lang="en-US"/>
          </a:p>
          <a:p>
            <a:pPr algn="ctr"/>
            <a:r>
              <a:rPr lang="en-US" b="1">
                <a:solidFill>
                  <a:srgbClr val="000000"/>
                </a:solidFill>
                <a:latin typeface="Calibri"/>
                <a:ea typeface="Calibri"/>
                <a:cs typeface="Times New Roman"/>
              </a:rPr>
              <a:t>Snapping turtle nesting</a:t>
            </a:r>
            <a:r>
              <a:rPr lang="en-US">
                <a:solidFill>
                  <a:srgbClr val="000000"/>
                </a:solidFill>
                <a:latin typeface="Calibri"/>
                <a:ea typeface="Calibri"/>
                <a:cs typeface="Times New Roman"/>
              </a:rPr>
              <a:t> at turtle beaches.</a:t>
            </a:r>
            <a:endParaRPr lang="en-US">
              <a:latin typeface="Calibri"/>
              <a:ea typeface="Calibri"/>
              <a:cs typeface="Times New Roman"/>
            </a:endParaRPr>
          </a:p>
        </p:txBody>
      </p:sp>
      <p:sp>
        <p:nvSpPr>
          <p:cNvPr id="6" name="TextBox 5">
            <a:extLst>
              <a:ext uri="{FF2B5EF4-FFF2-40B4-BE49-F238E27FC236}">
                <a16:creationId xmlns:a16="http://schemas.microsoft.com/office/drawing/2014/main" id="{2FCA588E-9AD4-2957-2948-C7428E581BAA}"/>
              </a:ext>
            </a:extLst>
          </p:cNvPr>
          <p:cNvSpPr txBox="1"/>
          <p:nvPr/>
        </p:nvSpPr>
        <p:spPr>
          <a:xfrm>
            <a:off x="8081127" y="1180794"/>
            <a:ext cx="2645222"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ea typeface="Calibri"/>
                <a:cs typeface="Calibri"/>
              </a:rPr>
              <a:t>June 12</a:t>
            </a:r>
            <a:r>
              <a:rPr lang="en-US" sz="2000" b="1" baseline="30000" dirty="0">
                <a:solidFill>
                  <a:srgbClr val="404040"/>
                </a:solidFill>
                <a:ea typeface="Calibri"/>
                <a:cs typeface="Calibri"/>
              </a:rPr>
              <a:t>th</a:t>
            </a:r>
            <a:endParaRPr lang="en-US" dirty="0">
              <a:ea typeface="Calibri" panose="020F0502020204030204"/>
              <a:cs typeface="Calibri" panose="020F0502020204030204"/>
            </a:endParaRPr>
          </a:p>
          <a:p>
            <a:pPr algn="ctr"/>
            <a:r>
              <a:rPr lang="en-US" sz="600" dirty="0">
                <a:solidFill>
                  <a:srgbClr val="404040"/>
                </a:solidFill>
                <a:ea typeface="Calibri"/>
                <a:cs typeface="Calibri"/>
              </a:rPr>
              <a:t>. </a:t>
            </a:r>
            <a:endParaRPr lang="en-US" dirty="0">
              <a:solidFill>
                <a:srgbClr val="000000"/>
              </a:solidFill>
              <a:ea typeface="Calibri"/>
              <a:cs typeface="Calibri"/>
            </a:endParaRPr>
          </a:p>
          <a:p>
            <a:pPr algn="ctr"/>
            <a:endParaRPr lang="en-US" sz="600" dirty="0">
              <a:solidFill>
                <a:srgbClr val="404040"/>
              </a:solidFill>
              <a:ea typeface="Calibri"/>
              <a:cs typeface="Calibri"/>
            </a:endParaRPr>
          </a:p>
          <a:p>
            <a:pPr algn="ctr"/>
            <a:r>
              <a:rPr lang="en-US" dirty="0">
                <a:solidFill>
                  <a:srgbClr val="000000"/>
                </a:solidFill>
                <a:latin typeface="Calibri"/>
                <a:ea typeface="Calibri"/>
                <a:cs typeface="Times New Roman"/>
              </a:rPr>
              <a:t>Found a</a:t>
            </a:r>
            <a:r>
              <a:rPr lang="en-US" b="1" dirty="0">
                <a:solidFill>
                  <a:srgbClr val="000000"/>
                </a:solidFill>
                <a:latin typeface="Calibri"/>
                <a:ea typeface="Calibri"/>
                <a:cs typeface="Times New Roman"/>
              </a:rPr>
              <a:t> half-predated snapping turtle nest</a:t>
            </a:r>
            <a:r>
              <a:rPr lang="en-US" dirty="0">
                <a:solidFill>
                  <a:srgbClr val="000000"/>
                </a:solidFill>
                <a:latin typeface="Calibri"/>
                <a:ea typeface="Calibri"/>
                <a:cs typeface="Times New Roman"/>
              </a:rPr>
              <a:t> in the Three Sisters Garden. </a:t>
            </a:r>
            <a:endParaRPr lang="en-US" dirty="0">
              <a:latin typeface="Calibri"/>
              <a:ea typeface="Calibri"/>
              <a:cs typeface="Times New Roman"/>
            </a:endParaRPr>
          </a:p>
        </p:txBody>
      </p:sp>
      <p:sp>
        <p:nvSpPr>
          <p:cNvPr id="8" name="TextBox 7">
            <a:extLst>
              <a:ext uri="{FF2B5EF4-FFF2-40B4-BE49-F238E27FC236}">
                <a16:creationId xmlns:a16="http://schemas.microsoft.com/office/drawing/2014/main" id="{0F9996C7-2A3A-E277-2FA8-0C39E7B0C56C}"/>
              </a:ext>
            </a:extLst>
          </p:cNvPr>
          <p:cNvSpPr txBox="1"/>
          <p:nvPr/>
        </p:nvSpPr>
        <p:spPr>
          <a:xfrm>
            <a:off x="9933510" y="4392010"/>
            <a:ext cx="2258856"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404040"/>
                </a:solidFill>
                <a:ea typeface="Calibri"/>
                <a:cs typeface="Calibri"/>
              </a:rPr>
              <a:t>June 14</a:t>
            </a:r>
            <a:r>
              <a:rPr lang="en-US" sz="2000" b="1" baseline="30000">
                <a:solidFill>
                  <a:srgbClr val="404040"/>
                </a:solidFill>
                <a:ea typeface="Calibri"/>
                <a:cs typeface="Calibri"/>
              </a:rPr>
              <a:t>th</a:t>
            </a:r>
            <a:endParaRPr lang="en-US"/>
          </a:p>
          <a:p>
            <a:pPr algn="ctr"/>
            <a:r>
              <a:rPr lang="en-US" sz="600" baseline="30000">
                <a:ea typeface="Calibri"/>
                <a:cs typeface="Calibri"/>
              </a:rPr>
              <a:t>.</a:t>
            </a:r>
            <a:endParaRPr lang="en-US"/>
          </a:p>
          <a:p>
            <a:pPr algn="ctr"/>
            <a:r>
              <a:rPr lang="en-US" sz="600">
                <a:solidFill>
                  <a:srgbClr val="404040"/>
                </a:solidFill>
                <a:ea typeface="Calibri"/>
                <a:cs typeface="Calibri"/>
              </a:rPr>
              <a:t>.</a:t>
            </a:r>
            <a:endParaRPr lang="en-US"/>
          </a:p>
          <a:p>
            <a:pPr algn="ctr"/>
            <a:r>
              <a:rPr lang="en-US" b="1">
                <a:solidFill>
                  <a:srgbClr val="000000"/>
                </a:solidFill>
                <a:latin typeface="Calibri"/>
                <a:ea typeface="Calibri"/>
                <a:cs typeface="Times New Roman"/>
              </a:rPr>
              <a:t>Snapping turtle nesting</a:t>
            </a:r>
            <a:r>
              <a:rPr lang="en-US">
                <a:solidFill>
                  <a:srgbClr val="000000"/>
                </a:solidFill>
                <a:latin typeface="Calibri"/>
                <a:ea typeface="Calibri"/>
                <a:cs typeface="Times New Roman"/>
              </a:rPr>
              <a:t> at turtle beaches.</a:t>
            </a:r>
            <a:endParaRPr lang="en-US">
              <a:latin typeface="Calibri"/>
              <a:ea typeface="Calibri"/>
              <a:cs typeface="Times New Roman"/>
            </a:endParaRPr>
          </a:p>
        </p:txBody>
      </p:sp>
    </p:spTree>
    <p:extLst>
      <p:ext uri="{BB962C8B-B14F-4D97-AF65-F5344CB8AC3E}">
        <p14:creationId xmlns:p14="http://schemas.microsoft.com/office/powerpoint/2010/main" val="378773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Icon&#10;&#10;Description automatically generated">
            <a:extLst>
              <a:ext uri="{FF2B5EF4-FFF2-40B4-BE49-F238E27FC236}">
                <a16:creationId xmlns:a16="http://schemas.microsoft.com/office/drawing/2014/main" id="{0C80CA3D-434B-AD29-8A70-825DF0A28C95}"/>
              </a:ext>
            </a:extLst>
          </p:cNvPr>
          <p:cNvPicPr>
            <a:picLocks noChangeAspect="1"/>
          </p:cNvPicPr>
          <p:nvPr/>
        </p:nvPicPr>
        <p:blipFill rotWithShape="1">
          <a:blip r:embed="rId3"/>
          <a:srcRect l="3547" r="86" b="-1539"/>
          <a:stretch/>
        </p:blipFill>
        <p:spPr>
          <a:xfrm>
            <a:off x="204593" y="3228385"/>
            <a:ext cx="11782892" cy="698256"/>
          </a:xfrm>
          <a:prstGeom prst="rect">
            <a:avLst/>
          </a:prstGeom>
        </p:spPr>
      </p:pic>
      <p:sp>
        <p:nvSpPr>
          <p:cNvPr id="17" name="TextBox 16">
            <a:extLst>
              <a:ext uri="{FF2B5EF4-FFF2-40B4-BE49-F238E27FC236}">
                <a16:creationId xmlns:a16="http://schemas.microsoft.com/office/drawing/2014/main" id="{9E34A28D-1539-B8AE-63F6-F6C77AF35E9E}"/>
              </a:ext>
            </a:extLst>
          </p:cNvPr>
          <p:cNvSpPr txBox="1"/>
          <p:nvPr/>
        </p:nvSpPr>
        <p:spPr>
          <a:xfrm>
            <a:off x="3127720" y="190663"/>
            <a:ext cx="59342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404040"/>
                </a:solidFill>
                <a:latin typeface="Arial" panose="020B0604020202020204" pitchFamily="34" charset="0"/>
                <a:ea typeface="Calibri"/>
                <a:cs typeface="Arial" panose="020B0604020202020204" pitchFamily="34" charset="0"/>
              </a:rPr>
              <a:t>2024 Timeline</a:t>
            </a:r>
          </a:p>
        </p:txBody>
      </p:sp>
      <p:cxnSp>
        <p:nvCxnSpPr>
          <p:cNvPr id="20" name="Straight Arrow Connector 19">
            <a:extLst>
              <a:ext uri="{FF2B5EF4-FFF2-40B4-BE49-F238E27FC236}">
                <a16:creationId xmlns:a16="http://schemas.microsoft.com/office/drawing/2014/main" id="{096F0784-6825-964F-DE06-398843A4AB6F}"/>
              </a:ext>
            </a:extLst>
          </p:cNvPr>
          <p:cNvCxnSpPr/>
          <p:nvPr/>
        </p:nvCxnSpPr>
        <p:spPr>
          <a:xfrm flipH="1" flipV="1">
            <a:off x="6090649" y="2663896"/>
            <a:ext cx="4174" cy="630477"/>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43EBDE4-E6D6-562F-C745-9342B6EC5BD8}"/>
              </a:ext>
            </a:extLst>
          </p:cNvPr>
          <p:cNvCxnSpPr>
            <a:cxnSpLocks/>
          </p:cNvCxnSpPr>
          <p:nvPr/>
        </p:nvCxnSpPr>
        <p:spPr>
          <a:xfrm flipH="1" flipV="1">
            <a:off x="9399607" y="2663895"/>
            <a:ext cx="4174" cy="630477"/>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3D0F2B7-F27B-D317-CF39-2411C0FC72CB}"/>
              </a:ext>
            </a:extLst>
          </p:cNvPr>
          <p:cNvCxnSpPr>
            <a:cxnSpLocks/>
          </p:cNvCxnSpPr>
          <p:nvPr/>
        </p:nvCxnSpPr>
        <p:spPr>
          <a:xfrm flipH="1" flipV="1">
            <a:off x="2875635" y="2663896"/>
            <a:ext cx="4174" cy="630477"/>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1DD4B26-93F1-4B25-010D-4CD75C393DDB}"/>
              </a:ext>
            </a:extLst>
          </p:cNvPr>
          <p:cNvCxnSpPr>
            <a:cxnSpLocks/>
          </p:cNvCxnSpPr>
          <p:nvPr/>
        </p:nvCxnSpPr>
        <p:spPr>
          <a:xfrm flipH="1">
            <a:off x="1178988" y="3696383"/>
            <a:ext cx="4173" cy="632564"/>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A0EAF6F-26A2-B1D4-B065-8263A2B33008}"/>
              </a:ext>
            </a:extLst>
          </p:cNvPr>
          <p:cNvCxnSpPr>
            <a:cxnSpLocks/>
          </p:cNvCxnSpPr>
          <p:nvPr/>
        </p:nvCxnSpPr>
        <p:spPr>
          <a:xfrm flipH="1">
            <a:off x="4456089" y="3696383"/>
            <a:ext cx="4173" cy="632564"/>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90F83C9-E5A8-C93C-DC2C-B53162731A86}"/>
              </a:ext>
            </a:extLst>
          </p:cNvPr>
          <p:cNvCxnSpPr>
            <a:cxnSpLocks/>
          </p:cNvCxnSpPr>
          <p:nvPr/>
        </p:nvCxnSpPr>
        <p:spPr>
          <a:xfrm flipH="1">
            <a:off x="7744171" y="3696383"/>
            <a:ext cx="4173" cy="632564"/>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43E9366-8B49-E21D-1A84-61F6E336C769}"/>
              </a:ext>
            </a:extLst>
          </p:cNvPr>
          <p:cNvCxnSpPr>
            <a:cxnSpLocks/>
          </p:cNvCxnSpPr>
          <p:nvPr/>
        </p:nvCxnSpPr>
        <p:spPr>
          <a:xfrm flipH="1">
            <a:off x="11000938" y="3696383"/>
            <a:ext cx="4173" cy="632564"/>
          </a:xfrm>
          <a:prstGeom prst="straightConnector1">
            <a:avLst/>
          </a:prstGeom>
          <a:ln w="57150">
            <a:solidFill>
              <a:srgbClr val="40404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843F43D-4D5C-FB15-0EA4-9292FF24B612}"/>
              </a:ext>
            </a:extLst>
          </p:cNvPr>
          <p:cNvSpPr txBox="1"/>
          <p:nvPr/>
        </p:nvSpPr>
        <p:spPr>
          <a:xfrm>
            <a:off x="101773" y="4391091"/>
            <a:ext cx="22572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ea typeface="Calibri"/>
                <a:cs typeface="Calibri"/>
              </a:rPr>
              <a:t>May 14</a:t>
            </a:r>
            <a:r>
              <a:rPr lang="en-US" b="1" baseline="30000" dirty="0">
                <a:solidFill>
                  <a:srgbClr val="404040"/>
                </a:solidFill>
              </a:rPr>
              <a:t>th</a:t>
            </a:r>
            <a:endParaRPr lang="en-US" b="1" baseline="30000" dirty="0">
              <a:solidFill>
                <a:srgbClr val="404040"/>
              </a:solidFill>
              <a:cs typeface="Calibri"/>
            </a:endParaRPr>
          </a:p>
          <a:p>
            <a:pPr algn="ctr"/>
            <a:r>
              <a:rPr lang="en-US" sz="600" baseline="30000" dirty="0">
                <a:solidFill>
                  <a:srgbClr val="404040"/>
                </a:solidFill>
                <a:ea typeface="Calibri"/>
                <a:cs typeface="Calibri"/>
              </a:rPr>
              <a:t>.</a:t>
            </a:r>
          </a:p>
          <a:p>
            <a:pPr algn="ctr"/>
            <a:r>
              <a:rPr lang="en-US" dirty="0">
                <a:solidFill>
                  <a:srgbClr val="404040"/>
                </a:solidFill>
                <a:ea typeface="Calibri"/>
                <a:cs typeface="Calibri"/>
              </a:rPr>
              <a:t>First </a:t>
            </a:r>
            <a:r>
              <a:rPr lang="en-US" b="1" dirty="0">
                <a:solidFill>
                  <a:srgbClr val="404040"/>
                </a:solidFill>
                <a:ea typeface="Calibri"/>
                <a:cs typeface="Calibri"/>
              </a:rPr>
              <a:t>Snapping Turtle </a:t>
            </a:r>
            <a:r>
              <a:rPr lang="en-US" dirty="0">
                <a:solidFill>
                  <a:srgbClr val="404040"/>
                </a:solidFill>
                <a:ea typeface="Calibri"/>
                <a:cs typeface="Calibri"/>
              </a:rPr>
              <a:t>spotted looking for suitable nesting site</a:t>
            </a:r>
            <a:endParaRPr lang="en-US" b="1" dirty="0">
              <a:solidFill>
                <a:srgbClr val="404040"/>
              </a:solidFill>
              <a:ea typeface="Calibri"/>
              <a:cs typeface="Calibri"/>
            </a:endParaRPr>
          </a:p>
        </p:txBody>
      </p:sp>
      <p:sp>
        <p:nvSpPr>
          <p:cNvPr id="2" name="TextBox 1">
            <a:extLst>
              <a:ext uri="{FF2B5EF4-FFF2-40B4-BE49-F238E27FC236}">
                <a16:creationId xmlns:a16="http://schemas.microsoft.com/office/drawing/2014/main" id="{1F7CD2AB-2C69-6ADB-8BFF-18B2C617A353}"/>
              </a:ext>
            </a:extLst>
          </p:cNvPr>
          <p:cNvSpPr txBox="1"/>
          <p:nvPr/>
        </p:nvSpPr>
        <p:spPr>
          <a:xfrm>
            <a:off x="1746987" y="1060732"/>
            <a:ext cx="2257295"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ea typeface="Calibri"/>
                <a:cs typeface="Calibri"/>
              </a:rPr>
              <a:t>June 2</a:t>
            </a:r>
            <a:r>
              <a:rPr lang="en-US" sz="2000" b="1" baseline="30000" dirty="0">
                <a:solidFill>
                  <a:srgbClr val="404040"/>
                </a:solidFill>
                <a:ea typeface="Calibri"/>
                <a:cs typeface="Calibri"/>
              </a:rPr>
              <a:t>nd</a:t>
            </a:r>
            <a:r>
              <a:rPr lang="en-US" sz="2000" b="1" dirty="0">
                <a:solidFill>
                  <a:srgbClr val="404040"/>
                </a:solidFill>
                <a:ea typeface="Calibri"/>
                <a:cs typeface="Calibri"/>
              </a:rPr>
              <a:t> </a:t>
            </a:r>
            <a:endParaRPr lang="en-US" baseline="30000" dirty="0">
              <a:solidFill>
                <a:srgbClr val="404040"/>
              </a:solidFill>
              <a:cs typeface="Calibri"/>
            </a:endParaRPr>
          </a:p>
          <a:p>
            <a:pPr algn="ctr"/>
            <a:r>
              <a:rPr lang="en-US" sz="600" baseline="30000" dirty="0">
                <a:solidFill>
                  <a:srgbClr val="404040"/>
                </a:solidFill>
                <a:ea typeface="Calibri"/>
                <a:cs typeface="Calibri"/>
              </a:rPr>
              <a:t>.</a:t>
            </a:r>
          </a:p>
          <a:p>
            <a:pPr algn="ctr"/>
            <a:r>
              <a:rPr lang="en-US" sz="600" dirty="0">
                <a:solidFill>
                  <a:srgbClr val="404040"/>
                </a:solidFill>
                <a:ea typeface="Calibri"/>
                <a:cs typeface="Calibri"/>
              </a:rPr>
              <a:t>.</a:t>
            </a:r>
          </a:p>
          <a:p>
            <a:pPr algn="ctr"/>
            <a:r>
              <a:rPr lang="en-US" dirty="0">
                <a:solidFill>
                  <a:srgbClr val="404040"/>
                </a:solidFill>
                <a:ea typeface="Calibri"/>
                <a:cs typeface="Calibri"/>
              </a:rPr>
              <a:t>First </a:t>
            </a:r>
            <a:r>
              <a:rPr lang="en-US" b="1" dirty="0">
                <a:solidFill>
                  <a:srgbClr val="404040"/>
                </a:solidFill>
                <a:ea typeface="Calibri"/>
                <a:cs typeface="Calibri"/>
              </a:rPr>
              <a:t>Snapping Turtle </a:t>
            </a:r>
            <a:r>
              <a:rPr lang="en-US" dirty="0">
                <a:solidFill>
                  <a:srgbClr val="404040"/>
                </a:solidFill>
                <a:ea typeface="Calibri"/>
                <a:cs typeface="Calibri"/>
              </a:rPr>
              <a:t>nest protected at the Indigenous Gardens</a:t>
            </a:r>
          </a:p>
        </p:txBody>
      </p:sp>
      <p:sp>
        <p:nvSpPr>
          <p:cNvPr id="3" name="TextBox 2">
            <a:extLst>
              <a:ext uri="{FF2B5EF4-FFF2-40B4-BE49-F238E27FC236}">
                <a16:creationId xmlns:a16="http://schemas.microsoft.com/office/drawing/2014/main" id="{DED7A2ED-B023-A127-D1D5-4FA82A91C11E}"/>
              </a:ext>
            </a:extLst>
          </p:cNvPr>
          <p:cNvSpPr txBox="1"/>
          <p:nvPr/>
        </p:nvSpPr>
        <p:spPr>
          <a:xfrm>
            <a:off x="3264680" y="4491130"/>
            <a:ext cx="225729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ea typeface="Calibri"/>
                <a:cs typeface="Calibri"/>
              </a:rPr>
              <a:t>June 3rd</a:t>
            </a:r>
            <a:endParaRPr lang="en-US" sz="2000" b="1" baseline="30000" dirty="0">
              <a:solidFill>
                <a:srgbClr val="404040"/>
              </a:solidFill>
              <a:cs typeface="Calibri"/>
            </a:endParaRPr>
          </a:p>
          <a:p>
            <a:pPr algn="ctr"/>
            <a:r>
              <a:rPr lang="en-US" sz="600" baseline="30000" dirty="0">
                <a:solidFill>
                  <a:srgbClr val="404040"/>
                </a:solidFill>
                <a:ea typeface="Calibri"/>
                <a:cs typeface="Calibri"/>
              </a:rPr>
              <a:t>.</a:t>
            </a:r>
          </a:p>
          <a:p>
            <a:pPr algn="ctr"/>
            <a:r>
              <a:rPr lang="en-US" sz="600" dirty="0">
                <a:solidFill>
                  <a:srgbClr val="404040"/>
                </a:solidFill>
                <a:ea typeface="Calibri"/>
                <a:cs typeface="Calibri"/>
              </a:rPr>
              <a:t>.</a:t>
            </a:r>
          </a:p>
          <a:p>
            <a:pPr algn="ctr"/>
            <a:r>
              <a:rPr lang="en-US" dirty="0">
                <a:solidFill>
                  <a:srgbClr val="404040"/>
                </a:solidFill>
                <a:ea typeface="Calibri"/>
                <a:cs typeface="Calibri"/>
              </a:rPr>
              <a:t>Multiple </a:t>
            </a:r>
            <a:r>
              <a:rPr lang="en-US" b="1" dirty="0">
                <a:solidFill>
                  <a:srgbClr val="404040"/>
                </a:solidFill>
                <a:ea typeface="Calibri"/>
                <a:cs typeface="Calibri"/>
              </a:rPr>
              <a:t>Snapping Turtles</a:t>
            </a:r>
            <a:r>
              <a:rPr lang="en-US" dirty="0">
                <a:solidFill>
                  <a:srgbClr val="404040"/>
                </a:solidFill>
                <a:ea typeface="Calibri"/>
                <a:cs typeface="Calibri"/>
              </a:rPr>
              <a:t> nesting</a:t>
            </a:r>
            <a:r>
              <a:rPr lang="en-US" b="1" dirty="0">
                <a:solidFill>
                  <a:srgbClr val="404040"/>
                </a:solidFill>
                <a:ea typeface="Calibri"/>
                <a:cs typeface="Calibri"/>
              </a:rPr>
              <a:t>.</a:t>
            </a:r>
          </a:p>
        </p:txBody>
      </p:sp>
      <p:sp>
        <p:nvSpPr>
          <p:cNvPr id="4" name="TextBox 3">
            <a:extLst>
              <a:ext uri="{FF2B5EF4-FFF2-40B4-BE49-F238E27FC236}">
                <a16:creationId xmlns:a16="http://schemas.microsoft.com/office/drawing/2014/main" id="{5A40D522-0F51-8396-F012-2543A739D048}"/>
              </a:ext>
            </a:extLst>
          </p:cNvPr>
          <p:cNvSpPr txBox="1"/>
          <p:nvPr/>
        </p:nvSpPr>
        <p:spPr>
          <a:xfrm>
            <a:off x="4764817" y="1180794"/>
            <a:ext cx="2645222"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ea typeface="Calibri"/>
                <a:cs typeface="Calibri"/>
              </a:rPr>
              <a:t>June 7</a:t>
            </a:r>
            <a:r>
              <a:rPr lang="en-US" sz="2000" b="1" baseline="30000" dirty="0">
                <a:solidFill>
                  <a:srgbClr val="404040"/>
                </a:solidFill>
                <a:ea typeface="Calibri"/>
                <a:cs typeface="Calibri"/>
              </a:rPr>
              <a:t>th</a:t>
            </a:r>
            <a:endParaRPr lang="en-US" dirty="0"/>
          </a:p>
          <a:p>
            <a:pPr algn="ctr"/>
            <a:r>
              <a:rPr lang="en-US" sz="600" baseline="30000" dirty="0">
                <a:ea typeface="Calibri"/>
                <a:cs typeface="Calibri"/>
              </a:rPr>
              <a:t>.</a:t>
            </a:r>
            <a:endParaRPr lang="en-US" dirty="0"/>
          </a:p>
          <a:p>
            <a:pPr algn="ctr"/>
            <a:r>
              <a:rPr lang="en-US" sz="600" dirty="0">
                <a:solidFill>
                  <a:srgbClr val="404040"/>
                </a:solidFill>
                <a:ea typeface="Calibri"/>
                <a:cs typeface="Calibri"/>
              </a:rPr>
              <a:t>.</a:t>
            </a:r>
            <a:endParaRPr lang="en-US" dirty="0"/>
          </a:p>
          <a:p>
            <a:pPr algn="ctr"/>
            <a:r>
              <a:rPr lang="en-US" b="1" dirty="0">
                <a:solidFill>
                  <a:srgbClr val="000000"/>
                </a:solidFill>
                <a:latin typeface="Calibri"/>
                <a:cs typeface="Times New Roman"/>
              </a:rPr>
              <a:t>Snapping Turtle nesting </a:t>
            </a:r>
            <a:r>
              <a:rPr lang="en-US" dirty="0">
                <a:solidFill>
                  <a:srgbClr val="000000"/>
                </a:solidFill>
                <a:latin typeface="Calibri"/>
                <a:cs typeface="Times New Roman"/>
              </a:rPr>
              <a:t>along Taylor Road</a:t>
            </a:r>
            <a:endParaRPr lang="en-US" b="1" dirty="0">
              <a:latin typeface="Calibri"/>
            </a:endParaRPr>
          </a:p>
        </p:txBody>
      </p:sp>
      <p:sp>
        <p:nvSpPr>
          <p:cNvPr id="5" name="TextBox 4">
            <a:extLst>
              <a:ext uri="{FF2B5EF4-FFF2-40B4-BE49-F238E27FC236}">
                <a16:creationId xmlns:a16="http://schemas.microsoft.com/office/drawing/2014/main" id="{E64C43A6-62EB-63AD-8F28-3AEDCB034488}"/>
              </a:ext>
            </a:extLst>
          </p:cNvPr>
          <p:cNvSpPr txBox="1"/>
          <p:nvPr/>
        </p:nvSpPr>
        <p:spPr>
          <a:xfrm>
            <a:off x="6670026" y="4392010"/>
            <a:ext cx="2258856"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ea typeface="Calibri"/>
                <a:cs typeface="Calibri"/>
              </a:rPr>
              <a:t>June 9</a:t>
            </a:r>
            <a:r>
              <a:rPr lang="en-US" sz="2000" b="1" baseline="30000" dirty="0">
                <a:solidFill>
                  <a:srgbClr val="404040"/>
                </a:solidFill>
                <a:ea typeface="Calibri"/>
                <a:cs typeface="Calibri"/>
              </a:rPr>
              <a:t>th</a:t>
            </a:r>
            <a:endParaRPr lang="en-US" dirty="0"/>
          </a:p>
          <a:p>
            <a:pPr algn="ctr"/>
            <a:r>
              <a:rPr lang="en-US" sz="600" baseline="30000" dirty="0">
                <a:ea typeface="Calibri"/>
                <a:cs typeface="Calibri"/>
              </a:rPr>
              <a:t>.</a:t>
            </a:r>
            <a:endParaRPr lang="en-US" dirty="0"/>
          </a:p>
          <a:p>
            <a:pPr algn="ctr"/>
            <a:r>
              <a:rPr lang="en-US" sz="600" dirty="0">
                <a:solidFill>
                  <a:srgbClr val="404040"/>
                </a:solidFill>
                <a:ea typeface="Calibri"/>
                <a:cs typeface="Calibri"/>
              </a:rPr>
              <a:t>.</a:t>
            </a:r>
            <a:endParaRPr lang="en-US" dirty="0"/>
          </a:p>
          <a:p>
            <a:pPr algn="ctr"/>
            <a:r>
              <a:rPr lang="en-US" b="1" dirty="0">
                <a:solidFill>
                  <a:srgbClr val="000000"/>
                </a:solidFill>
                <a:latin typeface="Calibri"/>
                <a:ea typeface="Calibri"/>
                <a:cs typeface="Times New Roman"/>
              </a:rPr>
              <a:t>Snapping turtle nesting</a:t>
            </a:r>
            <a:r>
              <a:rPr lang="en-US" dirty="0">
                <a:solidFill>
                  <a:srgbClr val="000000"/>
                </a:solidFill>
                <a:latin typeface="Calibri"/>
                <a:ea typeface="Calibri"/>
                <a:cs typeface="Times New Roman"/>
              </a:rPr>
              <a:t> at the Turtle Beaches</a:t>
            </a:r>
            <a:endParaRPr lang="en-US" dirty="0">
              <a:latin typeface="Calibri"/>
              <a:ea typeface="Calibri"/>
              <a:cs typeface="Times New Roman"/>
            </a:endParaRPr>
          </a:p>
        </p:txBody>
      </p:sp>
      <p:sp>
        <p:nvSpPr>
          <p:cNvPr id="6" name="TextBox 5">
            <a:extLst>
              <a:ext uri="{FF2B5EF4-FFF2-40B4-BE49-F238E27FC236}">
                <a16:creationId xmlns:a16="http://schemas.microsoft.com/office/drawing/2014/main" id="{2FCA588E-9AD4-2957-2948-C7428E581BAA}"/>
              </a:ext>
            </a:extLst>
          </p:cNvPr>
          <p:cNvSpPr txBox="1"/>
          <p:nvPr/>
        </p:nvSpPr>
        <p:spPr>
          <a:xfrm>
            <a:off x="8081127" y="1180794"/>
            <a:ext cx="2645222"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ea typeface="Calibri"/>
                <a:cs typeface="Calibri"/>
              </a:rPr>
              <a:t>June 18</a:t>
            </a:r>
            <a:r>
              <a:rPr lang="en-US" sz="2000" b="1" baseline="30000" dirty="0">
                <a:solidFill>
                  <a:srgbClr val="404040"/>
                </a:solidFill>
                <a:ea typeface="Calibri"/>
                <a:cs typeface="Calibri"/>
              </a:rPr>
              <a:t>th</a:t>
            </a:r>
            <a:endParaRPr lang="en-US" dirty="0">
              <a:ea typeface="Calibri" panose="020F0502020204030204"/>
              <a:cs typeface="Calibri" panose="020F0502020204030204"/>
            </a:endParaRPr>
          </a:p>
          <a:p>
            <a:pPr algn="ctr"/>
            <a:r>
              <a:rPr lang="en-US" sz="600" dirty="0">
                <a:solidFill>
                  <a:srgbClr val="404040"/>
                </a:solidFill>
                <a:ea typeface="Calibri"/>
                <a:cs typeface="Calibri"/>
              </a:rPr>
              <a:t>. </a:t>
            </a:r>
            <a:endParaRPr lang="en-US" dirty="0">
              <a:solidFill>
                <a:srgbClr val="000000"/>
              </a:solidFill>
              <a:ea typeface="Calibri"/>
              <a:cs typeface="Calibri"/>
            </a:endParaRPr>
          </a:p>
          <a:p>
            <a:pPr algn="ctr"/>
            <a:endParaRPr lang="en-US" sz="600" dirty="0">
              <a:solidFill>
                <a:srgbClr val="404040"/>
              </a:solidFill>
              <a:ea typeface="Calibri"/>
              <a:cs typeface="Calibri"/>
            </a:endParaRPr>
          </a:p>
          <a:p>
            <a:pPr algn="ctr"/>
            <a:r>
              <a:rPr lang="en-US" dirty="0">
                <a:solidFill>
                  <a:srgbClr val="000000"/>
                </a:solidFill>
                <a:latin typeface="Calibri"/>
                <a:ea typeface="Calibri"/>
                <a:cs typeface="Times New Roman"/>
              </a:rPr>
              <a:t>Painted Turtle nested in the Indigenous Garden. </a:t>
            </a:r>
            <a:endParaRPr lang="en-US" dirty="0">
              <a:latin typeface="Calibri"/>
              <a:ea typeface="Calibri"/>
              <a:cs typeface="Times New Roman"/>
            </a:endParaRPr>
          </a:p>
        </p:txBody>
      </p:sp>
      <p:sp>
        <p:nvSpPr>
          <p:cNvPr id="8" name="TextBox 7">
            <a:extLst>
              <a:ext uri="{FF2B5EF4-FFF2-40B4-BE49-F238E27FC236}">
                <a16:creationId xmlns:a16="http://schemas.microsoft.com/office/drawing/2014/main" id="{0F9996C7-2A3A-E277-2FA8-0C39E7B0C56C}"/>
              </a:ext>
            </a:extLst>
          </p:cNvPr>
          <p:cNvSpPr txBox="1"/>
          <p:nvPr/>
        </p:nvSpPr>
        <p:spPr>
          <a:xfrm>
            <a:off x="9933510" y="4392010"/>
            <a:ext cx="2258856"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ea typeface="Calibri"/>
                <a:cs typeface="Calibri"/>
              </a:rPr>
              <a:t>July 4th</a:t>
            </a:r>
            <a:endParaRPr lang="en-US" dirty="0"/>
          </a:p>
          <a:p>
            <a:pPr algn="ctr"/>
            <a:r>
              <a:rPr lang="en-US" sz="600" baseline="30000" dirty="0">
                <a:ea typeface="Calibri"/>
                <a:cs typeface="Calibri"/>
              </a:rPr>
              <a:t>.</a:t>
            </a:r>
          </a:p>
          <a:p>
            <a:pPr algn="ctr"/>
            <a:r>
              <a:rPr lang="en-US" sz="600" dirty="0">
                <a:solidFill>
                  <a:srgbClr val="404040"/>
                </a:solidFill>
                <a:ea typeface="Calibri"/>
                <a:cs typeface="Calibri"/>
              </a:rPr>
              <a:t>.</a:t>
            </a:r>
            <a:endParaRPr lang="en-US" dirty="0"/>
          </a:p>
          <a:p>
            <a:pPr algn="ctr"/>
            <a:r>
              <a:rPr lang="en-US" b="1" dirty="0">
                <a:solidFill>
                  <a:srgbClr val="000000"/>
                </a:solidFill>
                <a:latin typeface="Calibri"/>
                <a:ea typeface="Calibri"/>
                <a:cs typeface="Times New Roman"/>
              </a:rPr>
              <a:t>Painted turtle </a:t>
            </a:r>
            <a:r>
              <a:rPr lang="en-US" dirty="0">
                <a:solidFill>
                  <a:srgbClr val="000000"/>
                </a:solidFill>
                <a:latin typeface="Calibri"/>
                <a:ea typeface="Calibri"/>
                <a:cs typeface="Times New Roman"/>
              </a:rPr>
              <a:t>nesting on the trail located by the Indigenous Garden</a:t>
            </a:r>
            <a:endParaRPr lang="en-US" dirty="0">
              <a:latin typeface="Calibri"/>
              <a:ea typeface="Calibri"/>
              <a:cs typeface="Times New Roman"/>
            </a:endParaRPr>
          </a:p>
        </p:txBody>
      </p:sp>
    </p:spTree>
    <p:extLst>
      <p:ext uri="{BB962C8B-B14F-4D97-AF65-F5344CB8AC3E}">
        <p14:creationId xmlns:p14="http://schemas.microsoft.com/office/powerpoint/2010/main" val="4084202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4BEA-C65D-D21D-22F3-6087CB7B72EF}"/>
              </a:ext>
            </a:extLst>
          </p:cNvPr>
          <p:cNvSpPr>
            <a:spLocks noGrp="1"/>
          </p:cNvSpPr>
          <p:nvPr>
            <p:ph type="title"/>
          </p:nvPr>
        </p:nvSpPr>
        <p:spPr/>
        <p:txBody>
          <a:bodyPr/>
          <a:lstStyle/>
          <a:p>
            <a:r>
              <a:rPr lang="en-US" dirty="0"/>
              <a:t>Proper Installation of the turtle nest cage protector</a:t>
            </a:r>
          </a:p>
        </p:txBody>
      </p:sp>
      <p:sp>
        <p:nvSpPr>
          <p:cNvPr id="3" name="Content Placeholder 2">
            <a:extLst>
              <a:ext uri="{FF2B5EF4-FFF2-40B4-BE49-F238E27FC236}">
                <a16:creationId xmlns:a16="http://schemas.microsoft.com/office/drawing/2014/main" id="{742C15BF-A2CF-F1F4-966B-AAE26B91CF1E}"/>
              </a:ext>
            </a:extLst>
          </p:cNvPr>
          <p:cNvSpPr>
            <a:spLocks noGrp="1"/>
          </p:cNvSpPr>
          <p:nvPr>
            <p:ph idx="1"/>
          </p:nvPr>
        </p:nvSpPr>
        <p:spPr/>
        <p:txBody>
          <a:bodyPr/>
          <a:lstStyle/>
          <a:p>
            <a:r>
              <a:rPr lang="en-US" dirty="0"/>
              <a:t>Place the middle of the cage protector over the area where the eggs are located</a:t>
            </a:r>
          </a:p>
          <a:p>
            <a:r>
              <a:rPr lang="en-US" dirty="0"/>
              <a:t>Wiggle the cage a bit so it is pushed down closer to the ground, making sure there are no exposed areas for a predator to reach under</a:t>
            </a:r>
          </a:p>
          <a:p>
            <a:r>
              <a:rPr lang="en-US" dirty="0"/>
              <a:t>Put four of the garden stakes into the chicken wire as close to the edges of the frame as possible and push into the soil</a:t>
            </a:r>
          </a:p>
          <a:p>
            <a:pPr lvl="1"/>
            <a:r>
              <a:rPr lang="en-US" dirty="0"/>
              <a:t>If the soil is too dry/hard use a rock or available material to hammer the stakes into the ground, this is to prevent predators from moving the cage to access the eggs</a:t>
            </a:r>
          </a:p>
        </p:txBody>
      </p:sp>
    </p:spTree>
    <p:extLst>
      <p:ext uri="{BB962C8B-B14F-4D97-AF65-F5344CB8AC3E}">
        <p14:creationId xmlns:p14="http://schemas.microsoft.com/office/powerpoint/2010/main" val="1218714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grass, outdoor, ground, soil&#10;&#10;Description automatically generated">
            <a:extLst>
              <a:ext uri="{FF2B5EF4-FFF2-40B4-BE49-F238E27FC236}">
                <a16:creationId xmlns:a16="http://schemas.microsoft.com/office/drawing/2014/main" id="{9C592CF3-6505-1D82-DC35-BBB7F1BF7DF2}"/>
              </a:ext>
            </a:extLst>
          </p:cNvPr>
          <p:cNvPicPr>
            <a:picLocks noChangeAspect="1"/>
          </p:cNvPicPr>
          <p:nvPr/>
        </p:nvPicPr>
        <p:blipFill rotWithShape="1">
          <a:blip r:embed="rId3"/>
          <a:srcRect l="6443" r="13144"/>
          <a:stretch/>
        </p:blipFill>
        <p:spPr>
          <a:xfrm>
            <a:off x="370115" y="370114"/>
            <a:ext cx="3688129" cy="6117770"/>
          </a:xfrm>
          <a:prstGeom prst="rect">
            <a:avLst/>
          </a:prstGeom>
        </p:spPr>
      </p:pic>
      <p:pic>
        <p:nvPicPr>
          <p:cNvPr id="7" name="Picture 7">
            <a:extLst>
              <a:ext uri="{FF2B5EF4-FFF2-40B4-BE49-F238E27FC236}">
                <a16:creationId xmlns:a16="http://schemas.microsoft.com/office/drawing/2014/main" id="{C2A38220-1A0F-9E5A-A103-1A7ECCF897AB}"/>
              </a:ext>
            </a:extLst>
          </p:cNvPr>
          <p:cNvPicPr>
            <a:picLocks noChangeAspect="1"/>
          </p:cNvPicPr>
          <p:nvPr/>
        </p:nvPicPr>
        <p:blipFill>
          <a:blip r:embed="rId4"/>
          <a:stretch>
            <a:fillRect/>
          </a:stretch>
        </p:blipFill>
        <p:spPr>
          <a:xfrm>
            <a:off x="4158342" y="3434134"/>
            <a:ext cx="3886200" cy="3005078"/>
          </a:xfrm>
          <a:prstGeom prst="rect">
            <a:avLst/>
          </a:prstGeom>
        </p:spPr>
      </p:pic>
      <p:pic>
        <p:nvPicPr>
          <p:cNvPr id="8" name="Picture 8">
            <a:extLst>
              <a:ext uri="{FF2B5EF4-FFF2-40B4-BE49-F238E27FC236}">
                <a16:creationId xmlns:a16="http://schemas.microsoft.com/office/drawing/2014/main" id="{63A8E186-9DEF-9EB6-0F62-9BB18A0034F2}"/>
              </a:ext>
            </a:extLst>
          </p:cNvPr>
          <p:cNvPicPr>
            <a:picLocks noChangeAspect="1"/>
          </p:cNvPicPr>
          <p:nvPr/>
        </p:nvPicPr>
        <p:blipFill>
          <a:blip r:embed="rId5"/>
          <a:stretch>
            <a:fillRect/>
          </a:stretch>
        </p:blipFill>
        <p:spPr>
          <a:xfrm>
            <a:off x="4158342" y="375247"/>
            <a:ext cx="3886200" cy="2950650"/>
          </a:xfrm>
          <a:prstGeom prst="rect">
            <a:avLst/>
          </a:prstGeom>
        </p:spPr>
      </p:pic>
      <p:pic>
        <p:nvPicPr>
          <p:cNvPr id="9" name="Picture 9" descr="A picture containing outdoor, grass, ground, soil&#10;&#10;Description automatically generated">
            <a:extLst>
              <a:ext uri="{FF2B5EF4-FFF2-40B4-BE49-F238E27FC236}">
                <a16:creationId xmlns:a16="http://schemas.microsoft.com/office/drawing/2014/main" id="{B1402F2A-5D16-B56B-A935-3D72119B136B}"/>
              </a:ext>
            </a:extLst>
          </p:cNvPr>
          <p:cNvPicPr>
            <a:picLocks noChangeAspect="1"/>
          </p:cNvPicPr>
          <p:nvPr/>
        </p:nvPicPr>
        <p:blipFill rotWithShape="1">
          <a:blip r:embed="rId6"/>
          <a:srcRect l="313" t="-76" r="19687" b="-235"/>
          <a:stretch/>
        </p:blipFill>
        <p:spPr>
          <a:xfrm>
            <a:off x="8153400" y="370993"/>
            <a:ext cx="3679372" cy="6112505"/>
          </a:xfrm>
          <a:prstGeom prst="rect">
            <a:avLst/>
          </a:prstGeom>
        </p:spPr>
      </p:pic>
    </p:spTree>
    <p:extLst>
      <p:ext uri="{BB962C8B-B14F-4D97-AF65-F5344CB8AC3E}">
        <p14:creationId xmlns:p14="http://schemas.microsoft.com/office/powerpoint/2010/main" val="1949750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95116-F7BC-8AD0-9C06-4C2A5DBC0CDD}"/>
              </a:ext>
            </a:extLst>
          </p:cNvPr>
          <p:cNvSpPr>
            <a:spLocks noGrp="1"/>
          </p:cNvSpPr>
          <p:nvPr>
            <p:ph type="title"/>
          </p:nvPr>
        </p:nvSpPr>
        <p:spPr>
          <a:xfrm>
            <a:off x="526130" y="234675"/>
            <a:ext cx="5334197" cy="1708242"/>
          </a:xfrm>
        </p:spPr>
        <p:txBody>
          <a:bodyPr vert="horz" lIns="91440" tIns="45720" rIns="91440" bIns="45720" rtlCol="0" anchor="ctr">
            <a:normAutofit/>
          </a:bodyPr>
          <a:lstStyle/>
          <a:p>
            <a:r>
              <a:rPr lang="en-US" sz="6600" dirty="0">
                <a:latin typeface="Arial" panose="020B0604020202020204" pitchFamily="34" charset="0"/>
                <a:cs typeface="Arial" panose="020B0604020202020204" pitchFamily="34" charset="0"/>
              </a:rPr>
              <a:t>Overview</a:t>
            </a:r>
          </a:p>
        </p:txBody>
      </p:sp>
      <p:sp>
        <p:nvSpPr>
          <p:cNvPr id="4" name="Text Placeholder 3">
            <a:extLst>
              <a:ext uri="{FF2B5EF4-FFF2-40B4-BE49-F238E27FC236}">
                <a16:creationId xmlns:a16="http://schemas.microsoft.com/office/drawing/2014/main" id="{E2A92B2D-DDCC-51A0-9EE5-C67892A74409}"/>
              </a:ext>
            </a:extLst>
          </p:cNvPr>
          <p:cNvSpPr>
            <a:spLocks noGrp="1"/>
          </p:cNvSpPr>
          <p:nvPr>
            <p:ph type="body" sz="half" idx="2"/>
          </p:nvPr>
        </p:nvSpPr>
        <p:spPr>
          <a:xfrm>
            <a:off x="526129" y="1942917"/>
            <a:ext cx="5334197" cy="4062488"/>
          </a:xfrm>
        </p:spPr>
        <p:txBody>
          <a:bodyPr vert="horz" lIns="91440" tIns="45720" rIns="91440" bIns="45720" rtlCol="0" anchor="ctr">
            <a:normAutofit lnSpcReduction="10000"/>
          </a:bodyPr>
          <a:lstStyle/>
          <a:p>
            <a:pPr indent="-228600">
              <a:buFont typeface="Arial" panose="020B0604020202020204" pitchFamily="34" charset="0"/>
              <a:buChar char="•"/>
            </a:pPr>
            <a:r>
              <a:rPr lang="en-US" sz="3200" dirty="0">
                <a:latin typeface="Arial" panose="020B0604020202020204" pitchFamily="34" charset="0"/>
                <a:cs typeface="Arial" panose="020B0604020202020204" pitchFamily="34" charset="0"/>
              </a:rPr>
              <a:t>What is a Snapping Turtle?</a:t>
            </a:r>
          </a:p>
          <a:p>
            <a:pPr indent="-228600">
              <a:buFont typeface="Arial" panose="020B0604020202020204" pitchFamily="34" charset="0"/>
              <a:buChar char="•"/>
            </a:pPr>
            <a:r>
              <a:rPr lang="en-US" sz="3200" dirty="0">
                <a:latin typeface="Arial" panose="020B0604020202020204" pitchFamily="34" charset="0"/>
                <a:cs typeface="Arial" panose="020B0604020202020204" pitchFamily="34" charset="0"/>
              </a:rPr>
              <a:t>Snapping Turtle Protocol</a:t>
            </a:r>
          </a:p>
          <a:p>
            <a:pPr lvl="1" indent="-228600">
              <a:buFont typeface="Arial" panose="020B0604020202020204" pitchFamily="34" charset="0"/>
              <a:buChar char="•"/>
            </a:pPr>
            <a:r>
              <a:rPr lang="en-US" sz="2800" dirty="0">
                <a:latin typeface="Arial" panose="020B0604020202020204" pitchFamily="34" charset="0"/>
                <a:cs typeface="Arial" panose="020B0604020202020204" pitchFamily="34" charset="0"/>
              </a:rPr>
              <a:t>Snapping Turtle monitoring 101</a:t>
            </a:r>
          </a:p>
          <a:p>
            <a:pPr lvl="1" indent="-228600">
              <a:buFont typeface="Arial" panose="020B0604020202020204" pitchFamily="34" charset="0"/>
              <a:buChar char="•"/>
            </a:pPr>
            <a:r>
              <a:rPr lang="en-US" sz="2800" dirty="0">
                <a:latin typeface="Arial" panose="020B0604020202020204" pitchFamily="34" charset="0"/>
                <a:cs typeface="Arial" panose="020B0604020202020204" pitchFamily="34" charset="0"/>
              </a:rPr>
              <a:t>Things to look for when monitoring</a:t>
            </a:r>
          </a:p>
          <a:p>
            <a:pPr lvl="1" indent="-228600">
              <a:buFont typeface="Arial" panose="020B0604020202020204" pitchFamily="34" charset="0"/>
              <a:buChar char="•"/>
            </a:pPr>
            <a:r>
              <a:rPr lang="en-US" sz="2800" dirty="0">
                <a:latin typeface="Arial" panose="020B0604020202020204" pitchFamily="34" charset="0"/>
                <a:cs typeface="Arial" panose="020B0604020202020204" pitchFamily="34" charset="0"/>
              </a:rPr>
              <a:t>Timeline of expecting laying period</a:t>
            </a:r>
          </a:p>
          <a:p>
            <a:pPr lvl="1" indent="-228600">
              <a:buFont typeface="Arial" panose="020B0604020202020204" pitchFamily="34" charset="0"/>
              <a:buChar char="•"/>
            </a:pPr>
            <a:r>
              <a:rPr lang="en-US" sz="2800" dirty="0">
                <a:latin typeface="Arial" panose="020B0604020202020204" pitchFamily="34" charset="0"/>
                <a:cs typeface="Arial" panose="020B0604020202020204" pitchFamily="34" charset="0"/>
              </a:rPr>
              <a:t>Proper installation of nest protectors</a:t>
            </a:r>
          </a:p>
          <a:p>
            <a:pPr marL="228600" lvl="1"/>
            <a:endParaRPr lang="en-US" sz="1800" dirty="0"/>
          </a:p>
        </p:txBody>
      </p:sp>
      <p:pic>
        <p:nvPicPr>
          <p:cNvPr id="6" name="Content Placeholder 5" descr="A tree next to a body of water&#10;&#10;Description automatically generated">
            <a:extLst>
              <a:ext uri="{FF2B5EF4-FFF2-40B4-BE49-F238E27FC236}">
                <a16:creationId xmlns:a16="http://schemas.microsoft.com/office/drawing/2014/main" id="{DC0BA875-C39A-857E-2427-95FD65AB69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424" b="2"/>
          <a:stretch/>
        </p:blipFill>
        <p:spPr>
          <a:xfrm rot="5400000">
            <a:off x="6090456" y="756455"/>
            <a:ext cx="6868886" cy="5334204"/>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296323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urtle in the dirt&#10;&#10;Description automatically generated">
            <a:extLst>
              <a:ext uri="{FF2B5EF4-FFF2-40B4-BE49-F238E27FC236}">
                <a16:creationId xmlns:a16="http://schemas.microsoft.com/office/drawing/2014/main" id="{AA7BFB0B-6426-C613-CE53-272E200F50E3}"/>
              </a:ext>
            </a:extLst>
          </p:cNvPr>
          <p:cNvPicPr>
            <a:picLocks noChangeAspect="1"/>
          </p:cNvPicPr>
          <p:nvPr/>
        </p:nvPicPr>
        <p:blipFill rotWithShape="1">
          <a:blip r:embed="rId2">
            <a:extLst>
              <a:ext uri="{28A0092B-C50C-407E-A947-70E740481C1C}">
                <a14:useLocalDpi xmlns:a14="http://schemas.microsoft.com/office/drawing/2010/main" val="0"/>
              </a:ext>
            </a:extLst>
          </a:blip>
          <a:srcRect t="15472" b="27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8646C53-8262-AA65-042F-2F3D512901D4}"/>
              </a:ext>
            </a:extLst>
          </p:cNvPr>
          <p:cNvSpPr txBox="1"/>
          <p:nvPr/>
        </p:nvSpPr>
        <p:spPr>
          <a:xfrm>
            <a:off x="7669234" y="531486"/>
            <a:ext cx="4129066" cy="4247317"/>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Snapping Turtles are a species of concern in Ontario (as are all turtles) due to loss of habitat and mortality suffered attempting to cross roadways to find suitable nesting sites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Snapping turtles can not retreat into their shell, like other turtles, so the ‘snapping’ is part of their defense mechanism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Despite the name, they will only snap if they feel threatened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Snapping Turtles are the largest freshwater turtles in Canada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2750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4832-037F-653D-4B02-F0CF444F6D8F}"/>
              </a:ext>
            </a:extLst>
          </p:cNvPr>
          <p:cNvSpPr>
            <a:spLocks noGrp="1"/>
          </p:cNvSpPr>
          <p:nvPr>
            <p:ph type="title"/>
          </p:nvPr>
        </p:nvSpPr>
        <p:spPr>
          <a:xfrm>
            <a:off x="481013" y="3752849"/>
            <a:ext cx="3647927" cy="2452687"/>
          </a:xfrm>
        </p:spPr>
        <p:txBody>
          <a:bodyPr vert="horz" lIns="91440" tIns="45720" rIns="91440" bIns="45720" rtlCol="0" anchor="ctr">
            <a:normAutofit/>
          </a:bodyPr>
          <a:lstStyle/>
          <a:p>
            <a:r>
              <a:rPr lang="en-US" sz="4000" dirty="0">
                <a:latin typeface="Arial" panose="020B0604020202020204" pitchFamily="34" charset="0"/>
                <a:cs typeface="Arial" panose="020B0604020202020204" pitchFamily="34" charset="0"/>
              </a:rPr>
              <a:t>Snapping Turtle monitoring 101</a:t>
            </a:r>
          </a:p>
        </p:txBody>
      </p:sp>
      <p:pic>
        <p:nvPicPr>
          <p:cNvPr id="6" name="Content Placeholder 5" descr="A turtle in the grass near a sign&#10;&#10;Description automatically generated">
            <a:extLst>
              <a:ext uri="{FF2B5EF4-FFF2-40B4-BE49-F238E27FC236}">
                <a16:creationId xmlns:a16="http://schemas.microsoft.com/office/drawing/2014/main" id="{0733D436-91DA-C847-EA52-5F58362ECB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162" b="2924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652E87E8-585D-68E6-F6D2-E1BA371B8E2F}"/>
              </a:ext>
            </a:extLst>
          </p:cNvPr>
          <p:cNvSpPr>
            <a:spLocks noGrp="1"/>
          </p:cNvSpPr>
          <p:nvPr>
            <p:ph type="body" sz="half" idx="2"/>
          </p:nvPr>
        </p:nvSpPr>
        <p:spPr>
          <a:xfrm>
            <a:off x="4223982" y="3752850"/>
            <a:ext cx="7485413" cy="2452687"/>
          </a:xfrm>
        </p:spPr>
        <p:txBody>
          <a:bodyPr vert="horz" lIns="91440" tIns="45720" rIns="91440" bIns="45720" rtlCol="0" anchor="ctr">
            <a:normAutofit/>
          </a:bodyPr>
          <a:lstStyle/>
          <a:p>
            <a:pPr marL="28575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Sign up for the times you are available on the </a:t>
            </a:r>
            <a:r>
              <a:rPr lang="en-US" sz="2400" dirty="0">
                <a:latin typeface="Arial" panose="020B0604020202020204" pitchFamily="34" charset="0"/>
                <a:cs typeface="Arial" panose="020B0604020202020204" pitchFamily="34" charset="0"/>
                <a:hlinkClick r:id="rId3"/>
              </a:rPr>
              <a:t>Excel spreadsheet</a:t>
            </a:r>
            <a:endParaRPr lang="en-US" sz="2400" dirty="0">
              <a:latin typeface="Arial" panose="020B0604020202020204" pitchFamily="34" charset="0"/>
              <a:cs typeface="Arial" panose="020B0604020202020204" pitchFamily="34" charset="0"/>
            </a:endParaRPr>
          </a:p>
          <a:p>
            <a:pPr marL="28575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Turtles are actively looking for nesting sites right after dawn and before dusk; which is why monitoring occurs in the early morning, and the late afternoon. </a:t>
            </a:r>
          </a:p>
        </p:txBody>
      </p:sp>
    </p:spTree>
    <p:extLst>
      <p:ext uri="{BB962C8B-B14F-4D97-AF65-F5344CB8AC3E}">
        <p14:creationId xmlns:p14="http://schemas.microsoft.com/office/powerpoint/2010/main" val="3979133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aerial view of a lake surrounded by trees&#10;&#10;Description automatically generated">
            <a:extLst>
              <a:ext uri="{FF2B5EF4-FFF2-40B4-BE49-F238E27FC236}">
                <a16:creationId xmlns:a16="http://schemas.microsoft.com/office/drawing/2014/main" id="{E968E9DF-DE97-596C-CE48-604DF4B02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286" y="-749668"/>
            <a:ext cx="9600714" cy="8151726"/>
          </a:xfrm>
          <a:prstGeom prst="rect">
            <a:avLst/>
          </a:prstGeom>
        </p:spPr>
      </p:pic>
      <p:sp>
        <p:nvSpPr>
          <p:cNvPr id="4" name="TextBox 3">
            <a:extLst>
              <a:ext uri="{FF2B5EF4-FFF2-40B4-BE49-F238E27FC236}">
                <a16:creationId xmlns:a16="http://schemas.microsoft.com/office/drawing/2014/main" id="{42C043BE-F26D-60D5-7111-53D40CF8C7C9}"/>
              </a:ext>
            </a:extLst>
          </p:cNvPr>
          <p:cNvSpPr txBox="1"/>
          <p:nvPr/>
        </p:nvSpPr>
        <p:spPr>
          <a:xfrm>
            <a:off x="235670" y="1602557"/>
            <a:ext cx="2158738" cy="3416320"/>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2024 Snapping Turtle nesting</a:t>
            </a:r>
          </a:p>
          <a:p>
            <a:r>
              <a:rPr lang="en-US" sz="3600" dirty="0">
                <a:latin typeface="Arial" panose="020B0604020202020204" pitchFamily="34" charset="0"/>
                <a:cs typeface="Arial" panose="020B0604020202020204" pitchFamily="34" charset="0"/>
              </a:rPr>
              <a:t>site locations</a:t>
            </a:r>
          </a:p>
        </p:txBody>
      </p:sp>
    </p:spTree>
    <p:extLst>
      <p:ext uri="{BB962C8B-B14F-4D97-AF65-F5344CB8AC3E}">
        <p14:creationId xmlns:p14="http://schemas.microsoft.com/office/powerpoint/2010/main" val="96052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9744C-6AA6-2B17-3B47-CC0BD9051062}"/>
              </a:ext>
            </a:extLst>
          </p:cNvPr>
          <p:cNvSpPr>
            <a:spLocks noGrp="1"/>
          </p:cNvSpPr>
          <p:nvPr>
            <p:ph idx="1"/>
          </p:nvPr>
        </p:nvSpPr>
        <p:spPr>
          <a:xfrm>
            <a:off x="838200" y="490194"/>
            <a:ext cx="10515600" cy="5686769"/>
          </a:xfrm>
        </p:spPr>
        <p:txBody>
          <a:bodyPr/>
          <a:lstStyle/>
          <a:p>
            <a:r>
              <a:rPr lang="en-US" dirty="0">
                <a:latin typeface="Arial" panose="020B0604020202020204" pitchFamily="34" charset="0"/>
                <a:cs typeface="Arial" panose="020B0604020202020204" pitchFamily="34" charset="0"/>
              </a:rPr>
              <a:t>Open the </a:t>
            </a:r>
            <a:r>
              <a:rPr lang="en-US" dirty="0">
                <a:latin typeface="Arial" panose="020B0604020202020204" pitchFamily="34" charset="0"/>
                <a:cs typeface="Arial" panose="020B0604020202020204" pitchFamily="34" charset="0"/>
                <a:hlinkClick r:id="rId3"/>
              </a:rPr>
              <a:t>Microsoft Forms</a:t>
            </a:r>
            <a:endParaRPr lang="en-US" dirty="0">
              <a:latin typeface="Arial" panose="020B0604020202020204" pitchFamily="34" charset="0"/>
              <a:cs typeface="Arial"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AFA1CD50-36B7-6947-7D9C-17DB703E0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9649"/>
            <a:ext cx="12192000" cy="5079375"/>
          </a:xfrm>
          <a:prstGeom prst="rect">
            <a:avLst/>
          </a:prstGeom>
        </p:spPr>
      </p:pic>
    </p:spTree>
    <p:extLst>
      <p:ext uri="{BB962C8B-B14F-4D97-AF65-F5344CB8AC3E}">
        <p14:creationId xmlns:p14="http://schemas.microsoft.com/office/powerpoint/2010/main" val="1904196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urtle in the grass&#10;&#10;Description automatically generated">
            <a:extLst>
              <a:ext uri="{FF2B5EF4-FFF2-40B4-BE49-F238E27FC236}">
                <a16:creationId xmlns:a16="http://schemas.microsoft.com/office/drawing/2014/main" id="{50F478F8-EC92-8145-3DCA-BD5536AEE607}"/>
              </a:ext>
            </a:extLst>
          </p:cNvPr>
          <p:cNvPicPr>
            <a:picLocks noChangeAspect="1"/>
          </p:cNvPicPr>
          <p:nvPr/>
        </p:nvPicPr>
        <p:blipFill>
          <a:blip r:embed="rId2">
            <a:extLst>
              <a:ext uri="{28A0092B-C50C-407E-A947-70E740481C1C}">
                <a14:useLocalDpi xmlns:a14="http://schemas.microsoft.com/office/drawing/2010/main" val="0"/>
              </a:ext>
            </a:extLst>
          </a:blip>
          <a:srcRect l="27170" r="13496" b="-2"/>
          <a:stretch/>
        </p:blipFill>
        <p:spPr>
          <a:xfrm>
            <a:off x="-1" y="-2"/>
            <a:ext cx="6096001" cy="6858002"/>
          </a:xfrm>
          <a:prstGeom prst="rect">
            <a:avLst/>
          </a:prstGeom>
        </p:spPr>
      </p:pic>
      <p:sp>
        <p:nvSpPr>
          <p:cNvPr id="2" name="TextBox 1">
            <a:extLst>
              <a:ext uri="{FF2B5EF4-FFF2-40B4-BE49-F238E27FC236}">
                <a16:creationId xmlns:a16="http://schemas.microsoft.com/office/drawing/2014/main" id="{7C535BB4-2E20-855B-73CA-C7216F6B9DE4}"/>
              </a:ext>
            </a:extLst>
          </p:cNvPr>
          <p:cNvSpPr txBox="1"/>
          <p:nvPr/>
        </p:nvSpPr>
        <p:spPr>
          <a:xfrm>
            <a:off x="6803409" y="504825"/>
            <a:ext cx="5055216" cy="6191250"/>
          </a:xfrm>
          <a:prstGeom prst="rect">
            <a:avLst/>
          </a:prstGeom>
        </p:spPr>
        <p:txBody>
          <a:bodyPr vert="horz" lIns="91440" tIns="45720" rIns="91440" bIns="45720" rtlCol="0" anchor="ctr">
            <a:normAutofit fontScale="92500"/>
          </a:bodyPr>
          <a:lstStyle/>
          <a:p>
            <a:pPr marL="285750"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Walk around the wetlands, paying close attention to the nesting site locations identified in the previous slide and complete the Microsoft Form to the best of your ability</a:t>
            </a:r>
          </a:p>
          <a:p>
            <a:pPr marL="285750"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Look for Snapping Turtles actively nesting</a:t>
            </a:r>
          </a:p>
          <a:p>
            <a:pPr marL="285750"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Look for evidence that a Snapping Turtle has already nested</a:t>
            </a:r>
          </a:p>
          <a:p>
            <a:pPr marL="742950" lvl="1"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Snapping Turtles will dig many test holes before deciding on a nesting site. A test hole will be a deep hole dug into the soil</a:t>
            </a:r>
          </a:p>
          <a:p>
            <a:pPr marL="742950" lvl="1"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 nesting site will be a large area of disturbed soil that the snapping turtle has moved soil back over the eggs with her back legs</a:t>
            </a:r>
          </a:p>
          <a:p>
            <a:pPr indent="-2286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1546591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urtle on the grass&#10;&#10;Description automatically generated">
            <a:extLst>
              <a:ext uri="{FF2B5EF4-FFF2-40B4-BE49-F238E27FC236}">
                <a16:creationId xmlns:a16="http://schemas.microsoft.com/office/drawing/2014/main" id="{B37592C1-2243-459D-8F16-5150DDC59681}"/>
              </a:ext>
            </a:extLst>
          </p:cNvPr>
          <p:cNvPicPr>
            <a:picLocks noChangeAspect="1"/>
          </p:cNvPicPr>
          <p:nvPr/>
        </p:nvPicPr>
        <p:blipFill>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986529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BFEB2-86C4-13F9-F863-E4B4FEB4C5F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a:t>How can you tell a Snapping Turtle is nesting?</a:t>
            </a:r>
          </a:p>
        </p:txBody>
      </p:sp>
      <p:sp>
        <p:nvSpPr>
          <p:cNvPr id="4" name="Text Placeholder 3">
            <a:extLst>
              <a:ext uri="{FF2B5EF4-FFF2-40B4-BE49-F238E27FC236}">
                <a16:creationId xmlns:a16="http://schemas.microsoft.com/office/drawing/2014/main" id="{C53278E3-C75C-52A7-68CA-F2BA12894864}"/>
              </a:ext>
            </a:extLst>
          </p:cNvPr>
          <p:cNvSpPr>
            <a:spLocks noGrp="1"/>
          </p:cNvSpPr>
          <p:nvPr>
            <p:ph type="body" sz="half" idx="2"/>
          </p:nvPr>
        </p:nvSpPr>
        <p:spPr>
          <a:xfrm>
            <a:off x="836680" y="2405067"/>
            <a:ext cx="6002110" cy="3729034"/>
          </a:xfrm>
        </p:spPr>
        <p:txBody>
          <a:bodyPr vert="horz" lIns="91440" tIns="45720" rIns="91440" bIns="45720" rtlCol="0">
            <a:normAutofit/>
          </a:bodyPr>
          <a:lstStyle/>
          <a:p>
            <a:pPr marL="285750" indent="-228600">
              <a:buFont typeface="Arial" panose="020B0604020202020204" pitchFamily="34" charset="0"/>
              <a:buChar char="•"/>
            </a:pPr>
            <a:r>
              <a:rPr lang="en-US" sz="1700"/>
              <a:t>You may come across Snapping Turtles that are digging test holes or are looking for suitable nesting sites.</a:t>
            </a:r>
          </a:p>
          <a:p>
            <a:pPr marL="285750" indent="-228600">
              <a:buFont typeface="Arial" panose="020B0604020202020204" pitchFamily="34" charset="0"/>
              <a:buChar char="•"/>
            </a:pPr>
            <a:r>
              <a:rPr lang="en-US" sz="1700"/>
              <a:t>The process of digging the hole, laying eggs, and covering up the hole is a very hard process on the turtle, and laying of eggs typically takes 1-3 hours. </a:t>
            </a:r>
          </a:p>
          <a:p>
            <a:pPr marL="285750" indent="-228600">
              <a:buFont typeface="Arial" panose="020B0604020202020204" pitchFamily="34" charset="0"/>
              <a:buChar char="•"/>
            </a:pPr>
            <a:r>
              <a:rPr lang="en-US" sz="1700"/>
              <a:t>A Snapping Turtle on disturbed soil for a long period of time, even with people walking past it is good evidence that the turtle is laying eggs or has laid eggs.</a:t>
            </a:r>
          </a:p>
          <a:p>
            <a:pPr marL="742950" lvl="1" indent="-228600">
              <a:buFont typeface="Arial" panose="020B0604020202020204" pitchFamily="34" charset="0"/>
              <a:buChar char="•"/>
            </a:pPr>
            <a:r>
              <a:rPr lang="en-US" sz="1700"/>
              <a:t>If the Snapping Turtle can sense that you are close, it will crouch closer to the ground and try to make itself smaller and minimize its movements. </a:t>
            </a:r>
          </a:p>
          <a:p>
            <a:pPr indent="-228600">
              <a:buFont typeface="Arial" panose="020B0604020202020204" pitchFamily="34" charset="0"/>
              <a:buChar char="•"/>
            </a:pPr>
            <a:endParaRPr lang="en-US" sz="1700"/>
          </a:p>
        </p:txBody>
      </p:sp>
      <p:pic>
        <p:nvPicPr>
          <p:cNvPr id="6" name="Content Placeholder 5" descr="A turtle in the dirt&#10;&#10;Description automatically generated">
            <a:extLst>
              <a:ext uri="{FF2B5EF4-FFF2-40B4-BE49-F238E27FC236}">
                <a16:creationId xmlns:a16="http://schemas.microsoft.com/office/drawing/2014/main" id="{E239DC13-684B-2FF9-E88D-40F08B26D3C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09" r="1" b="1"/>
          <a:stretch/>
        </p:blipFill>
        <p:spPr>
          <a:xfrm>
            <a:off x="7199440" y="10"/>
            <a:ext cx="4992560" cy="6857990"/>
          </a:xfrm>
          <a:prstGeom prst="rect">
            <a:avLst/>
          </a:prstGeom>
          <a:effectLst/>
        </p:spPr>
      </p:pic>
    </p:spTree>
    <p:extLst>
      <p:ext uri="{BB962C8B-B14F-4D97-AF65-F5344CB8AC3E}">
        <p14:creationId xmlns:p14="http://schemas.microsoft.com/office/powerpoint/2010/main" val="612590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12716</TotalTime>
  <Words>1511</Words>
  <Application>Microsoft Office PowerPoint</Application>
  <PresentationFormat>Widescreen</PresentationFormat>
  <Paragraphs>125</Paragraphs>
  <Slides>15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Calibri</vt:lpstr>
      <vt:lpstr>Office Theme</vt:lpstr>
      <vt:lpstr>PowerPoint Presentation</vt:lpstr>
      <vt:lpstr>Overview</vt:lpstr>
      <vt:lpstr>PowerPoint Presentation</vt:lpstr>
      <vt:lpstr>Snapping Turtle monitoring 101</vt:lpstr>
      <vt:lpstr>PowerPoint Presentation</vt:lpstr>
      <vt:lpstr>PowerPoint Presentation</vt:lpstr>
      <vt:lpstr>PowerPoint Presentation</vt:lpstr>
      <vt:lpstr>PowerPoint Presentation</vt:lpstr>
      <vt:lpstr>How can you tell a Snapping Turtle is nesting?</vt:lpstr>
      <vt:lpstr>PowerPoint Presentation</vt:lpstr>
      <vt:lpstr>PowerPoint Presentation</vt:lpstr>
      <vt:lpstr>PowerPoint Presentation</vt:lpstr>
      <vt:lpstr>PowerPoint Presentation</vt:lpstr>
      <vt:lpstr>Proper Installation of the turtle nest cage protector</vt:lpstr>
      <vt:lpstr>PowerPoint Presentation</vt:lpstr>
    </vt:vector>
  </TitlesOfParts>
  <Company>Niagara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Bristow</dc:creator>
  <cp:lastModifiedBy>Katie Bristow</cp:lastModifiedBy>
  <cp:revision>1</cp:revision>
  <dcterms:created xsi:type="dcterms:W3CDTF">2024-06-13T16:06:02Z</dcterms:created>
  <dcterms:modified xsi:type="dcterms:W3CDTF">2024-07-16T12:51:16Z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c8737e-4a28-4017-b4ee-087b55ef5299_Enabled">
    <vt:lpwstr>true</vt:lpwstr>
  </property>
  <property fmtid="{D5CDD505-2E9C-101B-9397-08002B2CF9AE}" pid="3" name="MSIP_Label_1ac8737e-4a28-4017-b4ee-087b55ef5299_SetDate">
    <vt:lpwstr>2024-06-18T16:12:59Z</vt:lpwstr>
  </property>
  <property fmtid="{D5CDD505-2E9C-101B-9397-08002B2CF9AE}" pid="4" name="MSIP_Label_1ac8737e-4a28-4017-b4ee-087b55ef5299_Method">
    <vt:lpwstr>Standard</vt:lpwstr>
  </property>
  <property fmtid="{D5CDD505-2E9C-101B-9397-08002B2CF9AE}" pid="5" name="MSIP_Label_1ac8737e-4a28-4017-b4ee-087b55ef5299_Name">
    <vt:lpwstr>General</vt:lpwstr>
  </property>
  <property fmtid="{D5CDD505-2E9C-101B-9397-08002B2CF9AE}" pid="6" name="MSIP_Label_1ac8737e-4a28-4017-b4ee-087b55ef5299_SiteId">
    <vt:lpwstr>0edf0ac2-4bf0-4a8e-90b2-b3f527902fb9</vt:lpwstr>
  </property>
  <property fmtid="{D5CDD505-2E9C-101B-9397-08002B2CF9AE}" pid="7" name="MSIP_Label_1ac8737e-4a28-4017-b4ee-087b55ef5299_ActionId">
    <vt:lpwstr>d850fb26-7a39-4c2c-9a28-9ae23443f0f3</vt:lpwstr>
  </property>
  <property fmtid="{D5CDD505-2E9C-101B-9397-08002B2CF9AE}" pid="8" name="MSIP_Label_1ac8737e-4a28-4017-b4ee-087b55ef5299_ContentBits">
    <vt:lpwstr>0</vt:lpwstr>
  </property>
</Properties>
</file>