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5"/>
  </p:notesMasterIdLst>
  <p:sldIdLst>
    <p:sldId id="256" r:id="rId6"/>
    <p:sldId id="257" r:id="rId7"/>
    <p:sldId id="258" r:id="rId8"/>
    <p:sldId id="260" r:id="rId9"/>
    <p:sldId id="261" r:id="rId10"/>
    <p:sldId id="262" r:id="rId11"/>
    <p:sldId id="293" r:id="rId12"/>
    <p:sldId id="259" r:id="rId13"/>
    <p:sldId id="287" r:id="rId14"/>
    <p:sldId id="263" r:id="rId15"/>
    <p:sldId id="265" r:id="rId16"/>
    <p:sldId id="266" r:id="rId17"/>
    <p:sldId id="264" r:id="rId18"/>
    <p:sldId id="291" r:id="rId19"/>
    <p:sldId id="289" r:id="rId20"/>
    <p:sldId id="290" r:id="rId21"/>
    <p:sldId id="288" r:id="rId22"/>
    <p:sldId id="294" r:id="rId23"/>
    <p:sldId id="398" r:id="rId24"/>
    <p:sldId id="397" r:id="rId25"/>
    <p:sldId id="292" r:id="rId26"/>
    <p:sldId id="295" r:id="rId27"/>
    <p:sldId id="296" r:id="rId28"/>
    <p:sldId id="297" r:id="rId29"/>
    <p:sldId id="299" r:id="rId30"/>
    <p:sldId id="298" r:id="rId31"/>
    <p:sldId id="396" r:id="rId32"/>
    <p:sldId id="300" r:id="rId33"/>
    <p:sldId id="30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71BB"/>
    <a:srgbClr val="DCE4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74223B-CACB-4D17-B2AE-729A68B25436}" v="3" dt="2021-11-08T14:47:38.6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varScale="1">
        <p:scale>
          <a:sx n="56" d="100"/>
          <a:sy n="56" d="100"/>
        </p:scale>
        <p:origin x="330"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181E43-1038-4ABA-9678-023D124F6712}" type="datetimeFigureOut">
              <a:rPr lang="en-CA" smtClean="0"/>
              <a:t>2021-11-08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8142F0-3DDA-4659-AC5B-1ED8C9DD3669}" type="slidenum">
              <a:rPr lang="en-CA" smtClean="0"/>
              <a:t>‹#›</a:t>
            </a:fld>
            <a:endParaRPr lang="en-CA"/>
          </a:p>
        </p:txBody>
      </p:sp>
    </p:spTree>
    <p:extLst>
      <p:ext uri="{BB962C8B-B14F-4D97-AF65-F5344CB8AC3E}">
        <p14:creationId xmlns:p14="http://schemas.microsoft.com/office/powerpoint/2010/main" val="1160552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niagaracollege.ca/sustainability/projects/waste-engagement-strategie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sustainability.niagaracollege.ca/project/waste-audit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Hello and Welcome to the Introductory Waste Training Module for Niagara College.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My name is Amber Schmucker, I am the Sustainability Outreach and Program Coordinator, and I will be leading you through this training module today. This training is meant to provide students, staff, and faculty with the base knowledge needed to navigate the waste management system at both the Daniel J. Patterson and Welland campuses. </a:t>
            </a:r>
          </a:p>
          <a:p>
            <a:endParaRPr lang="en-US" dirty="0"/>
          </a:p>
        </p:txBody>
      </p:sp>
      <p:sp>
        <p:nvSpPr>
          <p:cNvPr id="4" name="Slide Number Placeholder 3"/>
          <p:cNvSpPr>
            <a:spLocks noGrp="1"/>
          </p:cNvSpPr>
          <p:nvPr>
            <p:ph type="sldNum" sz="quarter" idx="5"/>
          </p:nvPr>
        </p:nvSpPr>
        <p:spPr/>
        <p:txBody>
          <a:bodyPr/>
          <a:lstStyle/>
          <a:p>
            <a:fld id="{CB8142F0-3DDA-4659-AC5B-1ED8C9DD3669}" type="slidenum">
              <a:rPr lang="en-CA" smtClean="0"/>
              <a:t>1</a:t>
            </a:fld>
            <a:endParaRPr lang="en-CA"/>
          </a:p>
        </p:txBody>
      </p:sp>
    </p:spTree>
    <p:extLst>
      <p:ext uri="{BB962C8B-B14F-4D97-AF65-F5344CB8AC3E}">
        <p14:creationId xmlns:p14="http://schemas.microsoft.com/office/powerpoint/2010/main" val="1266005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Now more on the NC waste streams.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As previously mentioned, Niagara College has a three-stream waste system on campus represented by four bins: blue bin for recycling, brown bin for landfill, grey bin for coffee cups, which is destined for landfill, and green bin for organics. Please note our on-campus waste management system might differ from what you are familiar with at home. For details or questions about your at home waste management practices visit your municipality’s website. </a:t>
            </a:r>
          </a:p>
          <a:p>
            <a:endParaRPr lang="en-US" dirty="0"/>
          </a:p>
        </p:txBody>
      </p:sp>
      <p:sp>
        <p:nvSpPr>
          <p:cNvPr id="4" name="Slide Number Placeholder 3"/>
          <p:cNvSpPr>
            <a:spLocks noGrp="1"/>
          </p:cNvSpPr>
          <p:nvPr>
            <p:ph type="sldNum" sz="quarter" idx="5"/>
          </p:nvPr>
        </p:nvSpPr>
        <p:spPr/>
        <p:txBody>
          <a:bodyPr/>
          <a:lstStyle/>
          <a:p>
            <a:fld id="{CB8142F0-3DDA-4659-AC5B-1ED8C9DD3669}" type="slidenum">
              <a:rPr lang="en-CA" smtClean="0"/>
              <a:t>10</a:t>
            </a:fld>
            <a:endParaRPr lang="en-CA"/>
          </a:p>
        </p:txBody>
      </p:sp>
    </p:spTree>
    <p:extLst>
      <p:ext uri="{BB962C8B-B14F-4D97-AF65-F5344CB8AC3E}">
        <p14:creationId xmlns:p14="http://schemas.microsoft.com/office/powerpoint/2010/main" val="2766064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When you approach a waste sorting unit, you will notice a blue poster such as the one on the screen. At NC we have a single stream recycling system. That means that all recycling items, cans, plastics, paper, glass, all go in one bin; then later are sorted at a recycling facility. This differs from Niagara’s curbside pick-up where papers are separated and collected in a different bin.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DYK that plastics are numbered? We accept plastic 1 through 7. Each number represents a type of recyclable plastic. For example, a plastic that you may be familiar with is plastic #1, or polyethylene, commonly used in plastic water and pop bottles. Another common plastic, plastic #6, or polystyrene, is typically recognized by the brand Styrofoam! Plastic #6 is also often used to manufacture coffee cup lips!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It should be noted that some plastics are more recyclable than others. To find out what # your plastic is, look for the recycling symbol, called the Mobius loop, on your waste item. If you cannot find this number, your item is destined for landfill. For example, chip bags, plastic film, and plastic containers, CAN be destined for the landfill if you cannot find the Mobius loop with number 1 through 7 on your item. </a:t>
            </a:r>
          </a:p>
          <a:p>
            <a:endParaRPr lang="en-US" dirty="0"/>
          </a:p>
        </p:txBody>
      </p:sp>
      <p:sp>
        <p:nvSpPr>
          <p:cNvPr id="4" name="Slide Number Placeholder 3"/>
          <p:cNvSpPr>
            <a:spLocks noGrp="1"/>
          </p:cNvSpPr>
          <p:nvPr>
            <p:ph type="sldNum" sz="quarter" idx="5"/>
          </p:nvPr>
        </p:nvSpPr>
        <p:spPr/>
        <p:txBody>
          <a:bodyPr/>
          <a:lstStyle/>
          <a:p>
            <a:fld id="{CB8142F0-3DDA-4659-AC5B-1ED8C9DD3669}" type="slidenum">
              <a:rPr lang="en-CA" smtClean="0"/>
              <a:t>11</a:t>
            </a:fld>
            <a:endParaRPr lang="en-CA"/>
          </a:p>
        </p:txBody>
      </p:sp>
    </p:spTree>
    <p:extLst>
      <p:ext uri="{BB962C8B-B14F-4D97-AF65-F5344CB8AC3E}">
        <p14:creationId xmlns:p14="http://schemas.microsoft.com/office/powerpoint/2010/main" val="1389845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Sometimes it can be difficult to tell what is recyclable and how to recycle. The Office of Sustainability has developed a user-friendly guide called What Bin Do I Put It In? to make sorting easier for everyone.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You can find this resource through the Office of Sustainability Website at niagaracollege.ca/sustainability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Here are some of our top recycling tips to make recycling easier on-campus: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Plastic utensils with a recycle symbol and a number between 1 through 7 can be recycled</a:t>
            </a: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Cans and cartons should be emptied before discarding</a:t>
            </a:r>
          </a:p>
          <a:p>
            <a:pPr marL="342900" marR="0" lvl="0" indent="-342900">
              <a:lnSpc>
                <a:spcPct val="107000"/>
              </a:lnSpc>
              <a:spcBef>
                <a:spcPts val="0"/>
              </a:spcBef>
              <a:spcAft>
                <a:spcPts val="80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Dry and clean paper bags, paper towels, and napkins can be recycled</a:t>
            </a:r>
          </a:p>
          <a:p>
            <a:endParaRPr lang="en-US" dirty="0"/>
          </a:p>
        </p:txBody>
      </p:sp>
      <p:sp>
        <p:nvSpPr>
          <p:cNvPr id="4" name="Slide Number Placeholder 3"/>
          <p:cNvSpPr>
            <a:spLocks noGrp="1"/>
          </p:cNvSpPr>
          <p:nvPr>
            <p:ph type="sldNum" sz="quarter" idx="5"/>
          </p:nvPr>
        </p:nvSpPr>
        <p:spPr/>
        <p:txBody>
          <a:bodyPr/>
          <a:lstStyle/>
          <a:p>
            <a:fld id="{CB8142F0-3DDA-4659-AC5B-1ED8C9DD3669}" type="slidenum">
              <a:rPr lang="en-CA" smtClean="0"/>
              <a:t>12</a:t>
            </a:fld>
            <a:endParaRPr lang="en-CA"/>
          </a:p>
        </p:txBody>
      </p:sp>
    </p:spTree>
    <p:extLst>
      <p:ext uri="{BB962C8B-B14F-4D97-AF65-F5344CB8AC3E}">
        <p14:creationId xmlns:p14="http://schemas.microsoft.com/office/powerpoint/2010/main" val="3862459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After a thorough review of the waste generated and disposed of at Niagara College, a study found that single-use coffee cups were one of the top contaminants in the waste streams. As a waste reduction strategy, Niagara College has adopted the Single-Use Coffee Cup bin as part of our source separation program.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As we saw in the Check-in Activity, when you approach a waste sorting unit with the three waste streams: recycling, organics, and landfill, you will see a fourth grey bin for your single-use coffee cups.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Single-use Coffee Cups are not recyclable on-campus and are added to the landfill stream before being sent to a landfill facility. The lids and sleeves are recyclable and should be disposed of in the recycling bins.</a:t>
            </a:r>
          </a:p>
          <a:p>
            <a:endParaRPr lang="en-US" dirty="0"/>
          </a:p>
        </p:txBody>
      </p:sp>
      <p:sp>
        <p:nvSpPr>
          <p:cNvPr id="4" name="Slide Number Placeholder 3"/>
          <p:cNvSpPr>
            <a:spLocks noGrp="1"/>
          </p:cNvSpPr>
          <p:nvPr>
            <p:ph type="sldNum" sz="quarter" idx="5"/>
          </p:nvPr>
        </p:nvSpPr>
        <p:spPr/>
        <p:txBody>
          <a:bodyPr/>
          <a:lstStyle/>
          <a:p>
            <a:fld id="{CB8142F0-3DDA-4659-AC5B-1ED8C9DD3669}" type="slidenum">
              <a:rPr lang="en-CA" smtClean="0"/>
              <a:t>13</a:t>
            </a:fld>
            <a:endParaRPr lang="en-CA"/>
          </a:p>
        </p:txBody>
      </p:sp>
    </p:spTree>
    <p:extLst>
      <p:ext uri="{BB962C8B-B14F-4D97-AF65-F5344CB8AC3E}">
        <p14:creationId xmlns:p14="http://schemas.microsoft.com/office/powerpoint/2010/main" val="4183054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Everything that can’t go to the other streams will end up in the landfill. Through our source separation program, we contribute to capturing valuable resources, and reducing the greenhouse gases emissions generated from certain food and organic waste items. When we sort our waste, we are helping to fight climate change.</a:t>
            </a:r>
          </a:p>
          <a:p>
            <a:endParaRPr lang="en-US" dirty="0">
              <a:cs typeface="Calibri"/>
            </a:endParaRPr>
          </a:p>
        </p:txBody>
      </p:sp>
      <p:sp>
        <p:nvSpPr>
          <p:cNvPr id="4" name="Slide Number Placeholder 3"/>
          <p:cNvSpPr>
            <a:spLocks noGrp="1"/>
          </p:cNvSpPr>
          <p:nvPr>
            <p:ph type="sldNum" sz="quarter" idx="5"/>
          </p:nvPr>
        </p:nvSpPr>
        <p:spPr/>
        <p:txBody>
          <a:bodyPr/>
          <a:lstStyle/>
          <a:p>
            <a:fld id="{CB8142F0-3DDA-4659-AC5B-1ED8C9DD3669}" type="slidenum">
              <a:rPr lang="en-CA" smtClean="0"/>
              <a:t>14</a:t>
            </a:fld>
            <a:endParaRPr lang="en-CA"/>
          </a:p>
        </p:txBody>
      </p:sp>
    </p:spTree>
    <p:extLst>
      <p:ext uri="{BB962C8B-B14F-4D97-AF65-F5344CB8AC3E}">
        <p14:creationId xmlns:p14="http://schemas.microsoft.com/office/powerpoint/2010/main" val="3821924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When we are unsure of where to dispose of an item or substance, our instinct might be to put everything in the landfill bin. If you aren’t sure where to put your waste, there are amazing resources on campus to help you properly sort your items.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Using the waste posters and online guide are fantastic ways to divert away from the landfill stream and reduce our overall impact. Additionally, you can always reach out to the Office of Sustainability by emailing us at sustainability@niagaracollege.ca.</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When in doubt here are our top tips for disposing your landfill waste: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Remove and dispose of food waste to the organics bin from food wrappers. The empty food wrappers then go in the landfill bin. </a:t>
            </a: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do not see a number between 1 through 7 on your plastic item, such as utensils, it goes in the landfill bin</a:t>
            </a:r>
          </a:p>
          <a:p>
            <a:pPr marL="342900" marR="0" lvl="0" indent="-342900">
              <a:lnSpc>
                <a:spcPct val="107000"/>
              </a:lnSpc>
              <a:spcBef>
                <a:spcPts val="0"/>
              </a:spcBef>
              <a:spcAft>
                <a:spcPts val="80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Plastic wrap and waxed paper are also destined landfill stream.</a:t>
            </a:r>
          </a:p>
          <a:p>
            <a:endParaRPr lang="en-US" dirty="0"/>
          </a:p>
        </p:txBody>
      </p:sp>
      <p:sp>
        <p:nvSpPr>
          <p:cNvPr id="4" name="Slide Number Placeholder 3"/>
          <p:cNvSpPr>
            <a:spLocks noGrp="1"/>
          </p:cNvSpPr>
          <p:nvPr>
            <p:ph type="sldNum" sz="quarter" idx="5"/>
          </p:nvPr>
        </p:nvSpPr>
        <p:spPr/>
        <p:txBody>
          <a:bodyPr/>
          <a:lstStyle/>
          <a:p>
            <a:fld id="{CB8142F0-3DDA-4659-AC5B-1ED8C9DD3669}" type="slidenum">
              <a:rPr lang="en-CA" smtClean="0"/>
              <a:t>15</a:t>
            </a:fld>
            <a:endParaRPr lang="en-CA"/>
          </a:p>
        </p:txBody>
      </p:sp>
    </p:spTree>
    <p:extLst>
      <p:ext uri="{BB962C8B-B14F-4D97-AF65-F5344CB8AC3E}">
        <p14:creationId xmlns:p14="http://schemas.microsoft.com/office/powerpoint/2010/main" val="2140078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Organics recycling programs are still relatively new in post-secondary institutions. Food waste is heavy and takes up a lot of room in landfills, making it an important part of the waste management systems at NC. A framework for reducing food waste to landfill has been developed in the province of Ontario. For more information about the Provincial Organics goals, we encourage you to read the Ontario Food Waste Framework.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DYK? It is a common misconception that our organics are composted on site. The College’s organics stream is industrially composted off site; that is the reason we can accept different proteins and paper products in our four stream bins. You typically wouldn’t put meats and bioplastics in your compost unit at home. </a:t>
            </a:r>
          </a:p>
          <a:p>
            <a:endParaRPr lang="en-US" dirty="0"/>
          </a:p>
        </p:txBody>
      </p:sp>
      <p:sp>
        <p:nvSpPr>
          <p:cNvPr id="4" name="Slide Number Placeholder 3"/>
          <p:cNvSpPr>
            <a:spLocks noGrp="1"/>
          </p:cNvSpPr>
          <p:nvPr>
            <p:ph type="sldNum" sz="quarter" idx="5"/>
          </p:nvPr>
        </p:nvSpPr>
        <p:spPr/>
        <p:txBody>
          <a:bodyPr/>
          <a:lstStyle/>
          <a:p>
            <a:fld id="{CB8142F0-3DDA-4659-AC5B-1ED8C9DD3669}" type="slidenum">
              <a:rPr lang="en-CA" smtClean="0"/>
              <a:t>16</a:t>
            </a:fld>
            <a:endParaRPr lang="en-CA"/>
          </a:p>
        </p:txBody>
      </p:sp>
    </p:spTree>
    <p:extLst>
      <p:ext uri="{BB962C8B-B14F-4D97-AF65-F5344CB8AC3E}">
        <p14:creationId xmlns:p14="http://schemas.microsoft.com/office/powerpoint/2010/main" val="2134636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When we think of organics our minds can go straight to food. There are, in fact, other items that can be disposed of in the organics bin on-campus. Some of these other items include: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Wet or soiled bags and coffee cup trays </a:t>
            </a: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Dairy items without a container</a:t>
            </a: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Wet and soiled paper towels, napkins, and bags </a:t>
            </a:r>
          </a:p>
          <a:p>
            <a:pPr marL="342900" marR="0" lvl="0" indent="-342900">
              <a:lnSpc>
                <a:spcPct val="107000"/>
              </a:lnSpc>
              <a:spcBef>
                <a:spcPts val="0"/>
              </a:spcBef>
              <a:spcAft>
                <a:spcPts val="80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finally, wooden stir sticks </a:t>
            </a:r>
          </a:p>
          <a:p>
            <a:pPr marL="0" marR="0" lvl="0" indent="0">
              <a:lnSpc>
                <a:spcPct val="107000"/>
              </a:lnSpc>
              <a:spcBef>
                <a:spcPts val="0"/>
              </a:spcBef>
              <a:spcAft>
                <a:spcPts val="800"/>
              </a:spcAft>
              <a:buFont typeface="Calibri" panose="020F0502020204030204" pitchFamily="34" charse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As with recycling more sorting information can be found on the What Bin Do I Put It In? guide online. </a:t>
            </a:r>
          </a:p>
          <a:p>
            <a:endParaRPr lang="en-US" dirty="0"/>
          </a:p>
        </p:txBody>
      </p:sp>
      <p:sp>
        <p:nvSpPr>
          <p:cNvPr id="4" name="Slide Number Placeholder 3"/>
          <p:cNvSpPr>
            <a:spLocks noGrp="1"/>
          </p:cNvSpPr>
          <p:nvPr>
            <p:ph type="sldNum" sz="quarter" idx="5"/>
          </p:nvPr>
        </p:nvSpPr>
        <p:spPr/>
        <p:txBody>
          <a:bodyPr/>
          <a:lstStyle/>
          <a:p>
            <a:fld id="{CB8142F0-3DDA-4659-AC5B-1ED8C9DD3669}" type="slidenum">
              <a:rPr lang="en-CA" smtClean="0"/>
              <a:t>17</a:t>
            </a:fld>
            <a:endParaRPr lang="en-CA"/>
          </a:p>
        </p:txBody>
      </p:sp>
    </p:spTree>
    <p:extLst>
      <p:ext uri="{BB962C8B-B14F-4D97-AF65-F5344CB8AC3E}">
        <p14:creationId xmlns:p14="http://schemas.microsoft.com/office/powerpoint/2010/main" val="2012284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There are a few special cases that you may experience while on a Niagara College campus. I’ll take this opportunity to share a couple examples with you.</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IF you have an electronic that breaks on campus, you are encouraged to bring it to your local E-waste drop off location.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If you have batteries and are looking for a place to dispose of them, we have Battery bins located in the library at both campuses.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For more detailed information about the NC waste management system visit our website: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https://www.niagaracollege.ca/sustainability/projects/waste-engagement-strategies/</a:t>
            </a:r>
            <a:r>
              <a:rPr lang="en-US" sz="1800" dirty="0">
                <a:effectLst/>
                <a:latin typeface="Calibri" panose="020F0502020204030204" pitchFamily="34" charset="0"/>
                <a:ea typeface="Calibri" panose="020F050202020403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CB8142F0-3DDA-4659-AC5B-1ED8C9DD3669}" type="slidenum">
              <a:rPr lang="en-CA" smtClean="0"/>
              <a:t>18</a:t>
            </a:fld>
            <a:endParaRPr lang="en-CA"/>
          </a:p>
        </p:txBody>
      </p:sp>
    </p:spTree>
    <p:extLst>
      <p:ext uri="{BB962C8B-B14F-4D97-AF65-F5344CB8AC3E}">
        <p14:creationId xmlns:p14="http://schemas.microsoft.com/office/powerpoint/2010/main" val="3292407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Want to test your knowledge? Go to the next slide for a quick waste quiz. Feeling like an expert already? Click the dialogue box at the bottom of the screen to continue with this module.</a:t>
            </a:r>
          </a:p>
          <a:p>
            <a:endParaRPr lang="en-US" dirty="0"/>
          </a:p>
        </p:txBody>
      </p:sp>
      <p:sp>
        <p:nvSpPr>
          <p:cNvPr id="4" name="Slide Number Placeholder 3"/>
          <p:cNvSpPr>
            <a:spLocks noGrp="1"/>
          </p:cNvSpPr>
          <p:nvPr>
            <p:ph type="sldNum" sz="quarter" idx="5"/>
          </p:nvPr>
        </p:nvSpPr>
        <p:spPr/>
        <p:txBody>
          <a:bodyPr/>
          <a:lstStyle/>
          <a:p>
            <a:fld id="{CB8142F0-3DDA-4659-AC5B-1ED8C9DD3669}" type="slidenum">
              <a:rPr lang="en-CA" smtClean="0"/>
              <a:t>19</a:t>
            </a:fld>
            <a:endParaRPr lang="en-CA"/>
          </a:p>
        </p:txBody>
      </p:sp>
    </p:spTree>
    <p:extLst>
      <p:ext uri="{BB962C8B-B14F-4D97-AF65-F5344CB8AC3E}">
        <p14:creationId xmlns:p14="http://schemas.microsoft.com/office/powerpoint/2010/main" val="852914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Before we begin, I want to start by thanking you for taking the time to complete this module. As members of the Niagara College community, we all play an important role in the success of the college’s waste management system.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I would like to take this time to acknowledge the integral role that Facilities Management Services and our campus cleaning contractors play in the day-to-day waste operations and management.</a:t>
            </a:r>
          </a:p>
          <a:p>
            <a:endParaRPr lang="en-US" dirty="0"/>
          </a:p>
        </p:txBody>
      </p:sp>
      <p:sp>
        <p:nvSpPr>
          <p:cNvPr id="4" name="Slide Number Placeholder 3"/>
          <p:cNvSpPr>
            <a:spLocks noGrp="1"/>
          </p:cNvSpPr>
          <p:nvPr>
            <p:ph type="sldNum" sz="quarter" idx="5"/>
          </p:nvPr>
        </p:nvSpPr>
        <p:spPr/>
        <p:txBody>
          <a:bodyPr/>
          <a:lstStyle/>
          <a:p>
            <a:fld id="{CB8142F0-3DDA-4659-AC5B-1ED8C9DD3669}" type="slidenum">
              <a:rPr lang="en-CA" smtClean="0"/>
              <a:t>2</a:t>
            </a:fld>
            <a:endParaRPr lang="en-CA"/>
          </a:p>
        </p:txBody>
      </p:sp>
    </p:spTree>
    <p:extLst>
      <p:ext uri="{BB962C8B-B14F-4D97-AF65-F5344CB8AC3E}">
        <p14:creationId xmlns:p14="http://schemas.microsoft.com/office/powerpoint/2010/main" val="1662818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Try to answer the true or false question on the screen. Once you have tried the question click to reveal the answer.</a:t>
            </a:r>
          </a:p>
        </p:txBody>
      </p:sp>
      <p:sp>
        <p:nvSpPr>
          <p:cNvPr id="4" name="Slide Number Placeholder 3"/>
          <p:cNvSpPr>
            <a:spLocks noGrp="1"/>
          </p:cNvSpPr>
          <p:nvPr>
            <p:ph type="sldNum" sz="quarter" idx="5"/>
          </p:nvPr>
        </p:nvSpPr>
        <p:spPr/>
        <p:txBody>
          <a:bodyPr/>
          <a:lstStyle/>
          <a:p>
            <a:fld id="{CB8142F0-3DDA-4659-AC5B-1ED8C9DD3669}" type="slidenum">
              <a:rPr lang="en-CA" smtClean="0"/>
              <a:t>20</a:t>
            </a:fld>
            <a:endParaRPr lang="en-CA"/>
          </a:p>
        </p:txBody>
      </p:sp>
    </p:spTree>
    <p:extLst>
      <p:ext uri="{BB962C8B-B14F-4D97-AF65-F5344CB8AC3E}">
        <p14:creationId xmlns:p14="http://schemas.microsoft.com/office/powerpoint/2010/main" val="1944279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“At Niagara College, sustainability means providing high-quality applied education and training that meets the needs of students, employees, and the communities in which we operate today while protecting and enhancing the human and natural resources that will be needed in the future.”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CA" sz="18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We believe that by fostering this culture of sustainability, we can reduce our waste and reach our specific objective of reducing waste generation and increasing efficiencies in services and operations.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B8142F0-3DDA-4659-AC5B-1ED8C9DD3669}" type="slidenum">
              <a:rPr lang="en-CA" smtClean="0"/>
              <a:t>21</a:t>
            </a:fld>
            <a:endParaRPr lang="en-CA"/>
          </a:p>
        </p:txBody>
      </p:sp>
    </p:spTree>
    <p:extLst>
      <p:ext uri="{BB962C8B-B14F-4D97-AF65-F5344CB8AC3E}">
        <p14:creationId xmlns:p14="http://schemas.microsoft.com/office/powerpoint/2010/main" val="791536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CA" sz="18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To achieve this objective, we have set out key targets. These include:</a:t>
            </a:r>
          </a:p>
          <a:p>
            <a:pPr marL="0" marR="0">
              <a:lnSpc>
                <a:spcPct val="107000"/>
              </a:lnSpc>
              <a:spcBef>
                <a:spcPts val="0"/>
              </a:spcBef>
              <a:spcAft>
                <a:spcPts val="800"/>
              </a:spcAft>
            </a:pPr>
            <a:r>
              <a:rPr lang="en-CA"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Calibri" panose="020F0502020204030204" pitchFamily="34" charset="0"/>
              <a:buChar char="-"/>
            </a:pPr>
            <a:r>
              <a:rPr lang="en-CA"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Reduce waste sent to landfill by 10% from 2012</a:t>
            </a: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CA"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Achieve a diversion rate of 65%</a:t>
            </a: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n-CA"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Achieve an organics capture rate of 70%</a:t>
            </a:r>
          </a:p>
          <a:p>
            <a:pPr marL="0" marR="0" lvl="0" indent="0">
              <a:lnSpc>
                <a:spcPct val="107000"/>
              </a:lnSpc>
              <a:spcBef>
                <a:spcPts val="0"/>
              </a:spcBef>
              <a:spcAft>
                <a:spcPts val="800"/>
              </a:spcAft>
              <a:buFont typeface="Calibri" panose="020F0502020204030204" pitchFamily="34" charse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18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Want more information about what these targets mean? Click the link ‘Sustainability Plan 2019-2021’ for more information</a:t>
            </a:r>
            <a:r>
              <a:rPr lang="en-CA" sz="1800" dirty="0">
                <a:effectLst/>
                <a:latin typeface="Calibri" panose="020F0502020204030204" pitchFamily="34" charset="0"/>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B8142F0-3DDA-4659-AC5B-1ED8C9DD3669}" type="slidenum">
              <a:rPr lang="en-CA" smtClean="0"/>
              <a:t>22</a:t>
            </a:fld>
            <a:endParaRPr lang="en-CA"/>
          </a:p>
        </p:txBody>
      </p:sp>
    </p:spTree>
    <p:extLst>
      <p:ext uri="{BB962C8B-B14F-4D97-AF65-F5344CB8AC3E}">
        <p14:creationId xmlns:p14="http://schemas.microsoft.com/office/powerpoint/2010/main" val="320615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We measure these targets through a series of Waste Audits.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 waste audit is a comprehensive annual study of waste on campus. This information is used to assess how well the campus waste programs are performing and to stay in compliance with relevant regulations.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Review this after we decide whether we're keeping the previous slides. </a:t>
            </a:r>
          </a:p>
          <a:p>
            <a:endParaRPr lang="en-US" dirty="0"/>
          </a:p>
        </p:txBody>
      </p:sp>
      <p:sp>
        <p:nvSpPr>
          <p:cNvPr id="4" name="Slide Number Placeholder 3"/>
          <p:cNvSpPr>
            <a:spLocks noGrp="1"/>
          </p:cNvSpPr>
          <p:nvPr>
            <p:ph type="sldNum" sz="quarter" idx="5"/>
          </p:nvPr>
        </p:nvSpPr>
        <p:spPr/>
        <p:txBody>
          <a:bodyPr/>
          <a:lstStyle/>
          <a:p>
            <a:fld id="{CB8142F0-3DDA-4659-AC5B-1ED8C9DD3669}" type="slidenum">
              <a:rPr lang="en-CA" smtClean="0"/>
              <a:t>23</a:t>
            </a:fld>
            <a:endParaRPr lang="en-CA"/>
          </a:p>
        </p:txBody>
      </p:sp>
    </p:spTree>
    <p:extLst>
      <p:ext uri="{BB962C8B-B14F-4D97-AF65-F5344CB8AC3E}">
        <p14:creationId xmlns:p14="http://schemas.microsoft.com/office/powerpoint/2010/main" val="1497891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There are two relevant regulations for Niagara College.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These include: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Ontario Regulation 103/94:​</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This states that: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Any institution with a population &gt;350 students are to use a source separation program</a:t>
            </a:r>
            <a:r>
              <a:rPr lang="en-US" sz="1800" b="1"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to encourage staff and students to dispose of waste in the proper bin to increase reuse and recycling.​</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Niagara College’s source separation program are the Four Source Separation Waste Bins we discussed earlier.</a:t>
            </a:r>
          </a:p>
          <a:p>
            <a:endParaRPr lang="en-US" dirty="0"/>
          </a:p>
        </p:txBody>
      </p:sp>
      <p:sp>
        <p:nvSpPr>
          <p:cNvPr id="4" name="Slide Number Placeholder 3"/>
          <p:cNvSpPr>
            <a:spLocks noGrp="1"/>
          </p:cNvSpPr>
          <p:nvPr>
            <p:ph type="sldNum" sz="quarter" idx="5"/>
          </p:nvPr>
        </p:nvSpPr>
        <p:spPr/>
        <p:txBody>
          <a:bodyPr/>
          <a:lstStyle/>
          <a:p>
            <a:fld id="{CB8142F0-3DDA-4659-AC5B-1ED8C9DD3669}" type="slidenum">
              <a:rPr lang="en-CA" smtClean="0"/>
              <a:t>24</a:t>
            </a:fld>
            <a:endParaRPr lang="en-CA"/>
          </a:p>
        </p:txBody>
      </p:sp>
    </p:spTree>
    <p:extLst>
      <p:ext uri="{BB962C8B-B14F-4D97-AF65-F5344CB8AC3E}">
        <p14:creationId xmlns:p14="http://schemas.microsoft.com/office/powerpoint/2010/main" val="7174248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 second relevant regulation is:</a:t>
            </a:r>
          </a:p>
          <a:p>
            <a:pPr marL="0" marR="0">
              <a:lnSpc>
                <a:spcPct val="107000"/>
              </a:lnSpc>
              <a:spcBef>
                <a:spcPts val="0"/>
              </a:spcBef>
              <a:spcAft>
                <a:spcPts val="800"/>
              </a:spcAft>
            </a:pPr>
            <a:r>
              <a:rPr lang="en-CA" sz="1800" dirty="0">
                <a:effectLst/>
                <a:latin typeface="Calibri" panose="020F0502020204030204" pitchFamily="34" charset="0"/>
                <a:ea typeface="Calibri" panose="020F0502020204030204" pitchFamily="34" charset="0"/>
                <a:cs typeface="Arial" panose="020B0604020202020204" pitchFamily="34" charset="0"/>
              </a:rPr>
              <a:t>Ontario Regulation 102/94</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This states that: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Educational Institutions must perform a waste audit.​</a:t>
            </a:r>
            <a:r>
              <a:rPr lang="en-US" sz="1800" b="1"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Click on the hyperlink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here </a:t>
            </a:r>
            <a:r>
              <a:rPr lang="en-US" sz="1800" dirty="0">
                <a:effectLst/>
                <a:latin typeface="Calibri" panose="020F0502020204030204" pitchFamily="34" charset="0"/>
                <a:ea typeface="Calibri" panose="020F0502020204030204" pitchFamily="34" charset="0"/>
                <a:cs typeface="Arial" panose="020B0604020202020204" pitchFamily="34" charset="0"/>
              </a:rPr>
              <a:t>for Niagara College’s latest Waste Audit Report. </a:t>
            </a:r>
            <a:br>
              <a:rPr lang="en-CA" sz="1800" dirty="0">
                <a:effectLst/>
                <a:latin typeface="Calibri" panose="020F0502020204030204" pitchFamily="34" charset="0"/>
                <a:ea typeface="Calibri" panose="020F0502020204030204" pitchFamily="34" charset="0"/>
                <a:cs typeface="Arial" panose="020B0604020202020204" pitchFamily="34" charset="0"/>
              </a:rPr>
            </a:b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effectLst/>
                <a:latin typeface="Calibri" panose="020F0502020204030204" pitchFamily="34" charset="0"/>
                <a:ea typeface="Calibri" panose="020F0502020204030204" pitchFamily="34" charset="0"/>
                <a:cs typeface="Arial" panose="020B0604020202020204" pitchFamily="34" charset="0"/>
              </a:rPr>
              <a:t>More information about Waste Audits can be found on the NC Sustainability website.​</a:t>
            </a:r>
          </a:p>
          <a:p>
            <a:endParaRPr lang="en-US" dirty="0"/>
          </a:p>
        </p:txBody>
      </p:sp>
      <p:sp>
        <p:nvSpPr>
          <p:cNvPr id="4" name="Slide Number Placeholder 3"/>
          <p:cNvSpPr>
            <a:spLocks noGrp="1"/>
          </p:cNvSpPr>
          <p:nvPr>
            <p:ph type="sldNum" sz="quarter" idx="5"/>
          </p:nvPr>
        </p:nvSpPr>
        <p:spPr/>
        <p:txBody>
          <a:bodyPr/>
          <a:lstStyle/>
          <a:p>
            <a:fld id="{CB8142F0-3DDA-4659-AC5B-1ED8C9DD3669}" type="slidenum">
              <a:rPr lang="en-CA" smtClean="0"/>
              <a:t>25</a:t>
            </a:fld>
            <a:endParaRPr lang="en-CA"/>
          </a:p>
        </p:txBody>
      </p:sp>
    </p:spTree>
    <p:extLst>
      <p:ext uri="{BB962C8B-B14F-4D97-AF65-F5344CB8AC3E}">
        <p14:creationId xmlns:p14="http://schemas.microsoft.com/office/powerpoint/2010/main" val="31487527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Waste management is an essential element of a sustainable future. </a:t>
            </a:r>
            <a:r>
              <a:rPr lang="en-CA" sz="1800" dirty="0">
                <a:effectLst/>
                <a:latin typeface="Calibri" panose="020F0502020204030204" pitchFamily="34" charset="0"/>
                <a:ea typeface="Calibri" panose="020F0502020204030204" pitchFamily="34" charset="0"/>
                <a:cs typeface="Arial" panose="020B0604020202020204" pitchFamily="34" charset="0"/>
              </a:rPr>
              <a:t>Compliant waste management is complex with social, environmental, and economic consequences.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Moving forward we want to encourage the Niagara College community to shift our thinking about waste. The best waste management practice is reducing our consumption before it becomes waste.</a:t>
            </a:r>
          </a:p>
          <a:p>
            <a:endParaRPr lang="en-US" dirty="0"/>
          </a:p>
        </p:txBody>
      </p:sp>
      <p:sp>
        <p:nvSpPr>
          <p:cNvPr id="4" name="Slide Number Placeholder 3"/>
          <p:cNvSpPr>
            <a:spLocks noGrp="1"/>
          </p:cNvSpPr>
          <p:nvPr>
            <p:ph type="sldNum" sz="quarter" idx="5"/>
          </p:nvPr>
        </p:nvSpPr>
        <p:spPr/>
        <p:txBody>
          <a:bodyPr/>
          <a:lstStyle/>
          <a:p>
            <a:fld id="{CB8142F0-3DDA-4659-AC5B-1ED8C9DD3669}" type="slidenum">
              <a:rPr lang="en-CA" smtClean="0"/>
              <a:t>26</a:t>
            </a:fld>
            <a:endParaRPr lang="en-CA"/>
          </a:p>
        </p:txBody>
      </p:sp>
    </p:spTree>
    <p:extLst>
      <p:ext uri="{BB962C8B-B14F-4D97-AF65-F5344CB8AC3E}">
        <p14:creationId xmlns:p14="http://schemas.microsoft.com/office/powerpoint/2010/main" val="926229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Curious how NC Waste Management connects with waste in a broader global context? Click on the Sustainable Development Goals to learn more.</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10309645-3EC4-43DF-9557-1B7C151C05CD}" type="slidenum">
              <a:rPr kumimoji="0" lang="en-CA"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lang="en-CA"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842887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We appreciate that you’ve made it to the end of our waste training module. We have prepared a quiz to test what you’ve learned from this training. By completing the quiz, you will be prompted to share your email address for a chance to win a $50 gift card of your choice from select businesses. Thank you for taking part in this waste training module.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We hope you enjoyed it. Don’t hesitate to reach out to the Office of Sustainability with any of your waste related questions.</a:t>
            </a:r>
          </a:p>
        </p:txBody>
      </p:sp>
      <p:sp>
        <p:nvSpPr>
          <p:cNvPr id="4" name="Slide Number Placeholder 3"/>
          <p:cNvSpPr>
            <a:spLocks noGrp="1"/>
          </p:cNvSpPr>
          <p:nvPr>
            <p:ph type="sldNum" sz="quarter" idx="5"/>
          </p:nvPr>
        </p:nvSpPr>
        <p:spPr/>
        <p:txBody>
          <a:bodyPr/>
          <a:lstStyle/>
          <a:p>
            <a:fld id="{CB8142F0-3DDA-4659-AC5B-1ED8C9DD3669}" type="slidenum">
              <a:rPr lang="en-CA" smtClean="0"/>
              <a:t>28</a:t>
            </a:fld>
            <a:endParaRPr lang="en-CA"/>
          </a:p>
        </p:txBody>
      </p:sp>
    </p:spTree>
    <p:extLst>
      <p:ext uri="{BB962C8B-B14F-4D97-AF65-F5344CB8AC3E}">
        <p14:creationId xmlns:p14="http://schemas.microsoft.com/office/powerpoint/2010/main" val="22338420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For more waste resources we encourage you to visit the Office of Sustainability website at niagaracollege.ca/sustainability.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You can find the NC Sustainability Plan 2019-2021, other Waste Projects, and our handy waste sorting guide: What Bin Do I Put It In?</a:t>
            </a:r>
          </a:p>
        </p:txBody>
      </p:sp>
      <p:sp>
        <p:nvSpPr>
          <p:cNvPr id="4" name="Slide Number Placeholder 3"/>
          <p:cNvSpPr>
            <a:spLocks noGrp="1"/>
          </p:cNvSpPr>
          <p:nvPr>
            <p:ph type="sldNum" sz="quarter" idx="5"/>
          </p:nvPr>
        </p:nvSpPr>
        <p:spPr/>
        <p:txBody>
          <a:bodyPr/>
          <a:lstStyle/>
          <a:p>
            <a:fld id="{CB8142F0-3DDA-4659-AC5B-1ED8C9DD3669}" type="slidenum">
              <a:rPr lang="en-CA" smtClean="0"/>
              <a:t>29</a:t>
            </a:fld>
            <a:endParaRPr lang="en-CA"/>
          </a:p>
        </p:txBody>
      </p:sp>
    </p:spTree>
    <p:extLst>
      <p:ext uri="{BB962C8B-B14F-4D97-AF65-F5344CB8AC3E}">
        <p14:creationId xmlns:p14="http://schemas.microsoft.com/office/powerpoint/2010/main" val="1011583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Through this module you will learn: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we define waste at Niagara College</a:t>
            </a: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waste management strategies and practices at Niagara College</a:t>
            </a: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to sort your waste on campus</a:t>
            </a: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reason that we have this programming at the college</a:t>
            </a:r>
          </a:p>
          <a:p>
            <a:pPr marL="342900" marR="0" lvl="0" indent="-342900">
              <a:lnSpc>
                <a:spcPct val="107000"/>
              </a:lnSpc>
              <a:spcBef>
                <a:spcPts val="0"/>
              </a:spcBef>
              <a:spcAft>
                <a:spcPts val="80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our thinking of waste is shifting</a:t>
            </a:r>
          </a:p>
          <a:p>
            <a:endParaRPr lang="en-US" dirty="0"/>
          </a:p>
        </p:txBody>
      </p:sp>
      <p:sp>
        <p:nvSpPr>
          <p:cNvPr id="4" name="Slide Number Placeholder 3"/>
          <p:cNvSpPr>
            <a:spLocks noGrp="1"/>
          </p:cNvSpPr>
          <p:nvPr>
            <p:ph type="sldNum" sz="quarter" idx="5"/>
          </p:nvPr>
        </p:nvSpPr>
        <p:spPr/>
        <p:txBody>
          <a:bodyPr/>
          <a:lstStyle/>
          <a:p>
            <a:fld id="{CB8142F0-3DDA-4659-AC5B-1ED8C9DD3669}" type="slidenum">
              <a:rPr lang="en-CA" smtClean="0"/>
              <a:t>3</a:t>
            </a:fld>
            <a:endParaRPr lang="en-CA"/>
          </a:p>
        </p:txBody>
      </p:sp>
    </p:spTree>
    <p:extLst>
      <p:ext uri="{BB962C8B-B14F-4D97-AF65-F5344CB8AC3E}">
        <p14:creationId xmlns:p14="http://schemas.microsoft.com/office/powerpoint/2010/main" val="1179587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Typically, when most of us think of waste, our minds go straight to landfills and garbage. This, however, is misleading. At Niagara College we define waste as:</a:t>
            </a:r>
            <a:br>
              <a:rPr lang="en-US" sz="1800" dirty="0">
                <a:effectLst/>
                <a:latin typeface="Calibri" panose="020F0502020204030204" pitchFamily="34" charset="0"/>
                <a:ea typeface="Calibri" panose="020F0502020204030204" pitchFamily="34" charset="0"/>
                <a:cs typeface="Arial" panose="020B0604020202020204" pitchFamily="34" charset="0"/>
              </a:rPr>
            </a:b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effectLst/>
                <a:latin typeface="Calibri" panose="020F0502020204030204" pitchFamily="34" charset="0"/>
                <a:ea typeface="Calibri" panose="020F0502020204030204" pitchFamily="34" charset="0"/>
                <a:cs typeface="Arial" panose="020B0604020202020204" pitchFamily="34" charset="0"/>
              </a:rPr>
              <a:t>Any type of unwanted material or substance that results from human activity. Sometimes this material can be reused. Once this material has reached the end of its life cycle it enters a waste stream.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This means that anything we no longer want is ‘waste’. Even when these items can be reused. Once we decide to get rid of something it is disposed of in a waste stream.</a:t>
            </a:r>
          </a:p>
          <a:p>
            <a:endParaRPr lang="en-US" dirty="0"/>
          </a:p>
        </p:txBody>
      </p:sp>
      <p:sp>
        <p:nvSpPr>
          <p:cNvPr id="4" name="Slide Number Placeholder 3"/>
          <p:cNvSpPr>
            <a:spLocks noGrp="1"/>
          </p:cNvSpPr>
          <p:nvPr>
            <p:ph type="sldNum" sz="quarter" idx="5"/>
          </p:nvPr>
        </p:nvSpPr>
        <p:spPr/>
        <p:txBody>
          <a:bodyPr/>
          <a:lstStyle/>
          <a:p>
            <a:fld id="{CB8142F0-3DDA-4659-AC5B-1ED8C9DD3669}" type="slidenum">
              <a:rPr lang="en-CA" smtClean="0"/>
              <a:t>4</a:t>
            </a:fld>
            <a:endParaRPr lang="en-CA"/>
          </a:p>
        </p:txBody>
      </p:sp>
    </p:spTree>
    <p:extLst>
      <p:ext uri="{BB962C8B-B14F-4D97-AF65-F5344CB8AC3E}">
        <p14:creationId xmlns:p14="http://schemas.microsoft.com/office/powerpoint/2010/main" val="3966508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As we wrap our minds around what waste is it is easy to get lost in how many activities are involved with waste management. At Niagara College we see Waste Management as:</a:t>
            </a:r>
            <a:br>
              <a:rPr lang="en-US" sz="1800" dirty="0">
                <a:effectLst/>
                <a:latin typeface="Calibri" panose="020F0502020204030204" pitchFamily="34" charset="0"/>
                <a:ea typeface="Calibri" panose="020F0502020204030204" pitchFamily="34" charset="0"/>
                <a:cs typeface="Arial" panose="020B0604020202020204" pitchFamily="34" charset="0"/>
              </a:rPr>
            </a:b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effectLst/>
                <a:latin typeface="Calibri" panose="020F0502020204030204" pitchFamily="34" charset="0"/>
                <a:ea typeface="Calibri" panose="020F0502020204030204" pitchFamily="34" charset="0"/>
                <a:cs typeface="Arial" panose="020B0604020202020204" pitchFamily="34" charset="0"/>
              </a:rPr>
              <a:t>A comprehensive waste reduction, recycling, composting, and landfill disposal program. </a:t>
            </a:r>
            <a:br>
              <a:rPr lang="en-US" sz="1800" dirty="0">
                <a:effectLst/>
                <a:latin typeface="Calibri" panose="020F0502020204030204" pitchFamily="34" charset="0"/>
                <a:ea typeface="Calibri" panose="020F0502020204030204" pitchFamily="34" charset="0"/>
                <a:cs typeface="Arial" panose="020B0604020202020204" pitchFamily="34" charset="0"/>
              </a:rPr>
            </a:b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effectLst/>
                <a:latin typeface="Calibri" panose="020F0502020204030204" pitchFamily="34" charset="0"/>
                <a:ea typeface="Calibri" panose="020F0502020204030204" pitchFamily="34" charset="0"/>
                <a:cs typeface="Arial" panose="020B0604020202020204" pitchFamily="34" charset="0"/>
              </a:rPr>
              <a:t>This program is meant to divert waste from landfills through waste sorting systems by means of waste streams. If you have had the chance to walk around the college campuses, you will notice that we have three different waste streams for waste disposal. This includes recycling, organics, and landfill.</a:t>
            </a:r>
          </a:p>
          <a:p>
            <a:endParaRPr lang="en-US" dirty="0"/>
          </a:p>
        </p:txBody>
      </p:sp>
      <p:sp>
        <p:nvSpPr>
          <p:cNvPr id="4" name="Slide Number Placeholder 3"/>
          <p:cNvSpPr>
            <a:spLocks noGrp="1"/>
          </p:cNvSpPr>
          <p:nvPr>
            <p:ph type="sldNum" sz="quarter" idx="5"/>
          </p:nvPr>
        </p:nvSpPr>
        <p:spPr/>
        <p:txBody>
          <a:bodyPr/>
          <a:lstStyle/>
          <a:p>
            <a:fld id="{CB8142F0-3DDA-4659-AC5B-1ED8C9DD3669}" type="slidenum">
              <a:rPr lang="en-CA" smtClean="0"/>
              <a:t>5</a:t>
            </a:fld>
            <a:endParaRPr lang="en-CA"/>
          </a:p>
        </p:txBody>
      </p:sp>
    </p:spTree>
    <p:extLst>
      <p:ext uri="{BB962C8B-B14F-4D97-AF65-F5344CB8AC3E}">
        <p14:creationId xmlns:p14="http://schemas.microsoft.com/office/powerpoint/2010/main" val="2752945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You may have noticed our hallway waste receptacles while walking around campus. This is our source separation program (more on that later!) that has 4 waste bins, representing 3 waste streams. Confused? Let me explain further.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Front of house at both campuses (i.e., the hallway waste receptacles) we have four disposal bins representing the streams that mark the beginning of the waste journey for most items. These bins are recycling, organics, landfill, and coffee cups. Once the waste bins are collected by our campus cleaning staff, it is transported back of house and sorted into its respective landfill, recycling, or composting dumpsters or totes. </a:t>
            </a:r>
          </a:p>
          <a:p>
            <a:endParaRPr lang="en-US" dirty="0"/>
          </a:p>
        </p:txBody>
      </p:sp>
      <p:sp>
        <p:nvSpPr>
          <p:cNvPr id="4" name="Slide Number Placeholder 3"/>
          <p:cNvSpPr>
            <a:spLocks noGrp="1"/>
          </p:cNvSpPr>
          <p:nvPr>
            <p:ph type="sldNum" sz="quarter" idx="5"/>
          </p:nvPr>
        </p:nvSpPr>
        <p:spPr/>
        <p:txBody>
          <a:bodyPr/>
          <a:lstStyle/>
          <a:p>
            <a:fld id="{CB8142F0-3DDA-4659-AC5B-1ED8C9DD3669}" type="slidenum">
              <a:rPr lang="en-CA" smtClean="0"/>
              <a:t>6</a:t>
            </a:fld>
            <a:endParaRPr lang="en-CA"/>
          </a:p>
        </p:txBody>
      </p:sp>
    </p:spTree>
    <p:extLst>
      <p:ext uri="{BB962C8B-B14F-4D97-AF65-F5344CB8AC3E}">
        <p14:creationId xmlns:p14="http://schemas.microsoft.com/office/powerpoint/2010/main" val="1569432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What is waste contamination? Why does it matter?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When items are not disposed of in the proper bin, this causes waste contamination. When this occurs, it can cause downstream impacts at the respective disposal facilities.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You can help stop waste contamination by taking this module, using our online resource: What Bin Do I Put It In?, and when in doubt, reaching out to the Office of Sustainability through email.</a:t>
            </a:r>
          </a:p>
          <a:p>
            <a:endParaRPr lang="en-US" dirty="0"/>
          </a:p>
        </p:txBody>
      </p:sp>
      <p:sp>
        <p:nvSpPr>
          <p:cNvPr id="4" name="Slide Number Placeholder 3"/>
          <p:cNvSpPr>
            <a:spLocks noGrp="1"/>
          </p:cNvSpPr>
          <p:nvPr>
            <p:ph type="sldNum" sz="quarter" idx="5"/>
          </p:nvPr>
        </p:nvSpPr>
        <p:spPr/>
        <p:txBody>
          <a:bodyPr/>
          <a:lstStyle/>
          <a:p>
            <a:fld id="{CB8142F0-3DDA-4659-AC5B-1ED8C9DD3669}" type="slidenum">
              <a:rPr lang="en-CA" smtClean="0"/>
              <a:t>7</a:t>
            </a:fld>
            <a:endParaRPr lang="en-CA"/>
          </a:p>
        </p:txBody>
      </p:sp>
    </p:spTree>
    <p:extLst>
      <p:ext uri="{BB962C8B-B14F-4D97-AF65-F5344CB8AC3E}">
        <p14:creationId xmlns:p14="http://schemas.microsoft.com/office/powerpoint/2010/main" val="834868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Now that we are familiar with the waste management system on campus let us check in with a fun activity. On the next slide you will see labelled and colour coded ‘bins’. These are representative of the waste streams throughout the hallways on campus (need a refresher? Refer back to slide 6: Waste Streams).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Now onto the activity!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Common waste items that can be found on campus are shown as small images on the top right of the slide. When the item pops up you are encouraged to choose where the item would go. Click and see if you are correct. This is just a check-in to see how confident you are with the waste system at NC. If you don’t want to participate in the activity and feel confident in your ability to sort on campus, or if you learn in a different way, click on the skip activity link at the bottom of this slide.</a:t>
            </a:r>
          </a:p>
          <a:p>
            <a:endParaRPr lang="en-US" dirty="0"/>
          </a:p>
        </p:txBody>
      </p:sp>
      <p:sp>
        <p:nvSpPr>
          <p:cNvPr id="4" name="Slide Number Placeholder 3"/>
          <p:cNvSpPr>
            <a:spLocks noGrp="1"/>
          </p:cNvSpPr>
          <p:nvPr>
            <p:ph type="sldNum" sz="quarter" idx="5"/>
          </p:nvPr>
        </p:nvSpPr>
        <p:spPr/>
        <p:txBody>
          <a:bodyPr/>
          <a:lstStyle/>
          <a:p>
            <a:fld id="{CB8142F0-3DDA-4659-AC5B-1ED8C9DD3669}" type="slidenum">
              <a:rPr lang="en-CA" smtClean="0"/>
              <a:t>8</a:t>
            </a:fld>
            <a:endParaRPr lang="en-CA"/>
          </a:p>
        </p:txBody>
      </p:sp>
    </p:spTree>
    <p:extLst>
      <p:ext uri="{BB962C8B-B14F-4D97-AF65-F5344CB8AC3E}">
        <p14:creationId xmlns:p14="http://schemas.microsoft.com/office/powerpoint/2010/main" val="566891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Read, Set, Go!</a:t>
            </a:r>
          </a:p>
          <a:p>
            <a:endParaRPr lang="en-US" dirty="0"/>
          </a:p>
        </p:txBody>
      </p:sp>
      <p:sp>
        <p:nvSpPr>
          <p:cNvPr id="4" name="Slide Number Placeholder 3"/>
          <p:cNvSpPr>
            <a:spLocks noGrp="1"/>
          </p:cNvSpPr>
          <p:nvPr>
            <p:ph type="sldNum" sz="quarter" idx="5"/>
          </p:nvPr>
        </p:nvSpPr>
        <p:spPr/>
        <p:txBody>
          <a:bodyPr/>
          <a:lstStyle/>
          <a:p>
            <a:fld id="{CB8142F0-3DDA-4659-AC5B-1ED8C9DD3669}" type="slidenum">
              <a:rPr lang="en-CA" smtClean="0"/>
              <a:t>9</a:t>
            </a:fld>
            <a:endParaRPr lang="en-CA"/>
          </a:p>
        </p:txBody>
      </p:sp>
    </p:spTree>
    <p:extLst>
      <p:ext uri="{BB962C8B-B14F-4D97-AF65-F5344CB8AC3E}">
        <p14:creationId xmlns:p14="http://schemas.microsoft.com/office/powerpoint/2010/main" val="572005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AAC50-7707-4FAD-A12F-3EBAF5BDBB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F0D2ED94-1CED-482E-80C8-A7415AC3A3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B4A80F4F-D754-486A-A477-38CC454BEAB9}"/>
              </a:ext>
            </a:extLst>
          </p:cNvPr>
          <p:cNvSpPr>
            <a:spLocks noGrp="1"/>
          </p:cNvSpPr>
          <p:nvPr>
            <p:ph type="dt" sz="half" idx="10"/>
          </p:nvPr>
        </p:nvSpPr>
        <p:spPr/>
        <p:txBody>
          <a:bodyPr/>
          <a:lstStyle/>
          <a:p>
            <a:fld id="{D5E982E0-A7FC-4649-96E9-EAB609D2CF05}" type="datetimeFigureOut">
              <a:rPr lang="en-CA" smtClean="0"/>
              <a:t>2021-11-08</a:t>
            </a:fld>
            <a:endParaRPr lang="en-CA"/>
          </a:p>
        </p:txBody>
      </p:sp>
      <p:sp>
        <p:nvSpPr>
          <p:cNvPr id="5" name="Footer Placeholder 4">
            <a:extLst>
              <a:ext uri="{FF2B5EF4-FFF2-40B4-BE49-F238E27FC236}">
                <a16:creationId xmlns:a16="http://schemas.microsoft.com/office/drawing/2014/main" id="{DD0B671B-F6AD-4EF1-AB3F-25E9FC56A61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960C9BC-6944-47D0-8120-BAB7AA200BE0}"/>
              </a:ext>
            </a:extLst>
          </p:cNvPr>
          <p:cNvSpPr>
            <a:spLocks noGrp="1"/>
          </p:cNvSpPr>
          <p:nvPr>
            <p:ph type="sldNum" sz="quarter" idx="12"/>
          </p:nvPr>
        </p:nvSpPr>
        <p:spPr/>
        <p:txBody>
          <a:bodyPr/>
          <a:lstStyle/>
          <a:p>
            <a:fld id="{3FB99AB6-1119-4604-914D-814D12CAD563}" type="slidenum">
              <a:rPr lang="en-CA" smtClean="0"/>
              <a:t>‹#›</a:t>
            </a:fld>
            <a:endParaRPr lang="en-CA"/>
          </a:p>
        </p:txBody>
      </p:sp>
    </p:spTree>
    <p:extLst>
      <p:ext uri="{BB962C8B-B14F-4D97-AF65-F5344CB8AC3E}">
        <p14:creationId xmlns:p14="http://schemas.microsoft.com/office/powerpoint/2010/main" val="3616351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48E34-3246-4FD8-A57A-CE69A2461FD4}"/>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E558F3D-0C6F-47FB-8650-1134DA9055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6AFB007-9AB2-4BE4-9A76-380B6505DA9B}"/>
              </a:ext>
            </a:extLst>
          </p:cNvPr>
          <p:cNvSpPr>
            <a:spLocks noGrp="1"/>
          </p:cNvSpPr>
          <p:nvPr>
            <p:ph type="dt" sz="half" idx="10"/>
          </p:nvPr>
        </p:nvSpPr>
        <p:spPr/>
        <p:txBody>
          <a:bodyPr/>
          <a:lstStyle/>
          <a:p>
            <a:fld id="{D5E982E0-A7FC-4649-96E9-EAB609D2CF05}" type="datetimeFigureOut">
              <a:rPr lang="en-CA" smtClean="0"/>
              <a:t>2021-11-08</a:t>
            </a:fld>
            <a:endParaRPr lang="en-CA"/>
          </a:p>
        </p:txBody>
      </p:sp>
      <p:sp>
        <p:nvSpPr>
          <p:cNvPr id="5" name="Footer Placeholder 4">
            <a:extLst>
              <a:ext uri="{FF2B5EF4-FFF2-40B4-BE49-F238E27FC236}">
                <a16:creationId xmlns:a16="http://schemas.microsoft.com/office/drawing/2014/main" id="{9A18B9FC-C555-44AC-8D6C-2D2657BF41C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4114301-C293-439C-8DA5-E04B7672E4BC}"/>
              </a:ext>
            </a:extLst>
          </p:cNvPr>
          <p:cNvSpPr>
            <a:spLocks noGrp="1"/>
          </p:cNvSpPr>
          <p:nvPr>
            <p:ph type="sldNum" sz="quarter" idx="12"/>
          </p:nvPr>
        </p:nvSpPr>
        <p:spPr/>
        <p:txBody>
          <a:bodyPr/>
          <a:lstStyle/>
          <a:p>
            <a:fld id="{3FB99AB6-1119-4604-914D-814D12CAD563}" type="slidenum">
              <a:rPr lang="en-CA" smtClean="0"/>
              <a:t>‹#›</a:t>
            </a:fld>
            <a:endParaRPr lang="en-CA"/>
          </a:p>
        </p:txBody>
      </p:sp>
    </p:spTree>
    <p:extLst>
      <p:ext uri="{BB962C8B-B14F-4D97-AF65-F5344CB8AC3E}">
        <p14:creationId xmlns:p14="http://schemas.microsoft.com/office/powerpoint/2010/main" val="48694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A4AD51-4F24-4553-A16E-67D47C8175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34637EB-6E9D-41D4-975E-A616B43AFD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928BFFE-AA50-471B-80D7-4FA3E0342999}"/>
              </a:ext>
            </a:extLst>
          </p:cNvPr>
          <p:cNvSpPr>
            <a:spLocks noGrp="1"/>
          </p:cNvSpPr>
          <p:nvPr>
            <p:ph type="dt" sz="half" idx="10"/>
          </p:nvPr>
        </p:nvSpPr>
        <p:spPr/>
        <p:txBody>
          <a:bodyPr/>
          <a:lstStyle/>
          <a:p>
            <a:fld id="{D5E982E0-A7FC-4649-96E9-EAB609D2CF05}" type="datetimeFigureOut">
              <a:rPr lang="en-CA" smtClean="0"/>
              <a:t>2021-11-08</a:t>
            </a:fld>
            <a:endParaRPr lang="en-CA"/>
          </a:p>
        </p:txBody>
      </p:sp>
      <p:sp>
        <p:nvSpPr>
          <p:cNvPr id="5" name="Footer Placeholder 4">
            <a:extLst>
              <a:ext uri="{FF2B5EF4-FFF2-40B4-BE49-F238E27FC236}">
                <a16:creationId xmlns:a16="http://schemas.microsoft.com/office/drawing/2014/main" id="{B98C8C79-F6C7-4C0C-AA96-C8B95153A9D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8B02508-5966-4AF0-90C4-310AF37262CF}"/>
              </a:ext>
            </a:extLst>
          </p:cNvPr>
          <p:cNvSpPr>
            <a:spLocks noGrp="1"/>
          </p:cNvSpPr>
          <p:nvPr>
            <p:ph type="sldNum" sz="quarter" idx="12"/>
          </p:nvPr>
        </p:nvSpPr>
        <p:spPr/>
        <p:txBody>
          <a:bodyPr/>
          <a:lstStyle/>
          <a:p>
            <a:fld id="{3FB99AB6-1119-4604-914D-814D12CAD563}" type="slidenum">
              <a:rPr lang="en-CA" smtClean="0"/>
              <a:t>‹#›</a:t>
            </a:fld>
            <a:endParaRPr lang="en-CA"/>
          </a:p>
        </p:txBody>
      </p:sp>
    </p:spTree>
    <p:extLst>
      <p:ext uri="{BB962C8B-B14F-4D97-AF65-F5344CB8AC3E}">
        <p14:creationId xmlns:p14="http://schemas.microsoft.com/office/powerpoint/2010/main" val="128611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cSld name="Main">
    <p:spTree>
      <p:nvGrpSpPr>
        <p:cNvPr id="1" name="Shape 19"/>
        <p:cNvGrpSpPr/>
        <p:nvPr/>
      </p:nvGrpSpPr>
      <p:grpSpPr>
        <a:xfrm>
          <a:off x="0" y="0"/>
          <a:ext cx="0" cy="0"/>
          <a:chOff x="0" y="0"/>
          <a:chExt cx="0" cy="0"/>
        </a:xfrm>
      </p:grpSpPr>
      <p:sp>
        <p:nvSpPr>
          <p:cNvPr id="20" name="Google Shape;20;p30"/>
          <p:cNvSpPr txBox="1">
            <a:spLocks noGrp="1"/>
          </p:cNvSpPr>
          <p:nvPr>
            <p:ph type="sldNum" idx="12"/>
          </p:nvPr>
        </p:nvSpPr>
        <p:spPr>
          <a:xfrm>
            <a:off x="11453401" y="109372"/>
            <a:ext cx="635818" cy="522816"/>
          </a:xfrm>
          <a:prstGeom prst="rect">
            <a:avLst/>
          </a:prstGeom>
          <a:solidFill>
            <a:schemeClr val="lt2"/>
          </a:solidFill>
          <a:ln>
            <a:noFill/>
          </a:ln>
        </p:spPr>
        <p:txBody>
          <a:bodyPr spcFirstLastPara="1" wrap="square" lIns="0" tIns="182675" rIns="0" bIns="182675" anchor="ctr" anchorCtr="0">
            <a:sp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8556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9"/>
        <p:cNvGrpSpPr/>
        <p:nvPr/>
      </p:nvGrpSpPr>
      <p:grpSpPr>
        <a:xfrm>
          <a:off x="0" y="0"/>
          <a:ext cx="0" cy="0"/>
          <a:chOff x="0" y="0"/>
          <a:chExt cx="0" cy="0"/>
        </a:xfrm>
      </p:grpSpPr>
      <p:sp>
        <p:nvSpPr>
          <p:cNvPr id="30" name="Google Shape;30;p34"/>
          <p:cNvSpPr txBox="1">
            <a:spLocks noGrp="1"/>
          </p:cNvSpPr>
          <p:nvPr>
            <p:ph type="ctrTitle"/>
          </p:nvPr>
        </p:nvSpPr>
        <p:spPr>
          <a:xfrm>
            <a:off x="914400" y="2409060"/>
            <a:ext cx="10363200" cy="912771"/>
          </a:xfrm>
          <a:prstGeom prst="rect">
            <a:avLst/>
          </a:prstGeom>
          <a:noFill/>
          <a:ln>
            <a:noFill/>
          </a:ln>
        </p:spPr>
        <p:txBody>
          <a:bodyPr spcFirstLastPara="1" wrap="square" lIns="217475" tIns="108725" rIns="217475" bIns="108725" anchor="ctr" anchorCtr="0">
            <a:noAutofit/>
          </a:bodyPr>
          <a:lstStyle>
            <a:lvl1pPr lvl="0" algn="ctr">
              <a:lnSpc>
                <a:spcPct val="100000"/>
              </a:lnSpc>
              <a:spcBef>
                <a:spcPts val="0"/>
              </a:spcBef>
              <a:spcAft>
                <a:spcPts val="0"/>
              </a:spcAft>
              <a:buClr>
                <a:schemeClr val="lt2"/>
              </a:buClr>
              <a:buSzPts val="2999"/>
              <a:buFont typeface="Oswald"/>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4"/>
          <p:cNvSpPr txBox="1">
            <a:spLocks noGrp="1"/>
          </p:cNvSpPr>
          <p:nvPr>
            <p:ph type="subTitle" idx="1"/>
          </p:nvPr>
        </p:nvSpPr>
        <p:spPr>
          <a:xfrm>
            <a:off x="1828800" y="3886200"/>
            <a:ext cx="8534400" cy="1752600"/>
          </a:xfrm>
          <a:prstGeom prst="rect">
            <a:avLst/>
          </a:prstGeom>
          <a:noFill/>
          <a:ln>
            <a:noFill/>
          </a:ln>
        </p:spPr>
        <p:txBody>
          <a:bodyPr spcFirstLastPara="1" wrap="square" lIns="217475" tIns="108725" rIns="217475" bIns="108725" anchor="t" anchorCtr="0">
            <a:normAutofit/>
          </a:bodyPr>
          <a:lstStyle>
            <a:lvl1pPr lvl="0" algn="ctr">
              <a:lnSpc>
                <a:spcPct val="120000"/>
              </a:lnSpc>
              <a:spcBef>
                <a:spcPts val="240"/>
              </a:spcBef>
              <a:spcAft>
                <a:spcPts val="0"/>
              </a:spcAft>
              <a:buClr>
                <a:srgbClr val="0073CF"/>
              </a:buClr>
              <a:buSzPts val="1200"/>
              <a:buNone/>
              <a:defRPr sz="1200">
                <a:solidFill>
                  <a:srgbClr val="0073CF"/>
                </a:solidFill>
              </a:defRPr>
            </a:lvl1pPr>
            <a:lvl2pPr lvl="1" algn="ctr">
              <a:lnSpc>
                <a:spcPct val="130000"/>
              </a:lnSpc>
              <a:spcBef>
                <a:spcPts val="310"/>
              </a:spcBef>
              <a:spcAft>
                <a:spcPts val="0"/>
              </a:spcAft>
              <a:buClr>
                <a:srgbClr val="888888"/>
              </a:buClr>
              <a:buSzPts val="1550"/>
              <a:buNone/>
              <a:defRPr>
                <a:solidFill>
                  <a:srgbClr val="888888"/>
                </a:solidFill>
              </a:defRPr>
            </a:lvl2pPr>
            <a:lvl3pPr lvl="2" algn="ctr">
              <a:lnSpc>
                <a:spcPct val="130000"/>
              </a:lnSpc>
              <a:spcBef>
                <a:spcPts val="310"/>
              </a:spcBef>
              <a:spcAft>
                <a:spcPts val="0"/>
              </a:spcAft>
              <a:buClr>
                <a:srgbClr val="888888"/>
              </a:buClr>
              <a:buSzPts val="1550"/>
              <a:buNone/>
              <a:defRPr>
                <a:solidFill>
                  <a:srgbClr val="888888"/>
                </a:solidFill>
              </a:defRPr>
            </a:lvl3pPr>
            <a:lvl4pPr lvl="3" algn="ctr">
              <a:lnSpc>
                <a:spcPct val="130000"/>
              </a:lnSpc>
              <a:spcBef>
                <a:spcPts val="310"/>
              </a:spcBef>
              <a:spcAft>
                <a:spcPts val="0"/>
              </a:spcAft>
              <a:buClr>
                <a:srgbClr val="888888"/>
              </a:buClr>
              <a:buSzPts val="1550"/>
              <a:buNone/>
              <a:defRPr>
                <a:solidFill>
                  <a:srgbClr val="888888"/>
                </a:solidFill>
              </a:defRPr>
            </a:lvl4pPr>
            <a:lvl5pPr lvl="4" algn="ctr">
              <a:lnSpc>
                <a:spcPct val="130000"/>
              </a:lnSpc>
              <a:spcBef>
                <a:spcPts val="310"/>
              </a:spcBef>
              <a:spcAft>
                <a:spcPts val="0"/>
              </a:spcAft>
              <a:buClr>
                <a:srgbClr val="888888"/>
              </a:buClr>
              <a:buSzPts val="1550"/>
              <a:buNone/>
              <a:defRPr>
                <a:solidFill>
                  <a:srgbClr val="888888"/>
                </a:solidFill>
              </a:defRPr>
            </a:lvl5pPr>
            <a:lvl6pPr lvl="5" algn="ctr">
              <a:lnSpc>
                <a:spcPct val="100000"/>
              </a:lnSpc>
              <a:spcBef>
                <a:spcPts val="480"/>
              </a:spcBef>
              <a:spcAft>
                <a:spcPts val="0"/>
              </a:spcAft>
              <a:buClr>
                <a:srgbClr val="888888"/>
              </a:buClr>
              <a:buSzPts val="2400"/>
              <a:buNone/>
              <a:defRPr>
                <a:solidFill>
                  <a:srgbClr val="888888"/>
                </a:solidFill>
              </a:defRPr>
            </a:lvl6pPr>
            <a:lvl7pPr lvl="6" algn="ctr">
              <a:lnSpc>
                <a:spcPct val="100000"/>
              </a:lnSpc>
              <a:spcBef>
                <a:spcPts val="480"/>
              </a:spcBef>
              <a:spcAft>
                <a:spcPts val="0"/>
              </a:spcAft>
              <a:buClr>
                <a:srgbClr val="888888"/>
              </a:buClr>
              <a:buSzPts val="2400"/>
              <a:buNone/>
              <a:defRPr>
                <a:solidFill>
                  <a:srgbClr val="888888"/>
                </a:solidFill>
              </a:defRPr>
            </a:lvl7pPr>
            <a:lvl8pPr lvl="7" algn="ctr">
              <a:lnSpc>
                <a:spcPct val="100000"/>
              </a:lnSpc>
              <a:spcBef>
                <a:spcPts val="480"/>
              </a:spcBef>
              <a:spcAft>
                <a:spcPts val="0"/>
              </a:spcAft>
              <a:buClr>
                <a:srgbClr val="888888"/>
              </a:buClr>
              <a:buSzPts val="2400"/>
              <a:buNone/>
              <a:defRPr>
                <a:solidFill>
                  <a:srgbClr val="888888"/>
                </a:solidFill>
              </a:defRPr>
            </a:lvl8pPr>
            <a:lvl9pPr lvl="8" algn="ctr">
              <a:lnSpc>
                <a:spcPct val="100000"/>
              </a:lnSpc>
              <a:spcBef>
                <a:spcPts val="480"/>
              </a:spcBef>
              <a:spcAft>
                <a:spcPts val="0"/>
              </a:spcAft>
              <a:buClr>
                <a:srgbClr val="888888"/>
              </a:buClr>
              <a:buSzPts val="2400"/>
              <a:buNone/>
              <a:defRPr>
                <a:solidFill>
                  <a:srgbClr val="888888"/>
                </a:solidFill>
              </a:defRPr>
            </a:lvl9pPr>
          </a:lstStyle>
          <a:p>
            <a:endParaRPr/>
          </a:p>
        </p:txBody>
      </p:sp>
      <p:sp>
        <p:nvSpPr>
          <p:cNvPr id="32" name="Google Shape;32;p34"/>
          <p:cNvSpPr txBox="1">
            <a:spLocks noGrp="1"/>
          </p:cNvSpPr>
          <p:nvPr>
            <p:ph type="sldNum" idx="12"/>
          </p:nvPr>
        </p:nvSpPr>
        <p:spPr>
          <a:xfrm>
            <a:off x="11453401" y="109372"/>
            <a:ext cx="635818" cy="522816"/>
          </a:xfrm>
          <a:prstGeom prst="rect">
            <a:avLst/>
          </a:prstGeom>
          <a:solidFill>
            <a:schemeClr val="lt2"/>
          </a:solidFill>
          <a:ln>
            <a:noFill/>
          </a:ln>
        </p:spPr>
        <p:txBody>
          <a:bodyPr spcFirstLastPara="1" wrap="square" lIns="0" tIns="182675" rIns="0" bIns="182675" anchor="ctr" anchorCtr="0">
            <a:sp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656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Welcome Message">
  <p:cSld name="Welcome Message">
    <p:spTree>
      <p:nvGrpSpPr>
        <p:cNvPr id="1" name="Shape 33"/>
        <p:cNvGrpSpPr/>
        <p:nvPr/>
      </p:nvGrpSpPr>
      <p:grpSpPr>
        <a:xfrm>
          <a:off x="0" y="0"/>
          <a:ext cx="0" cy="0"/>
          <a:chOff x="0" y="0"/>
          <a:chExt cx="0" cy="0"/>
        </a:xfrm>
      </p:grpSpPr>
      <p:sp>
        <p:nvSpPr>
          <p:cNvPr id="34" name="Google Shape;34;p35"/>
          <p:cNvSpPr txBox="1">
            <a:spLocks noGrp="1"/>
          </p:cNvSpPr>
          <p:nvPr>
            <p:ph type="sldNum" idx="12"/>
          </p:nvPr>
        </p:nvSpPr>
        <p:spPr>
          <a:xfrm>
            <a:off x="11453401" y="109372"/>
            <a:ext cx="412350" cy="522816"/>
          </a:xfrm>
          <a:prstGeom prst="rect">
            <a:avLst/>
          </a:prstGeom>
          <a:solidFill>
            <a:schemeClr val="lt2"/>
          </a:solidFill>
          <a:ln>
            <a:noFill/>
          </a:ln>
        </p:spPr>
        <p:txBody>
          <a:bodyPr spcFirstLastPara="1" wrap="square" lIns="0" tIns="182675" rIns="0" bIns="182675" anchor="ctr" anchorCtr="0">
            <a:sp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9pPr>
          </a:lstStyle>
          <a:p>
            <a:pPr marL="0" lvl="0" indent="0" algn="ctr" rtl="0">
              <a:spcBef>
                <a:spcPts val="0"/>
              </a:spcBef>
              <a:spcAft>
                <a:spcPts val="0"/>
              </a:spcAft>
              <a:buNone/>
            </a:pPr>
            <a:fld id="{00000000-1234-1234-1234-123412341234}" type="slidenum">
              <a:rPr lang="en-US"/>
              <a:t>‹#›</a:t>
            </a:fld>
            <a:endParaRPr/>
          </a:p>
        </p:txBody>
      </p:sp>
      <p:sp>
        <p:nvSpPr>
          <p:cNvPr id="35" name="Google Shape;35;p35"/>
          <p:cNvSpPr>
            <a:spLocks noGrp="1"/>
          </p:cNvSpPr>
          <p:nvPr>
            <p:ph type="pic" idx="2"/>
          </p:nvPr>
        </p:nvSpPr>
        <p:spPr>
          <a:xfrm>
            <a:off x="4890148" y="792733"/>
            <a:ext cx="2411704" cy="2412019"/>
          </a:xfrm>
          <a:prstGeom prst="ellipse">
            <a:avLst/>
          </a:prstGeom>
          <a:noFill/>
          <a:ln>
            <a:noFill/>
          </a:ln>
        </p:spPr>
        <p:txBody>
          <a:bodyPr spcFirstLastPara="1" wrap="square" lIns="217475" tIns="108725" rIns="217475" bIns="108725" anchor="t" anchorCtr="0">
            <a:noAutofit/>
          </a:bodyPr>
          <a:lstStyle>
            <a:lvl1pPr marR="0" lvl="0" algn="ctr" rtl="0">
              <a:lnSpc>
                <a:spcPct val="130000"/>
              </a:lnSpc>
              <a:spcBef>
                <a:spcPts val="240"/>
              </a:spcBef>
              <a:spcAft>
                <a:spcPts val="0"/>
              </a:spcAft>
              <a:buClr>
                <a:srgbClr val="0073CF"/>
              </a:buClr>
              <a:buSzPts val="1200"/>
              <a:buFont typeface="Arial"/>
              <a:buNone/>
              <a:defRPr sz="1200" b="0" i="0" u="none" strike="noStrike" cap="none">
                <a:solidFill>
                  <a:srgbClr val="0073CF"/>
                </a:solidFill>
                <a:latin typeface="Oswald"/>
                <a:ea typeface="Oswald"/>
                <a:cs typeface="Oswald"/>
                <a:sym typeface="Oswald"/>
              </a:defRPr>
            </a:lvl1pPr>
            <a:lvl2pPr marR="0" lvl="1"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2pPr>
            <a:lvl3pPr marR="0" lvl="2"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3pPr>
            <a:lvl4pPr marR="0" lvl="3"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4pPr>
            <a:lvl5pPr marR="0" lvl="4"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5pPr>
            <a:lvl6pPr marR="0" lvl="5"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R="0" lvl="6"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R="0" lvl="7"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R="0" lvl="8"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36" name="Google Shape;36;p35"/>
          <p:cNvSpPr txBox="1">
            <a:spLocks noGrp="1"/>
          </p:cNvSpPr>
          <p:nvPr>
            <p:ph type="ctrTitle"/>
          </p:nvPr>
        </p:nvSpPr>
        <p:spPr>
          <a:xfrm>
            <a:off x="2379235" y="3404806"/>
            <a:ext cx="7433531" cy="595211"/>
          </a:xfrm>
          <a:prstGeom prst="rect">
            <a:avLst/>
          </a:prstGeom>
          <a:noFill/>
          <a:ln>
            <a:noFill/>
          </a:ln>
        </p:spPr>
        <p:txBody>
          <a:bodyPr spcFirstLastPara="1" wrap="square" lIns="217475" tIns="108725" rIns="217475" bIns="108725" anchor="ctr" anchorCtr="0">
            <a:noAutofit/>
          </a:bodyPr>
          <a:lstStyle>
            <a:lvl1pPr lvl="0" algn="ctr">
              <a:lnSpc>
                <a:spcPct val="100000"/>
              </a:lnSpc>
              <a:spcBef>
                <a:spcPts val="0"/>
              </a:spcBef>
              <a:spcAft>
                <a:spcPts val="0"/>
              </a:spcAft>
              <a:buClr>
                <a:srgbClr val="0073C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5"/>
          <p:cNvSpPr txBox="1">
            <a:spLocks noGrp="1"/>
          </p:cNvSpPr>
          <p:nvPr>
            <p:ph type="subTitle" idx="1"/>
          </p:nvPr>
        </p:nvSpPr>
        <p:spPr>
          <a:xfrm>
            <a:off x="1828800" y="4319115"/>
            <a:ext cx="8534400" cy="1395280"/>
          </a:xfrm>
          <a:prstGeom prst="rect">
            <a:avLst/>
          </a:prstGeom>
          <a:noFill/>
          <a:ln>
            <a:noFill/>
          </a:ln>
        </p:spPr>
        <p:txBody>
          <a:bodyPr spcFirstLastPara="1" wrap="square" lIns="217475" tIns="108725" rIns="217475" bIns="108725" anchor="t" anchorCtr="0">
            <a:noAutofit/>
          </a:bodyPr>
          <a:lstStyle>
            <a:lvl1pPr lvl="0" algn="ctr">
              <a:lnSpc>
                <a:spcPct val="130000"/>
              </a:lnSpc>
              <a:spcBef>
                <a:spcPts val="360"/>
              </a:spcBef>
              <a:spcAft>
                <a:spcPts val="0"/>
              </a:spcAft>
              <a:buClr>
                <a:srgbClr val="0073CF"/>
              </a:buClr>
              <a:buSzPts val="1800"/>
              <a:buNone/>
              <a:defRPr/>
            </a:lvl1pPr>
            <a:lvl2pPr lvl="1" algn="ctr">
              <a:lnSpc>
                <a:spcPct val="130000"/>
              </a:lnSpc>
              <a:spcBef>
                <a:spcPts val="360"/>
              </a:spcBef>
              <a:spcAft>
                <a:spcPts val="0"/>
              </a:spcAft>
              <a:buClr>
                <a:schemeClr val="dk2"/>
              </a:buClr>
              <a:buSzPts val="1800"/>
              <a:buNone/>
              <a:defRPr/>
            </a:lvl2pPr>
            <a:lvl3pPr lvl="2" algn="ctr">
              <a:lnSpc>
                <a:spcPct val="130000"/>
              </a:lnSpc>
              <a:spcBef>
                <a:spcPts val="360"/>
              </a:spcBef>
              <a:spcAft>
                <a:spcPts val="0"/>
              </a:spcAft>
              <a:buClr>
                <a:schemeClr val="dk2"/>
              </a:buClr>
              <a:buSzPts val="1800"/>
              <a:buNone/>
              <a:defRPr/>
            </a:lvl3pPr>
            <a:lvl4pPr lvl="3" algn="ctr">
              <a:lnSpc>
                <a:spcPct val="130000"/>
              </a:lnSpc>
              <a:spcBef>
                <a:spcPts val="360"/>
              </a:spcBef>
              <a:spcAft>
                <a:spcPts val="0"/>
              </a:spcAft>
              <a:buClr>
                <a:schemeClr val="dk2"/>
              </a:buClr>
              <a:buSzPts val="1800"/>
              <a:buNone/>
              <a:defRPr/>
            </a:lvl4pPr>
            <a:lvl5pPr lvl="4" algn="ctr">
              <a:lnSpc>
                <a:spcPct val="130000"/>
              </a:lnSpc>
              <a:spcBef>
                <a:spcPts val="360"/>
              </a:spcBef>
              <a:spcAft>
                <a:spcPts val="0"/>
              </a:spcAft>
              <a:buClr>
                <a:schemeClr val="dk2"/>
              </a:buClr>
              <a:buSzPts val="1800"/>
              <a:buNone/>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endParaRPr/>
          </a:p>
        </p:txBody>
      </p:sp>
      <p:sp>
        <p:nvSpPr>
          <p:cNvPr id="38" name="Google Shape;38;p35"/>
          <p:cNvSpPr txBox="1"/>
          <p:nvPr/>
        </p:nvSpPr>
        <p:spPr>
          <a:xfrm>
            <a:off x="11453401" y="109372"/>
            <a:ext cx="635818" cy="522816"/>
          </a:xfrm>
          <a:prstGeom prst="rect">
            <a:avLst/>
          </a:prstGeom>
          <a:solidFill>
            <a:schemeClr val="lt2"/>
          </a:solidFill>
          <a:ln>
            <a:noFill/>
          </a:ln>
        </p:spPr>
        <p:txBody>
          <a:bodyPr spcFirstLastPara="1" wrap="square" lIns="0" tIns="182675" rIns="0" bIns="182675" anchor="ctr" anchorCtr="0">
            <a:sp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chemeClr val="lt1"/>
                </a:solidFill>
                <a:latin typeface="Oswald"/>
                <a:ea typeface="Oswald"/>
                <a:cs typeface="Oswald"/>
                <a:sym typeface="Oswald"/>
              </a:rPr>
              <a:t>‹#›</a:t>
            </a:fld>
            <a:endParaRPr sz="1000" b="0" i="0" u="none" strike="noStrike" cap="none">
              <a:solidFill>
                <a:schemeClr val="lt1"/>
              </a:solidFill>
              <a:latin typeface="Oswald"/>
              <a:ea typeface="Oswald"/>
              <a:cs typeface="Oswald"/>
              <a:sym typeface="Oswald"/>
            </a:endParaRPr>
          </a:p>
        </p:txBody>
      </p:sp>
    </p:spTree>
    <p:extLst>
      <p:ext uri="{BB962C8B-B14F-4D97-AF65-F5344CB8AC3E}">
        <p14:creationId xmlns:p14="http://schemas.microsoft.com/office/powerpoint/2010/main" val="396188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reaks">
  <p:cSld name="Breaks">
    <p:spTree>
      <p:nvGrpSpPr>
        <p:cNvPr id="1" name="Shape 39"/>
        <p:cNvGrpSpPr/>
        <p:nvPr/>
      </p:nvGrpSpPr>
      <p:grpSpPr>
        <a:xfrm>
          <a:off x="0" y="0"/>
          <a:ext cx="0" cy="0"/>
          <a:chOff x="0" y="0"/>
          <a:chExt cx="0" cy="0"/>
        </a:xfrm>
      </p:grpSpPr>
      <p:sp>
        <p:nvSpPr>
          <p:cNvPr id="40" name="Google Shape;40;p36"/>
          <p:cNvSpPr>
            <a:spLocks noGrp="1"/>
          </p:cNvSpPr>
          <p:nvPr>
            <p:ph type="pic" idx="2"/>
          </p:nvPr>
        </p:nvSpPr>
        <p:spPr>
          <a:xfrm>
            <a:off x="0" y="0"/>
            <a:ext cx="12192000" cy="6858000"/>
          </a:xfrm>
          <a:prstGeom prst="rect">
            <a:avLst/>
          </a:prstGeom>
          <a:noFill/>
          <a:ln>
            <a:noFill/>
          </a:ln>
        </p:spPr>
        <p:txBody>
          <a:bodyPr spcFirstLastPara="1" wrap="square" lIns="217475" tIns="108725" rIns="217475" bIns="108725" anchor="t" anchorCtr="0">
            <a:noAutofit/>
          </a:bodyPr>
          <a:lstStyle>
            <a:lvl1pPr marR="0" lvl="0" algn="ctr" rtl="0">
              <a:lnSpc>
                <a:spcPct val="130000"/>
              </a:lnSpc>
              <a:spcBef>
                <a:spcPts val="240"/>
              </a:spcBef>
              <a:spcAft>
                <a:spcPts val="0"/>
              </a:spcAft>
              <a:buClr>
                <a:srgbClr val="0073CF"/>
              </a:buClr>
              <a:buSzPts val="1200"/>
              <a:buFont typeface="Arial"/>
              <a:buNone/>
              <a:defRPr sz="1200" b="0" i="0" u="none" strike="noStrike" cap="none">
                <a:solidFill>
                  <a:srgbClr val="0073CF"/>
                </a:solidFill>
                <a:latin typeface="Oswald"/>
                <a:ea typeface="Oswald"/>
                <a:cs typeface="Oswald"/>
                <a:sym typeface="Oswald"/>
              </a:defRPr>
            </a:lvl1pPr>
            <a:lvl2pPr marR="0" lvl="1"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2pPr>
            <a:lvl3pPr marR="0" lvl="2"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3pPr>
            <a:lvl4pPr marR="0" lvl="3"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4pPr>
            <a:lvl5pPr marR="0" lvl="4"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5pPr>
            <a:lvl6pPr marR="0" lvl="5"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R="0" lvl="6"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R="0" lvl="7"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R="0" lvl="8"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41" name="Google Shape;41;p36"/>
          <p:cNvSpPr txBox="1">
            <a:spLocks noGrp="1"/>
          </p:cNvSpPr>
          <p:nvPr>
            <p:ph type="sldNum" idx="12"/>
          </p:nvPr>
        </p:nvSpPr>
        <p:spPr>
          <a:xfrm>
            <a:off x="11545549" y="6335184"/>
            <a:ext cx="635818" cy="522816"/>
          </a:xfrm>
          <a:prstGeom prst="rect">
            <a:avLst/>
          </a:prstGeom>
          <a:solidFill>
            <a:schemeClr val="lt2"/>
          </a:solidFill>
          <a:ln>
            <a:noFill/>
          </a:ln>
        </p:spPr>
        <p:txBody>
          <a:bodyPr spcFirstLastPara="1" wrap="square" lIns="0" tIns="182675" rIns="0" bIns="182675" anchor="ctr" anchorCtr="0">
            <a:sp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9277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2"/>
        <p:cNvGrpSpPr/>
        <p:nvPr/>
      </p:nvGrpSpPr>
      <p:grpSpPr>
        <a:xfrm>
          <a:off x="0" y="0"/>
          <a:ext cx="0" cy="0"/>
          <a:chOff x="0" y="0"/>
          <a:chExt cx="0" cy="0"/>
        </a:xfrm>
      </p:grpSpPr>
      <p:sp>
        <p:nvSpPr>
          <p:cNvPr id="43" name="Google Shape;43;p37"/>
          <p:cNvSpPr>
            <a:spLocks noGrp="1"/>
          </p:cNvSpPr>
          <p:nvPr>
            <p:ph type="pic" idx="2"/>
          </p:nvPr>
        </p:nvSpPr>
        <p:spPr>
          <a:xfrm>
            <a:off x="1" y="0"/>
            <a:ext cx="7799959" cy="6858000"/>
          </a:xfrm>
          <a:prstGeom prst="rect">
            <a:avLst/>
          </a:prstGeom>
          <a:noFill/>
          <a:ln>
            <a:noFill/>
          </a:ln>
        </p:spPr>
        <p:txBody>
          <a:bodyPr spcFirstLastPara="1" wrap="square" lIns="217475" tIns="108725" rIns="217475" bIns="108725" anchor="t" anchorCtr="0">
            <a:noAutofit/>
          </a:bodyPr>
          <a:lstStyle>
            <a:lvl1pPr marR="0" lvl="0" algn="ctr" rtl="0">
              <a:lnSpc>
                <a:spcPct val="130000"/>
              </a:lnSpc>
              <a:spcBef>
                <a:spcPts val="240"/>
              </a:spcBef>
              <a:spcAft>
                <a:spcPts val="0"/>
              </a:spcAft>
              <a:buClr>
                <a:srgbClr val="0073CF"/>
              </a:buClr>
              <a:buSzPts val="1200"/>
              <a:buFont typeface="Arial"/>
              <a:buNone/>
              <a:defRPr sz="1200" b="0" i="0" u="none" strike="noStrike" cap="none">
                <a:solidFill>
                  <a:srgbClr val="0073CF"/>
                </a:solidFill>
                <a:latin typeface="Oswald"/>
                <a:ea typeface="Oswald"/>
                <a:cs typeface="Oswald"/>
                <a:sym typeface="Oswald"/>
              </a:defRPr>
            </a:lvl1pPr>
            <a:lvl2pPr marR="0" lvl="1"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2pPr>
            <a:lvl3pPr marR="0" lvl="2"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3pPr>
            <a:lvl4pPr marR="0" lvl="3"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4pPr>
            <a:lvl5pPr marR="0" lvl="4"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5pPr>
            <a:lvl6pPr marR="0" lvl="5"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R="0" lvl="6"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R="0" lvl="7"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R="0" lvl="8"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44" name="Google Shape;44;p37"/>
          <p:cNvSpPr txBox="1">
            <a:spLocks noGrp="1"/>
          </p:cNvSpPr>
          <p:nvPr>
            <p:ph type="sldNum" idx="12"/>
          </p:nvPr>
        </p:nvSpPr>
        <p:spPr>
          <a:xfrm>
            <a:off x="11545549" y="6335184"/>
            <a:ext cx="635818" cy="522816"/>
          </a:xfrm>
          <a:prstGeom prst="rect">
            <a:avLst/>
          </a:prstGeom>
          <a:solidFill>
            <a:schemeClr val="lt2"/>
          </a:solidFill>
          <a:ln>
            <a:noFill/>
          </a:ln>
        </p:spPr>
        <p:txBody>
          <a:bodyPr spcFirstLastPara="1" wrap="square" lIns="0" tIns="182675" rIns="0" bIns="182675" anchor="ctr" anchorCtr="0">
            <a:sp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9144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ur Team">
  <p:cSld name="Our Team">
    <p:spTree>
      <p:nvGrpSpPr>
        <p:cNvPr id="1" name="Shape 45"/>
        <p:cNvGrpSpPr/>
        <p:nvPr/>
      </p:nvGrpSpPr>
      <p:grpSpPr>
        <a:xfrm>
          <a:off x="0" y="0"/>
          <a:ext cx="0" cy="0"/>
          <a:chOff x="0" y="0"/>
          <a:chExt cx="0" cy="0"/>
        </a:xfrm>
      </p:grpSpPr>
      <p:sp>
        <p:nvSpPr>
          <p:cNvPr id="46" name="Google Shape;46;p38"/>
          <p:cNvSpPr>
            <a:spLocks noGrp="1"/>
          </p:cNvSpPr>
          <p:nvPr>
            <p:ph type="pic" idx="2"/>
          </p:nvPr>
        </p:nvSpPr>
        <p:spPr>
          <a:xfrm>
            <a:off x="1645279" y="2063306"/>
            <a:ext cx="1991260" cy="1991519"/>
          </a:xfrm>
          <a:prstGeom prst="rect">
            <a:avLst/>
          </a:prstGeom>
          <a:noFill/>
          <a:ln>
            <a:noFill/>
          </a:ln>
        </p:spPr>
        <p:txBody>
          <a:bodyPr spcFirstLastPara="1" wrap="square" lIns="217475" tIns="108725" rIns="217475" bIns="108725" anchor="t" anchorCtr="0">
            <a:noAutofit/>
          </a:bodyPr>
          <a:lstStyle>
            <a:lvl1pPr marR="0" lvl="0" algn="ctr" rtl="0">
              <a:lnSpc>
                <a:spcPct val="130000"/>
              </a:lnSpc>
              <a:spcBef>
                <a:spcPts val="240"/>
              </a:spcBef>
              <a:spcAft>
                <a:spcPts val="0"/>
              </a:spcAft>
              <a:buClr>
                <a:srgbClr val="0073CF"/>
              </a:buClr>
              <a:buSzPts val="1200"/>
              <a:buFont typeface="Arial"/>
              <a:buNone/>
              <a:defRPr sz="1200" b="0" i="0" u="none" strike="noStrike" cap="none">
                <a:solidFill>
                  <a:srgbClr val="0073CF"/>
                </a:solidFill>
                <a:latin typeface="Oswald"/>
                <a:ea typeface="Oswald"/>
                <a:cs typeface="Oswald"/>
                <a:sym typeface="Oswald"/>
              </a:defRPr>
            </a:lvl1pPr>
            <a:lvl2pPr marR="0" lvl="1"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2pPr>
            <a:lvl3pPr marR="0" lvl="2"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3pPr>
            <a:lvl4pPr marR="0" lvl="3"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4pPr>
            <a:lvl5pPr marR="0" lvl="4"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5pPr>
            <a:lvl6pPr marR="0" lvl="5"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R="0" lvl="6"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R="0" lvl="7"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R="0" lvl="8"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47" name="Google Shape;47;p38"/>
          <p:cNvSpPr>
            <a:spLocks noGrp="1"/>
          </p:cNvSpPr>
          <p:nvPr>
            <p:ph type="pic" idx="3"/>
          </p:nvPr>
        </p:nvSpPr>
        <p:spPr>
          <a:xfrm>
            <a:off x="3954011" y="2063306"/>
            <a:ext cx="1991260" cy="1991519"/>
          </a:xfrm>
          <a:prstGeom prst="rect">
            <a:avLst/>
          </a:prstGeom>
          <a:noFill/>
          <a:ln>
            <a:noFill/>
          </a:ln>
        </p:spPr>
        <p:txBody>
          <a:bodyPr spcFirstLastPara="1" wrap="square" lIns="217475" tIns="108725" rIns="217475" bIns="108725" anchor="t" anchorCtr="0">
            <a:noAutofit/>
          </a:bodyPr>
          <a:lstStyle>
            <a:lvl1pPr marR="0" lvl="0" algn="ctr" rtl="0">
              <a:lnSpc>
                <a:spcPct val="130000"/>
              </a:lnSpc>
              <a:spcBef>
                <a:spcPts val="240"/>
              </a:spcBef>
              <a:spcAft>
                <a:spcPts val="0"/>
              </a:spcAft>
              <a:buClr>
                <a:srgbClr val="0073CF"/>
              </a:buClr>
              <a:buSzPts val="1200"/>
              <a:buFont typeface="Arial"/>
              <a:buNone/>
              <a:defRPr sz="1200" b="0" i="0" u="none" strike="noStrike" cap="none">
                <a:solidFill>
                  <a:srgbClr val="0073CF"/>
                </a:solidFill>
                <a:latin typeface="Oswald"/>
                <a:ea typeface="Oswald"/>
                <a:cs typeface="Oswald"/>
                <a:sym typeface="Oswald"/>
              </a:defRPr>
            </a:lvl1pPr>
            <a:lvl2pPr marR="0" lvl="1"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2pPr>
            <a:lvl3pPr marR="0" lvl="2"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3pPr>
            <a:lvl4pPr marR="0" lvl="3"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4pPr>
            <a:lvl5pPr marR="0" lvl="4"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5pPr>
            <a:lvl6pPr marR="0" lvl="5"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R="0" lvl="6"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R="0" lvl="7"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R="0" lvl="8"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48" name="Google Shape;48;p38"/>
          <p:cNvSpPr>
            <a:spLocks noGrp="1"/>
          </p:cNvSpPr>
          <p:nvPr>
            <p:ph type="pic" idx="4"/>
          </p:nvPr>
        </p:nvSpPr>
        <p:spPr>
          <a:xfrm>
            <a:off x="6291833" y="2063306"/>
            <a:ext cx="1991260" cy="1991519"/>
          </a:xfrm>
          <a:prstGeom prst="rect">
            <a:avLst/>
          </a:prstGeom>
          <a:noFill/>
          <a:ln>
            <a:noFill/>
          </a:ln>
        </p:spPr>
        <p:txBody>
          <a:bodyPr spcFirstLastPara="1" wrap="square" lIns="217475" tIns="108725" rIns="217475" bIns="108725" anchor="t" anchorCtr="0">
            <a:noAutofit/>
          </a:bodyPr>
          <a:lstStyle>
            <a:lvl1pPr marR="0" lvl="0" algn="ctr" rtl="0">
              <a:lnSpc>
                <a:spcPct val="130000"/>
              </a:lnSpc>
              <a:spcBef>
                <a:spcPts val="240"/>
              </a:spcBef>
              <a:spcAft>
                <a:spcPts val="0"/>
              </a:spcAft>
              <a:buClr>
                <a:srgbClr val="0073CF"/>
              </a:buClr>
              <a:buSzPts val="1200"/>
              <a:buFont typeface="Arial"/>
              <a:buNone/>
              <a:defRPr sz="1200" b="0" i="0" u="none" strike="noStrike" cap="none">
                <a:solidFill>
                  <a:srgbClr val="0073CF"/>
                </a:solidFill>
                <a:latin typeface="Oswald"/>
                <a:ea typeface="Oswald"/>
                <a:cs typeface="Oswald"/>
                <a:sym typeface="Oswald"/>
              </a:defRPr>
            </a:lvl1pPr>
            <a:lvl2pPr marR="0" lvl="1"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2pPr>
            <a:lvl3pPr marR="0" lvl="2"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3pPr>
            <a:lvl4pPr marR="0" lvl="3"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4pPr>
            <a:lvl5pPr marR="0" lvl="4"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5pPr>
            <a:lvl6pPr marR="0" lvl="5"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R="0" lvl="6"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R="0" lvl="7"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R="0" lvl="8"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49" name="Google Shape;49;p38"/>
          <p:cNvSpPr>
            <a:spLocks noGrp="1"/>
          </p:cNvSpPr>
          <p:nvPr>
            <p:ph type="pic" idx="5"/>
          </p:nvPr>
        </p:nvSpPr>
        <p:spPr>
          <a:xfrm>
            <a:off x="8629427" y="2063306"/>
            <a:ext cx="1991260" cy="1991519"/>
          </a:xfrm>
          <a:prstGeom prst="rect">
            <a:avLst/>
          </a:prstGeom>
          <a:noFill/>
          <a:ln>
            <a:noFill/>
          </a:ln>
        </p:spPr>
        <p:txBody>
          <a:bodyPr spcFirstLastPara="1" wrap="square" lIns="217475" tIns="108725" rIns="217475" bIns="108725" anchor="t" anchorCtr="0">
            <a:noAutofit/>
          </a:bodyPr>
          <a:lstStyle>
            <a:lvl1pPr marR="0" lvl="0" algn="ctr" rtl="0">
              <a:lnSpc>
                <a:spcPct val="130000"/>
              </a:lnSpc>
              <a:spcBef>
                <a:spcPts val="240"/>
              </a:spcBef>
              <a:spcAft>
                <a:spcPts val="0"/>
              </a:spcAft>
              <a:buClr>
                <a:srgbClr val="0073CF"/>
              </a:buClr>
              <a:buSzPts val="1200"/>
              <a:buFont typeface="Arial"/>
              <a:buNone/>
              <a:defRPr sz="1200" b="0" i="0" u="none" strike="noStrike" cap="none">
                <a:solidFill>
                  <a:srgbClr val="0073CF"/>
                </a:solidFill>
                <a:latin typeface="Oswald"/>
                <a:ea typeface="Oswald"/>
                <a:cs typeface="Oswald"/>
                <a:sym typeface="Oswald"/>
              </a:defRPr>
            </a:lvl1pPr>
            <a:lvl2pPr marR="0" lvl="1"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2pPr>
            <a:lvl3pPr marR="0" lvl="2"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3pPr>
            <a:lvl4pPr marR="0" lvl="3"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4pPr>
            <a:lvl5pPr marR="0" lvl="4"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5pPr>
            <a:lvl6pPr marR="0" lvl="5"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R="0" lvl="6"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R="0" lvl="7"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R="0" lvl="8"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50" name="Google Shape;50;p38"/>
          <p:cNvSpPr txBox="1">
            <a:spLocks noGrp="1"/>
          </p:cNvSpPr>
          <p:nvPr>
            <p:ph type="ctrTitle"/>
          </p:nvPr>
        </p:nvSpPr>
        <p:spPr>
          <a:xfrm>
            <a:off x="914400" y="283886"/>
            <a:ext cx="10363200" cy="566759"/>
          </a:xfrm>
          <a:prstGeom prst="rect">
            <a:avLst/>
          </a:prstGeom>
          <a:noFill/>
          <a:ln>
            <a:noFill/>
          </a:ln>
        </p:spPr>
        <p:txBody>
          <a:bodyPr spcFirstLastPara="1" wrap="square" lIns="217475" tIns="108725" rIns="217475" bIns="108725" anchor="ctr" anchorCtr="0">
            <a:noAutofit/>
          </a:bodyPr>
          <a:lstStyle>
            <a:lvl1pPr lvl="0" algn="ctr">
              <a:lnSpc>
                <a:spcPct val="100000"/>
              </a:lnSpc>
              <a:spcBef>
                <a:spcPts val="0"/>
              </a:spcBef>
              <a:spcAft>
                <a:spcPts val="0"/>
              </a:spcAft>
              <a:buClr>
                <a:srgbClr val="0073C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8"/>
          <p:cNvSpPr txBox="1"/>
          <p:nvPr/>
        </p:nvSpPr>
        <p:spPr>
          <a:xfrm>
            <a:off x="932689" y="739437"/>
            <a:ext cx="10326624" cy="419558"/>
          </a:xfrm>
          <a:prstGeom prst="rect">
            <a:avLst/>
          </a:prstGeom>
          <a:noFill/>
          <a:ln>
            <a:noFill/>
          </a:ln>
        </p:spPr>
        <p:txBody>
          <a:bodyPr spcFirstLastPara="1" wrap="square" lIns="108725" tIns="54350" rIns="108725" bIns="54350" anchor="t" anchorCtr="0">
            <a:normAutofit/>
          </a:bodyPr>
          <a:lstStyle/>
          <a:p>
            <a:pPr marL="0" marR="0" lvl="0" indent="0" algn="ctr" rtl="0">
              <a:lnSpc>
                <a:spcPct val="120000"/>
              </a:lnSpc>
              <a:spcBef>
                <a:spcPts val="0"/>
              </a:spcBef>
              <a:spcAft>
                <a:spcPts val="0"/>
              </a:spcAft>
              <a:buClr>
                <a:schemeClr val="dk2"/>
              </a:buClr>
              <a:buSzPts val="1550"/>
              <a:buFont typeface="Arial"/>
              <a:buNone/>
            </a:pPr>
            <a:endParaRPr sz="1550" b="0" i="0" u="none" strike="noStrike" cap="none">
              <a:solidFill>
                <a:schemeClr val="dk2"/>
              </a:solidFill>
              <a:latin typeface="Open Sans Light"/>
              <a:ea typeface="Open Sans Light"/>
              <a:cs typeface="Open Sans Light"/>
              <a:sym typeface="Open Sans Light"/>
            </a:endParaRPr>
          </a:p>
        </p:txBody>
      </p:sp>
      <p:sp>
        <p:nvSpPr>
          <p:cNvPr id="52" name="Google Shape;52;p38"/>
          <p:cNvSpPr txBox="1"/>
          <p:nvPr/>
        </p:nvSpPr>
        <p:spPr>
          <a:xfrm>
            <a:off x="932689" y="739437"/>
            <a:ext cx="10326624" cy="419558"/>
          </a:xfrm>
          <a:prstGeom prst="rect">
            <a:avLst/>
          </a:prstGeom>
          <a:noFill/>
          <a:ln>
            <a:noFill/>
          </a:ln>
        </p:spPr>
        <p:txBody>
          <a:bodyPr spcFirstLastPara="1" wrap="square" lIns="108725" tIns="54350" rIns="108725" bIns="54350" anchor="t" anchorCtr="0">
            <a:normAutofit/>
          </a:bodyPr>
          <a:lstStyle/>
          <a:p>
            <a:pPr marL="0" marR="0" lvl="0" indent="0" algn="ctr" rtl="0">
              <a:lnSpc>
                <a:spcPct val="120000"/>
              </a:lnSpc>
              <a:spcBef>
                <a:spcPts val="0"/>
              </a:spcBef>
              <a:spcAft>
                <a:spcPts val="0"/>
              </a:spcAft>
              <a:buClr>
                <a:schemeClr val="dk2"/>
              </a:buClr>
              <a:buSzPts val="1550"/>
              <a:buFont typeface="Arial"/>
              <a:buNone/>
            </a:pPr>
            <a:endParaRPr sz="1550" b="0" i="0" u="none" strike="noStrike" cap="none">
              <a:solidFill>
                <a:schemeClr val="dk2"/>
              </a:solidFill>
              <a:latin typeface="Open Sans Light"/>
              <a:ea typeface="Open Sans Light"/>
              <a:cs typeface="Open Sans Light"/>
              <a:sym typeface="Open Sans Light"/>
            </a:endParaRPr>
          </a:p>
        </p:txBody>
      </p:sp>
      <p:sp>
        <p:nvSpPr>
          <p:cNvPr id="53" name="Google Shape;53;p38"/>
          <p:cNvSpPr/>
          <p:nvPr/>
        </p:nvSpPr>
        <p:spPr>
          <a:xfrm>
            <a:off x="0" y="6205029"/>
            <a:ext cx="12192000" cy="65297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Open Sans Light"/>
              <a:ea typeface="Open Sans Light"/>
              <a:cs typeface="Open Sans Light"/>
              <a:sym typeface="Open Sans Light"/>
            </a:endParaRPr>
          </a:p>
        </p:txBody>
      </p:sp>
      <p:sp>
        <p:nvSpPr>
          <p:cNvPr id="54" name="Google Shape;54;p38"/>
          <p:cNvSpPr txBox="1">
            <a:spLocks noGrp="1"/>
          </p:cNvSpPr>
          <p:nvPr>
            <p:ph type="subTitle" idx="1"/>
          </p:nvPr>
        </p:nvSpPr>
        <p:spPr>
          <a:xfrm>
            <a:off x="926339" y="716525"/>
            <a:ext cx="10326624" cy="537941"/>
          </a:xfrm>
          <a:prstGeom prst="rect">
            <a:avLst/>
          </a:prstGeom>
          <a:noFill/>
          <a:ln>
            <a:noFill/>
          </a:ln>
        </p:spPr>
        <p:txBody>
          <a:bodyPr spcFirstLastPara="1" wrap="square" lIns="217475" tIns="108725" rIns="217475" bIns="108725" anchor="t" anchorCtr="0">
            <a:noAutofit/>
          </a:bodyPr>
          <a:lstStyle>
            <a:lvl1pPr lvl="0" algn="ctr">
              <a:lnSpc>
                <a:spcPct val="130000"/>
              </a:lnSpc>
              <a:spcBef>
                <a:spcPts val="310"/>
              </a:spcBef>
              <a:spcAft>
                <a:spcPts val="0"/>
              </a:spcAft>
              <a:buClr>
                <a:srgbClr val="0073CF"/>
              </a:buClr>
              <a:buSzPts val="1550"/>
              <a:buNone/>
              <a:defRPr sz="1550"/>
            </a:lvl1pPr>
            <a:lvl2pPr lvl="1" algn="ctr">
              <a:lnSpc>
                <a:spcPct val="130000"/>
              </a:lnSpc>
              <a:spcBef>
                <a:spcPts val="360"/>
              </a:spcBef>
              <a:spcAft>
                <a:spcPts val="0"/>
              </a:spcAft>
              <a:buClr>
                <a:schemeClr val="dk2"/>
              </a:buClr>
              <a:buSzPts val="1800"/>
              <a:buNone/>
              <a:defRPr/>
            </a:lvl2pPr>
            <a:lvl3pPr lvl="2" algn="ctr">
              <a:lnSpc>
                <a:spcPct val="130000"/>
              </a:lnSpc>
              <a:spcBef>
                <a:spcPts val="360"/>
              </a:spcBef>
              <a:spcAft>
                <a:spcPts val="0"/>
              </a:spcAft>
              <a:buClr>
                <a:schemeClr val="dk2"/>
              </a:buClr>
              <a:buSzPts val="1800"/>
              <a:buNone/>
              <a:defRPr/>
            </a:lvl3pPr>
            <a:lvl4pPr lvl="3" algn="ctr">
              <a:lnSpc>
                <a:spcPct val="130000"/>
              </a:lnSpc>
              <a:spcBef>
                <a:spcPts val="360"/>
              </a:spcBef>
              <a:spcAft>
                <a:spcPts val="0"/>
              </a:spcAft>
              <a:buClr>
                <a:schemeClr val="dk2"/>
              </a:buClr>
              <a:buSzPts val="1800"/>
              <a:buNone/>
              <a:defRPr/>
            </a:lvl4pPr>
            <a:lvl5pPr lvl="4" algn="ctr">
              <a:lnSpc>
                <a:spcPct val="130000"/>
              </a:lnSpc>
              <a:spcBef>
                <a:spcPts val="360"/>
              </a:spcBef>
              <a:spcAft>
                <a:spcPts val="0"/>
              </a:spcAft>
              <a:buClr>
                <a:schemeClr val="dk2"/>
              </a:buClr>
              <a:buSzPts val="1800"/>
              <a:buNone/>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endParaRPr/>
          </a:p>
        </p:txBody>
      </p:sp>
      <p:sp>
        <p:nvSpPr>
          <p:cNvPr id="55" name="Google Shape;55;p38"/>
          <p:cNvSpPr txBox="1"/>
          <p:nvPr/>
        </p:nvSpPr>
        <p:spPr>
          <a:xfrm>
            <a:off x="11453401" y="109372"/>
            <a:ext cx="635818" cy="522816"/>
          </a:xfrm>
          <a:prstGeom prst="rect">
            <a:avLst/>
          </a:prstGeom>
          <a:solidFill>
            <a:schemeClr val="lt2"/>
          </a:solidFill>
          <a:ln>
            <a:noFill/>
          </a:ln>
        </p:spPr>
        <p:txBody>
          <a:bodyPr spcFirstLastPara="1" wrap="square" lIns="0" tIns="182675" rIns="0" bIns="182675" anchor="ctr" anchorCtr="0">
            <a:sp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chemeClr val="lt1"/>
                </a:solidFill>
                <a:latin typeface="Oswald"/>
                <a:ea typeface="Oswald"/>
                <a:cs typeface="Oswald"/>
                <a:sym typeface="Oswald"/>
              </a:rPr>
              <a:t>‹#›</a:t>
            </a:fld>
            <a:endParaRPr sz="1000" b="0" i="0" u="none" strike="noStrike" cap="none">
              <a:solidFill>
                <a:schemeClr val="lt1"/>
              </a:solidFill>
              <a:latin typeface="Oswald"/>
              <a:ea typeface="Oswald"/>
              <a:cs typeface="Oswald"/>
              <a:sym typeface="Oswald"/>
            </a:endParaRPr>
          </a:p>
        </p:txBody>
      </p:sp>
    </p:spTree>
    <p:extLst>
      <p:ext uri="{BB962C8B-B14F-4D97-AF65-F5344CB8AC3E}">
        <p14:creationId xmlns:p14="http://schemas.microsoft.com/office/powerpoint/2010/main" val="1390912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S w Color">
  <p:cSld name="TS w Color">
    <p:spTree>
      <p:nvGrpSpPr>
        <p:cNvPr id="1" name="Shape 56"/>
        <p:cNvGrpSpPr/>
        <p:nvPr/>
      </p:nvGrpSpPr>
      <p:grpSpPr>
        <a:xfrm>
          <a:off x="0" y="0"/>
          <a:ext cx="0" cy="0"/>
          <a:chOff x="0" y="0"/>
          <a:chExt cx="0" cy="0"/>
        </a:xfrm>
      </p:grpSpPr>
      <p:sp>
        <p:nvSpPr>
          <p:cNvPr id="57" name="Google Shape;57;p39"/>
          <p:cNvSpPr txBox="1">
            <a:spLocks noGrp="1"/>
          </p:cNvSpPr>
          <p:nvPr>
            <p:ph type="ctrTitle"/>
          </p:nvPr>
        </p:nvSpPr>
        <p:spPr>
          <a:xfrm>
            <a:off x="914400" y="283886"/>
            <a:ext cx="10363200" cy="566759"/>
          </a:xfrm>
          <a:prstGeom prst="rect">
            <a:avLst/>
          </a:prstGeom>
          <a:noFill/>
          <a:ln>
            <a:noFill/>
          </a:ln>
        </p:spPr>
        <p:txBody>
          <a:bodyPr spcFirstLastPara="1" wrap="square" lIns="217475" tIns="108725" rIns="217475" bIns="108725" anchor="ctr" anchorCtr="0">
            <a:noAutofit/>
          </a:bodyPr>
          <a:lstStyle>
            <a:lvl1pPr lvl="0" algn="ctr">
              <a:lnSpc>
                <a:spcPct val="100000"/>
              </a:lnSpc>
              <a:spcBef>
                <a:spcPts val="0"/>
              </a:spcBef>
              <a:spcAft>
                <a:spcPts val="0"/>
              </a:spcAft>
              <a:buClr>
                <a:srgbClr val="0073C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9"/>
          <p:cNvSpPr txBox="1"/>
          <p:nvPr/>
        </p:nvSpPr>
        <p:spPr>
          <a:xfrm>
            <a:off x="932689" y="739437"/>
            <a:ext cx="10326624" cy="419558"/>
          </a:xfrm>
          <a:prstGeom prst="rect">
            <a:avLst/>
          </a:prstGeom>
          <a:noFill/>
          <a:ln>
            <a:noFill/>
          </a:ln>
        </p:spPr>
        <p:txBody>
          <a:bodyPr spcFirstLastPara="1" wrap="square" lIns="108725" tIns="54350" rIns="108725" bIns="54350" anchor="t" anchorCtr="0">
            <a:normAutofit/>
          </a:bodyPr>
          <a:lstStyle/>
          <a:p>
            <a:pPr marL="0" marR="0" lvl="0" indent="0" algn="ctr" rtl="0">
              <a:lnSpc>
                <a:spcPct val="120000"/>
              </a:lnSpc>
              <a:spcBef>
                <a:spcPts val="0"/>
              </a:spcBef>
              <a:spcAft>
                <a:spcPts val="0"/>
              </a:spcAft>
              <a:buClr>
                <a:schemeClr val="dk2"/>
              </a:buClr>
              <a:buSzPts val="1550"/>
              <a:buFont typeface="Arial"/>
              <a:buNone/>
            </a:pPr>
            <a:endParaRPr sz="1550" b="0" i="0" u="none" strike="noStrike" cap="none">
              <a:solidFill>
                <a:schemeClr val="dk2"/>
              </a:solidFill>
              <a:latin typeface="Open Sans Light"/>
              <a:ea typeface="Open Sans Light"/>
              <a:cs typeface="Open Sans Light"/>
              <a:sym typeface="Open Sans Light"/>
            </a:endParaRPr>
          </a:p>
        </p:txBody>
      </p:sp>
      <p:sp>
        <p:nvSpPr>
          <p:cNvPr id="59" name="Google Shape;59;p39"/>
          <p:cNvSpPr txBox="1"/>
          <p:nvPr/>
        </p:nvSpPr>
        <p:spPr>
          <a:xfrm>
            <a:off x="932689" y="739437"/>
            <a:ext cx="10326624" cy="419558"/>
          </a:xfrm>
          <a:prstGeom prst="rect">
            <a:avLst/>
          </a:prstGeom>
          <a:noFill/>
          <a:ln>
            <a:noFill/>
          </a:ln>
        </p:spPr>
        <p:txBody>
          <a:bodyPr spcFirstLastPara="1" wrap="square" lIns="108725" tIns="54350" rIns="108725" bIns="54350" anchor="t" anchorCtr="0">
            <a:normAutofit/>
          </a:bodyPr>
          <a:lstStyle/>
          <a:p>
            <a:pPr marL="0" marR="0" lvl="0" indent="0" algn="ctr" rtl="0">
              <a:lnSpc>
                <a:spcPct val="120000"/>
              </a:lnSpc>
              <a:spcBef>
                <a:spcPts val="0"/>
              </a:spcBef>
              <a:spcAft>
                <a:spcPts val="0"/>
              </a:spcAft>
              <a:buClr>
                <a:schemeClr val="dk2"/>
              </a:buClr>
              <a:buSzPts val="1550"/>
              <a:buFont typeface="Arial"/>
              <a:buNone/>
            </a:pPr>
            <a:endParaRPr sz="1550" b="0" i="0" u="none" strike="noStrike" cap="none">
              <a:solidFill>
                <a:schemeClr val="dk2"/>
              </a:solidFill>
              <a:latin typeface="Open Sans Light"/>
              <a:ea typeface="Open Sans Light"/>
              <a:cs typeface="Open Sans Light"/>
              <a:sym typeface="Open Sans Light"/>
            </a:endParaRPr>
          </a:p>
        </p:txBody>
      </p:sp>
      <p:sp>
        <p:nvSpPr>
          <p:cNvPr id="60" name="Google Shape;60;p39"/>
          <p:cNvSpPr txBox="1">
            <a:spLocks noGrp="1"/>
          </p:cNvSpPr>
          <p:nvPr>
            <p:ph type="subTitle" idx="1"/>
          </p:nvPr>
        </p:nvSpPr>
        <p:spPr>
          <a:xfrm>
            <a:off x="926339" y="716525"/>
            <a:ext cx="10326624" cy="537941"/>
          </a:xfrm>
          <a:prstGeom prst="rect">
            <a:avLst/>
          </a:prstGeom>
          <a:noFill/>
          <a:ln>
            <a:noFill/>
          </a:ln>
        </p:spPr>
        <p:txBody>
          <a:bodyPr spcFirstLastPara="1" wrap="square" lIns="217475" tIns="108725" rIns="217475" bIns="108725" anchor="t" anchorCtr="0">
            <a:noAutofit/>
          </a:bodyPr>
          <a:lstStyle>
            <a:lvl1pPr lvl="0" algn="ctr">
              <a:lnSpc>
                <a:spcPct val="130000"/>
              </a:lnSpc>
              <a:spcBef>
                <a:spcPts val="310"/>
              </a:spcBef>
              <a:spcAft>
                <a:spcPts val="0"/>
              </a:spcAft>
              <a:buClr>
                <a:srgbClr val="0073CF"/>
              </a:buClr>
              <a:buSzPts val="1550"/>
              <a:buNone/>
              <a:defRPr sz="1550"/>
            </a:lvl1pPr>
            <a:lvl2pPr lvl="1" algn="ctr">
              <a:lnSpc>
                <a:spcPct val="130000"/>
              </a:lnSpc>
              <a:spcBef>
                <a:spcPts val="360"/>
              </a:spcBef>
              <a:spcAft>
                <a:spcPts val="0"/>
              </a:spcAft>
              <a:buClr>
                <a:schemeClr val="dk2"/>
              </a:buClr>
              <a:buSzPts val="1800"/>
              <a:buNone/>
              <a:defRPr/>
            </a:lvl2pPr>
            <a:lvl3pPr lvl="2" algn="ctr">
              <a:lnSpc>
                <a:spcPct val="130000"/>
              </a:lnSpc>
              <a:spcBef>
                <a:spcPts val="360"/>
              </a:spcBef>
              <a:spcAft>
                <a:spcPts val="0"/>
              </a:spcAft>
              <a:buClr>
                <a:schemeClr val="dk2"/>
              </a:buClr>
              <a:buSzPts val="1800"/>
              <a:buNone/>
              <a:defRPr/>
            </a:lvl3pPr>
            <a:lvl4pPr lvl="3" algn="ctr">
              <a:lnSpc>
                <a:spcPct val="130000"/>
              </a:lnSpc>
              <a:spcBef>
                <a:spcPts val="360"/>
              </a:spcBef>
              <a:spcAft>
                <a:spcPts val="0"/>
              </a:spcAft>
              <a:buClr>
                <a:schemeClr val="dk2"/>
              </a:buClr>
              <a:buSzPts val="1800"/>
              <a:buNone/>
              <a:defRPr/>
            </a:lvl4pPr>
            <a:lvl5pPr lvl="4" algn="ctr">
              <a:lnSpc>
                <a:spcPct val="130000"/>
              </a:lnSpc>
              <a:spcBef>
                <a:spcPts val="360"/>
              </a:spcBef>
              <a:spcAft>
                <a:spcPts val="0"/>
              </a:spcAft>
              <a:buClr>
                <a:schemeClr val="dk2"/>
              </a:buClr>
              <a:buSzPts val="1800"/>
              <a:buNone/>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endParaRPr/>
          </a:p>
        </p:txBody>
      </p:sp>
      <p:sp>
        <p:nvSpPr>
          <p:cNvPr id="61" name="Google Shape;61;p39"/>
          <p:cNvSpPr txBox="1"/>
          <p:nvPr/>
        </p:nvSpPr>
        <p:spPr>
          <a:xfrm>
            <a:off x="11453401" y="109372"/>
            <a:ext cx="635818" cy="522816"/>
          </a:xfrm>
          <a:prstGeom prst="rect">
            <a:avLst/>
          </a:prstGeom>
          <a:solidFill>
            <a:schemeClr val="lt2"/>
          </a:solidFill>
          <a:ln>
            <a:noFill/>
          </a:ln>
        </p:spPr>
        <p:txBody>
          <a:bodyPr spcFirstLastPara="1" wrap="square" lIns="0" tIns="182675" rIns="0" bIns="182675" anchor="ctr" anchorCtr="0">
            <a:sp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chemeClr val="lt1"/>
                </a:solidFill>
                <a:latin typeface="Oswald"/>
                <a:ea typeface="Oswald"/>
                <a:cs typeface="Oswald"/>
                <a:sym typeface="Oswald"/>
              </a:rPr>
              <a:t>‹#›</a:t>
            </a:fld>
            <a:endParaRPr sz="1000" b="0" i="0" u="none" strike="noStrike" cap="none">
              <a:solidFill>
                <a:schemeClr val="lt1"/>
              </a:solidFill>
              <a:latin typeface="Oswald"/>
              <a:ea typeface="Oswald"/>
              <a:cs typeface="Oswald"/>
              <a:sym typeface="Oswald"/>
            </a:endParaRPr>
          </a:p>
        </p:txBody>
      </p:sp>
    </p:spTree>
    <p:extLst>
      <p:ext uri="{BB962C8B-B14F-4D97-AF65-F5344CB8AC3E}">
        <p14:creationId xmlns:p14="http://schemas.microsoft.com/office/powerpoint/2010/main" val="2044762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S No Color">
  <p:cSld name="TS No Color">
    <p:spTree>
      <p:nvGrpSpPr>
        <p:cNvPr id="1" name="Shape 62"/>
        <p:cNvGrpSpPr/>
        <p:nvPr/>
      </p:nvGrpSpPr>
      <p:grpSpPr>
        <a:xfrm>
          <a:off x="0" y="0"/>
          <a:ext cx="0" cy="0"/>
          <a:chOff x="0" y="0"/>
          <a:chExt cx="0" cy="0"/>
        </a:xfrm>
      </p:grpSpPr>
      <p:sp>
        <p:nvSpPr>
          <p:cNvPr id="63" name="Google Shape;63;p40"/>
          <p:cNvSpPr txBox="1">
            <a:spLocks noGrp="1"/>
          </p:cNvSpPr>
          <p:nvPr>
            <p:ph type="ctrTitle"/>
          </p:nvPr>
        </p:nvSpPr>
        <p:spPr>
          <a:xfrm>
            <a:off x="914400" y="283886"/>
            <a:ext cx="10363200" cy="566759"/>
          </a:xfrm>
          <a:prstGeom prst="rect">
            <a:avLst/>
          </a:prstGeom>
          <a:noFill/>
          <a:ln>
            <a:noFill/>
          </a:ln>
        </p:spPr>
        <p:txBody>
          <a:bodyPr spcFirstLastPara="1" wrap="square" lIns="217475" tIns="108725" rIns="217475" bIns="108725" anchor="ctr" anchorCtr="0">
            <a:noAutofit/>
          </a:bodyPr>
          <a:lstStyle>
            <a:lvl1pPr lvl="0" algn="ctr">
              <a:lnSpc>
                <a:spcPct val="100000"/>
              </a:lnSpc>
              <a:spcBef>
                <a:spcPts val="0"/>
              </a:spcBef>
              <a:spcAft>
                <a:spcPts val="0"/>
              </a:spcAft>
              <a:buClr>
                <a:srgbClr val="0073C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0"/>
          <p:cNvSpPr txBox="1"/>
          <p:nvPr/>
        </p:nvSpPr>
        <p:spPr>
          <a:xfrm>
            <a:off x="932689" y="739437"/>
            <a:ext cx="10326624" cy="419558"/>
          </a:xfrm>
          <a:prstGeom prst="rect">
            <a:avLst/>
          </a:prstGeom>
          <a:noFill/>
          <a:ln>
            <a:noFill/>
          </a:ln>
        </p:spPr>
        <p:txBody>
          <a:bodyPr spcFirstLastPara="1" wrap="square" lIns="108725" tIns="54350" rIns="108725" bIns="54350" anchor="t" anchorCtr="0">
            <a:normAutofit/>
          </a:bodyPr>
          <a:lstStyle/>
          <a:p>
            <a:pPr marL="0" marR="0" lvl="0" indent="0" algn="ctr" rtl="0">
              <a:lnSpc>
                <a:spcPct val="120000"/>
              </a:lnSpc>
              <a:spcBef>
                <a:spcPts val="0"/>
              </a:spcBef>
              <a:spcAft>
                <a:spcPts val="0"/>
              </a:spcAft>
              <a:buClr>
                <a:schemeClr val="dk2"/>
              </a:buClr>
              <a:buSzPts val="1550"/>
              <a:buFont typeface="Arial"/>
              <a:buNone/>
            </a:pPr>
            <a:endParaRPr sz="1550" b="0" i="0" u="none" strike="noStrike" cap="none">
              <a:solidFill>
                <a:schemeClr val="dk2"/>
              </a:solidFill>
              <a:latin typeface="Open Sans Light"/>
              <a:ea typeface="Open Sans Light"/>
              <a:cs typeface="Open Sans Light"/>
              <a:sym typeface="Open Sans Light"/>
            </a:endParaRPr>
          </a:p>
        </p:txBody>
      </p:sp>
      <p:sp>
        <p:nvSpPr>
          <p:cNvPr id="65" name="Google Shape;65;p40"/>
          <p:cNvSpPr txBox="1"/>
          <p:nvPr/>
        </p:nvSpPr>
        <p:spPr>
          <a:xfrm>
            <a:off x="932689" y="739437"/>
            <a:ext cx="10326624" cy="419558"/>
          </a:xfrm>
          <a:prstGeom prst="rect">
            <a:avLst/>
          </a:prstGeom>
          <a:noFill/>
          <a:ln>
            <a:noFill/>
          </a:ln>
        </p:spPr>
        <p:txBody>
          <a:bodyPr spcFirstLastPara="1" wrap="square" lIns="108725" tIns="54350" rIns="108725" bIns="54350" anchor="t" anchorCtr="0">
            <a:normAutofit/>
          </a:bodyPr>
          <a:lstStyle/>
          <a:p>
            <a:pPr marL="0" marR="0" lvl="0" indent="0" algn="ctr" rtl="0">
              <a:lnSpc>
                <a:spcPct val="120000"/>
              </a:lnSpc>
              <a:spcBef>
                <a:spcPts val="0"/>
              </a:spcBef>
              <a:spcAft>
                <a:spcPts val="0"/>
              </a:spcAft>
              <a:buClr>
                <a:schemeClr val="dk2"/>
              </a:buClr>
              <a:buSzPts val="1550"/>
              <a:buFont typeface="Arial"/>
              <a:buNone/>
            </a:pPr>
            <a:endParaRPr sz="1550" b="0" i="0" u="none" strike="noStrike" cap="none">
              <a:solidFill>
                <a:schemeClr val="dk2"/>
              </a:solidFill>
              <a:latin typeface="Open Sans Light"/>
              <a:ea typeface="Open Sans Light"/>
              <a:cs typeface="Open Sans Light"/>
              <a:sym typeface="Open Sans Light"/>
            </a:endParaRPr>
          </a:p>
        </p:txBody>
      </p:sp>
      <p:sp>
        <p:nvSpPr>
          <p:cNvPr id="66" name="Google Shape;66;p40"/>
          <p:cNvSpPr/>
          <p:nvPr/>
        </p:nvSpPr>
        <p:spPr>
          <a:xfrm>
            <a:off x="0" y="6205029"/>
            <a:ext cx="12192000" cy="65297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Open Sans Light"/>
              <a:ea typeface="Open Sans Light"/>
              <a:cs typeface="Open Sans Light"/>
              <a:sym typeface="Open Sans Light"/>
            </a:endParaRPr>
          </a:p>
        </p:txBody>
      </p:sp>
      <p:sp>
        <p:nvSpPr>
          <p:cNvPr id="67" name="Google Shape;67;p40"/>
          <p:cNvSpPr txBox="1">
            <a:spLocks noGrp="1"/>
          </p:cNvSpPr>
          <p:nvPr>
            <p:ph type="subTitle" idx="1"/>
          </p:nvPr>
        </p:nvSpPr>
        <p:spPr>
          <a:xfrm>
            <a:off x="926339" y="716525"/>
            <a:ext cx="10326624" cy="537941"/>
          </a:xfrm>
          <a:prstGeom prst="rect">
            <a:avLst/>
          </a:prstGeom>
          <a:noFill/>
          <a:ln>
            <a:noFill/>
          </a:ln>
        </p:spPr>
        <p:txBody>
          <a:bodyPr spcFirstLastPara="1" wrap="square" lIns="217475" tIns="108725" rIns="217475" bIns="108725" anchor="t" anchorCtr="0">
            <a:noAutofit/>
          </a:bodyPr>
          <a:lstStyle>
            <a:lvl1pPr lvl="0" algn="ctr">
              <a:lnSpc>
                <a:spcPct val="130000"/>
              </a:lnSpc>
              <a:spcBef>
                <a:spcPts val="310"/>
              </a:spcBef>
              <a:spcAft>
                <a:spcPts val="0"/>
              </a:spcAft>
              <a:buClr>
                <a:srgbClr val="0073CF"/>
              </a:buClr>
              <a:buSzPts val="1550"/>
              <a:buNone/>
              <a:defRPr sz="1550"/>
            </a:lvl1pPr>
            <a:lvl2pPr lvl="1" algn="ctr">
              <a:lnSpc>
                <a:spcPct val="130000"/>
              </a:lnSpc>
              <a:spcBef>
                <a:spcPts val="360"/>
              </a:spcBef>
              <a:spcAft>
                <a:spcPts val="0"/>
              </a:spcAft>
              <a:buClr>
                <a:schemeClr val="dk2"/>
              </a:buClr>
              <a:buSzPts val="1800"/>
              <a:buNone/>
              <a:defRPr/>
            </a:lvl2pPr>
            <a:lvl3pPr lvl="2" algn="ctr">
              <a:lnSpc>
                <a:spcPct val="130000"/>
              </a:lnSpc>
              <a:spcBef>
                <a:spcPts val="360"/>
              </a:spcBef>
              <a:spcAft>
                <a:spcPts val="0"/>
              </a:spcAft>
              <a:buClr>
                <a:schemeClr val="dk2"/>
              </a:buClr>
              <a:buSzPts val="1800"/>
              <a:buNone/>
              <a:defRPr/>
            </a:lvl3pPr>
            <a:lvl4pPr lvl="3" algn="ctr">
              <a:lnSpc>
                <a:spcPct val="130000"/>
              </a:lnSpc>
              <a:spcBef>
                <a:spcPts val="360"/>
              </a:spcBef>
              <a:spcAft>
                <a:spcPts val="0"/>
              </a:spcAft>
              <a:buClr>
                <a:schemeClr val="dk2"/>
              </a:buClr>
              <a:buSzPts val="1800"/>
              <a:buNone/>
              <a:defRPr/>
            </a:lvl4pPr>
            <a:lvl5pPr lvl="4" algn="ctr">
              <a:lnSpc>
                <a:spcPct val="130000"/>
              </a:lnSpc>
              <a:spcBef>
                <a:spcPts val="360"/>
              </a:spcBef>
              <a:spcAft>
                <a:spcPts val="0"/>
              </a:spcAft>
              <a:buClr>
                <a:schemeClr val="dk2"/>
              </a:buClr>
              <a:buSzPts val="1800"/>
              <a:buNone/>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endParaRPr/>
          </a:p>
        </p:txBody>
      </p:sp>
      <p:sp>
        <p:nvSpPr>
          <p:cNvPr id="68" name="Google Shape;68;p40"/>
          <p:cNvSpPr txBox="1"/>
          <p:nvPr/>
        </p:nvSpPr>
        <p:spPr>
          <a:xfrm>
            <a:off x="11453401" y="109372"/>
            <a:ext cx="635818" cy="522816"/>
          </a:xfrm>
          <a:prstGeom prst="rect">
            <a:avLst/>
          </a:prstGeom>
          <a:solidFill>
            <a:schemeClr val="lt2"/>
          </a:solidFill>
          <a:ln>
            <a:noFill/>
          </a:ln>
        </p:spPr>
        <p:txBody>
          <a:bodyPr spcFirstLastPara="1" wrap="square" lIns="0" tIns="182675" rIns="0" bIns="182675" anchor="ctr" anchorCtr="0">
            <a:sp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chemeClr val="lt1"/>
                </a:solidFill>
                <a:latin typeface="Oswald"/>
                <a:ea typeface="Oswald"/>
                <a:cs typeface="Oswald"/>
                <a:sym typeface="Oswald"/>
              </a:rPr>
              <a:t>‹#›</a:t>
            </a:fld>
            <a:endParaRPr sz="1000" b="0" i="0" u="none" strike="noStrike" cap="none">
              <a:solidFill>
                <a:schemeClr val="lt1"/>
              </a:solidFill>
              <a:latin typeface="Oswald"/>
              <a:ea typeface="Oswald"/>
              <a:cs typeface="Oswald"/>
              <a:sym typeface="Oswald"/>
            </a:endParaRPr>
          </a:p>
        </p:txBody>
      </p:sp>
    </p:spTree>
    <p:extLst>
      <p:ext uri="{BB962C8B-B14F-4D97-AF65-F5344CB8AC3E}">
        <p14:creationId xmlns:p14="http://schemas.microsoft.com/office/powerpoint/2010/main" val="3383068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D5CEB-EB6D-4E8B-8095-8FE4FC09649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369BA83-47C2-41F3-985F-010D463F9D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638AC46-F892-482D-8E79-66863D4BDBEB}"/>
              </a:ext>
            </a:extLst>
          </p:cNvPr>
          <p:cNvSpPr>
            <a:spLocks noGrp="1"/>
          </p:cNvSpPr>
          <p:nvPr>
            <p:ph type="dt" sz="half" idx="10"/>
          </p:nvPr>
        </p:nvSpPr>
        <p:spPr/>
        <p:txBody>
          <a:bodyPr/>
          <a:lstStyle/>
          <a:p>
            <a:fld id="{D5E982E0-A7FC-4649-96E9-EAB609D2CF05}" type="datetimeFigureOut">
              <a:rPr lang="en-CA" smtClean="0"/>
              <a:t>2021-11-08</a:t>
            </a:fld>
            <a:endParaRPr lang="en-CA"/>
          </a:p>
        </p:txBody>
      </p:sp>
      <p:sp>
        <p:nvSpPr>
          <p:cNvPr id="5" name="Footer Placeholder 4">
            <a:extLst>
              <a:ext uri="{FF2B5EF4-FFF2-40B4-BE49-F238E27FC236}">
                <a16:creationId xmlns:a16="http://schemas.microsoft.com/office/drawing/2014/main" id="{F11A9D21-769A-484B-BF8A-FE8C6E4C2A2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ECB1246-BA4A-4DF4-8258-773C1B6B8AD2}"/>
              </a:ext>
            </a:extLst>
          </p:cNvPr>
          <p:cNvSpPr>
            <a:spLocks noGrp="1"/>
          </p:cNvSpPr>
          <p:nvPr>
            <p:ph type="sldNum" sz="quarter" idx="12"/>
          </p:nvPr>
        </p:nvSpPr>
        <p:spPr/>
        <p:txBody>
          <a:bodyPr/>
          <a:lstStyle/>
          <a:p>
            <a:fld id="{3FB99AB6-1119-4604-914D-814D12CAD563}" type="slidenum">
              <a:rPr lang="en-CA" smtClean="0"/>
              <a:t>‹#›</a:t>
            </a:fld>
            <a:endParaRPr lang="en-CA"/>
          </a:p>
        </p:txBody>
      </p:sp>
    </p:spTree>
    <p:extLst>
      <p:ext uri="{BB962C8B-B14F-4D97-AF65-F5344CB8AC3E}">
        <p14:creationId xmlns:p14="http://schemas.microsoft.com/office/powerpoint/2010/main" val="23565209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Phone 6">
  <p:cSld name="iPhone 6">
    <p:spTree>
      <p:nvGrpSpPr>
        <p:cNvPr id="1" name="Shape 69"/>
        <p:cNvGrpSpPr/>
        <p:nvPr/>
      </p:nvGrpSpPr>
      <p:grpSpPr>
        <a:xfrm>
          <a:off x="0" y="0"/>
          <a:ext cx="0" cy="0"/>
          <a:chOff x="0" y="0"/>
          <a:chExt cx="0" cy="0"/>
        </a:xfrm>
      </p:grpSpPr>
      <p:sp>
        <p:nvSpPr>
          <p:cNvPr id="70" name="Google Shape;70;p41"/>
          <p:cNvSpPr txBox="1"/>
          <p:nvPr/>
        </p:nvSpPr>
        <p:spPr>
          <a:xfrm>
            <a:off x="932689" y="739437"/>
            <a:ext cx="10326624" cy="419558"/>
          </a:xfrm>
          <a:prstGeom prst="rect">
            <a:avLst/>
          </a:prstGeom>
          <a:noFill/>
          <a:ln>
            <a:noFill/>
          </a:ln>
        </p:spPr>
        <p:txBody>
          <a:bodyPr spcFirstLastPara="1" wrap="square" lIns="108725" tIns="54350" rIns="108725" bIns="54350" anchor="t" anchorCtr="0">
            <a:normAutofit/>
          </a:bodyPr>
          <a:lstStyle/>
          <a:p>
            <a:pPr marL="0" marR="0" lvl="0" indent="0" algn="ctr" rtl="0">
              <a:lnSpc>
                <a:spcPct val="120000"/>
              </a:lnSpc>
              <a:spcBef>
                <a:spcPts val="0"/>
              </a:spcBef>
              <a:spcAft>
                <a:spcPts val="0"/>
              </a:spcAft>
              <a:buClr>
                <a:schemeClr val="dk2"/>
              </a:buClr>
              <a:buSzPts val="1550"/>
              <a:buFont typeface="Arial"/>
              <a:buNone/>
            </a:pPr>
            <a:endParaRPr sz="1550" b="0" i="0" u="none" strike="noStrike" cap="none">
              <a:solidFill>
                <a:schemeClr val="dk2"/>
              </a:solidFill>
              <a:latin typeface="Open Sans Light"/>
              <a:ea typeface="Open Sans Light"/>
              <a:cs typeface="Open Sans Light"/>
              <a:sym typeface="Open Sans Light"/>
            </a:endParaRPr>
          </a:p>
        </p:txBody>
      </p:sp>
      <p:sp>
        <p:nvSpPr>
          <p:cNvPr id="71" name="Google Shape;71;p41"/>
          <p:cNvSpPr txBox="1"/>
          <p:nvPr/>
        </p:nvSpPr>
        <p:spPr>
          <a:xfrm>
            <a:off x="932689" y="739437"/>
            <a:ext cx="10326624" cy="419558"/>
          </a:xfrm>
          <a:prstGeom prst="rect">
            <a:avLst/>
          </a:prstGeom>
          <a:noFill/>
          <a:ln>
            <a:noFill/>
          </a:ln>
        </p:spPr>
        <p:txBody>
          <a:bodyPr spcFirstLastPara="1" wrap="square" lIns="108725" tIns="54350" rIns="108725" bIns="54350" anchor="t" anchorCtr="0">
            <a:normAutofit/>
          </a:bodyPr>
          <a:lstStyle/>
          <a:p>
            <a:pPr marL="0" marR="0" lvl="0" indent="0" algn="ctr" rtl="0">
              <a:lnSpc>
                <a:spcPct val="120000"/>
              </a:lnSpc>
              <a:spcBef>
                <a:spcPts val="0"/>
              </a:spcBef>
              <a:spcAft>
                <a:spcPts val="0"/>
              </a:spcAft>
              <a:buClr>
                <a:schemeClr val="dk2"/>
              </a:buClr>
              <a:buSzPts val="1550"/>
              <a:buFont typeface="Arial"/>
              <a:buNone/>
            </a:pPr>
            <a:endParaRPr sz="1550" b="0" i="0" u="none" strike="noStrike" cap="none">
              <a:solidFill>
                <a:schemeClr val="dk2"/>
              </a:solidFill>
              <a:latin typeface="Open Sans Light"/>
              <a:ea typeface="Open Sans Light"/>
              <a:cs typeface="Open Sans Light"/>
              <a:sym typeface="Open Sans Light"/>
            </a:endParaRPr>
          </a:p>
        </p:txBody>
      </p:sp>
      <p:sp>
        <p:nvSpPr>
          <p:cNvPr id="72" name="Google Shape;72;p41"/>
          <p:cNvSpPr/>
          <p:nvPr/>
        </p:nvSpPr>
        <p:spPr>
          <a:xfrm>
            <a:off x="0" y="6205029"/>
            <a:ext cx="12192000" cy="65297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Open Sans Light"/>
              <a:ea typeface="Open Sans Light"/>
              <a:cs typeface="Open Sans Light"/>
              <a:sym typeface="Open Sans Light"/>
            </a:endParaRPr>
          </a:p>
        </p:txBody>
      </p:sp>
      <p:sp>
        <p:nvSpPr>
          <p:cNvPr id="73" name="Google Shape;73;p41"/>
          <p:cNvSpPr>
            <a:spLocks noGrp="1"/>
          </p:cNvSpPr>
          <p:nvPr>
            <p:ph type="pic" idx="2"/>
          </p:nvPr>
        </p:nvSpPr>
        <p:spPr>
          <a:xfrm>
            <a:off x="932535" y="1320800"/>
            <a:ext cx="2445225" cy="4329397"/>
          </a:xfrm>
          <a:prstGeom prst="rect">
            <a:avLst/>
          </a:prstGeom>
          <a:noFill/>
          <a:ln>
            <a:noFill/>
          </a:ln>
        </p:spPr>
        <p:txBody>
          <a:bodyPr spcFirstLastPara="1" wrap="square" lIns="217475" tIns="108725" rIns="217475" bIns="108725" anchor="t" anchorCtr="0">
            <a:noAutofit/>
          </a:bodyPr>
          <a:lstStyle>
            <a:lvl1pPr marR="0" lvl="0" algn="ctr" rtl="0">
              <a:lnSpc>
                <a:spcPct val="130000"/>
              </a:lnSpc>
              <a:spcBef>
                <a:spcPts val="240"/>
              </a:spcBef>
              <a:spcAft>
                <a:spcPts val="0"/>
              </a:spcAft>
              <a:buClr>
                <a:srgbClr val="0073CF"/>
              </a:buClr>
              <a:buSzPts val="1200"/>
              <a:buFont typeface="Arial"/>
              <a:buNone/>
              <a:defRPr sz="1200" b="0" i="0" u="none" strike="noStrike" cap="none">
                <a:solidFill>
                  <a:srgbClr val="0073CF"/>
                </a:solidFill>
                <a:latin typeface="Oswald"/>
                <a:ea typeface="Oswald"/>
                <a:cs typeface="Oswald"/>
                <a:sym typeface="Oswald"/>
              </a:defRPr>
            </a:lvl1pPr>
            <a:lvl2pPr marR="0" lvl="1"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2pPr>
            <a:lvl3pPr marR="0" lvl="2"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3pPr>
            <a:lvl4pPr marR="0" lvl="3"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4pPr>
            <a:lvl5pPr marR="0" lvl="4"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5pPr>
            <a:lvl6pPr marR="0" lvl="5"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R="0" lvl="6"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R="0" lvl="7"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R="0" lvl="8"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74" name="Google Shape;74;p41"/>
          <p:cNvSpPr txBox="1">
            <a:spLocks noGrp="1"/>
          </p:cNvSpPr>
          <p:nvPr>
            <p:ph type="sldNum" idx="12"/>
          </p:nvPr>
        </p:nvSpPr>
        <p:spPr>
          <a:xfrm>
            <a:off x="11545549" y="6335184"/>
            <a:ext cx="635818" cy="522816"/>
          </a:xfrm>
          <a:prstGeom prst="rect">
            <a:avLst/>
          </a:prstGeom>
          <a:solidFill>
            <a:schemeClr val="lt2"/>
          </a:solidFill>
          <a:ln>
            <a:noFill/>
          </a:ln>
        </p:spPr>
        <p:txBody>
          <a:bodyPr spcFirstLastPara="1" wrap="square" lIns="0" tIns="182675" rIns="0" bIns="182675" anchor="ctr" anchorCtr="0">
            <a:sp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2571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ortfolio 2">
  <p:cSld name="Portfolio 2">
    <p:spTree>
      <p:nvGrpSpPr>
        <p:cNvPr id="1" name="Shape 75"/>
        <p:cNvGrpSpPr/>
        <p:nvPr/>
      </p:nvGrpSpPr>
      <p:grpSpPr>
        <a:xfrm>
          <a:off x="0" y="0"/>
          <a:ext cx="0" cy="0"/>
          <a:chOff x="0" y="0"/>
          <a:chExt cx="0" cy="0"/>
        </a:xfrm>
      </p:grpSpPr>
      <p:sp>
        <p:nvSpPr>
          <p:cNvPr id="76" name="Google Shape;76;p42"/>
          <p:cNvSpPr>
            <a:spLocks noGrp="1"/>
          </p:cNvSpPr>
          <p:nvPr>
            <p:ph type="pic" idx="2"/>
          </p:nvPr>
        </p:nvSpPr>
        <p:spPr>
          <a:xfrm>
            <a:off x="4736407" y="1760703"/>
            <a:ext cx="3048000" cy="3048000"/>
          </a:xfrm>
          <a:prstGeom prst="rect">
            <a:avLst/>
          </a:prstGeom>
          <a:noFill/>
          <a:ln>
            <a:noFill/>
          </a:ln>
        </p:spPr>
        <p:txBody>
          <a:bodyPr spcFirstLastPara="1" wrap="square" lIns="217475" tIns="108725" rIns="217475" bIns="108725" anchor="t" anchorCtr="0">
            <a:normAutofit/>
          </a:bodyPr>
          <a:lstStyle>
            <a:lvl1pPr marR="0" lvl="0" algn="ctr" rtl="0">
              <a:lnSpc>
                <a:spcPct val="130000"/>
              </a:lnSpc>
              <a:spcBef>
                <a:spcPts val="280"/>
              </a:spcBef>
              <a:spcAft>
                <a:spcPts val="0"/>
              </a:spcAft>
              <a:buClr>
                <a:srgbClr val="0073CF"/>
              </a:buClr>
              <a:buSzPts val="1400"/>
              <a:buFont typeface="Arial"/>
              <a:buNone/>
              <a:defRPr sz="1400" b="0" i="0" u="none" strike="noStrike" cap="none">
                <a:solidFill>
                  <a:srgbClr val="0073CF"/>
                </a:solidFill>
                <a:latin typeface="Oswald"/>
                <a:ea typeface="Oswald"/>
                <a:cs typeface="Oswald"/>
                <a:sym typeface="Oswald"/>
              </a:defRPr>
            </a:lvl1pPr>
            <a:lvl2pPr marR="0" lvl="1"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2pPr>
            <a:lvl3pPr marR="0" lvl="2"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3pPr>
            <a:lvl4pPr marR="0" lvl="3"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4pPr>
            <a:lvl5pPr marR="0" lvl="4"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5pPr>
            <a:lvl6pPr marR="0" lvl="5"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R="0" lvl="6"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R="0" lvl="7"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R="0" lvl="8"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77" name="Google Shape;77;p42"/>
          <p:cNvSpPr>
            <a:spLocks noGrp="1"/>
          </p:cNvSpPr>
          <p:nvPr>
            <p:ph type="pic" idx="3"/>
          </p:nvPr>
        </p:nvSpPr>
        <p:spPr>
          <a:xfrm>
            <a:off x="1289336" y="1778035"/>
            <a:ext cx="3048000" cy="3048000"/>
          </a:xfrm>
          <a:prstGeom prst="rect">
            <a:avLst/>
          </a:prstGeom>
          <a:noFill/>
          <a:ln>
            <a:noFill/>
          </a:ln>
        </p:spPr>
        <p:txBody>
          <a:bodyPr spcFirstLastPara="1" wrap="square" lIns="217475" tIns="108725" rIns="217475" bIns="108725" anchor="t" anchorCtr="0">
            <a:normAutofit/>
          </a:bodyPr>
          <a:lstStyle>
            <a:lvl1pPr marR="0" lvl="0" algn="ctr" rtl="0">
              <a:lnSpc>
                <a:spcPct val="130000"/>
              </a:lnSpc>
              <a:spcBef>
                <a:spcPts val="280"/>
              </a:spcBef>
              <a:spcAft>
                <a:spcPts val="0"/>
              </a:spcAft>
              <a:buClr>
                <a:srgbClr val="0073CF"/>
              </a:buClr>
              <a:buSzPts val="1400"/>
              <a:buFont typeface="Arial"/>
              <a:buNone/>
              <a:defRPr sz="1400" b="0" i="0" u="none" strike="noStrike" cap="none">
                <a:solidFill>
                  <a:srgbClr val="0073CF"/>
                </a:solidFill>
                <a:latin typeface="Oswald"/>
                <a:ea typeface="Oswald"/>
                <a:cs typeface="Oswald"/>
                <a:sym typeface="Oswald"/>
              </a:defRPr>
            </a:lvl1pPr>
            <a:lvl2pPr marR="0" lvl="1"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2pPr>
            <a:lvl3pPr marR="0" lvl="2"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3pPr>
            <a:lvl4pPr marR="0" lvl="3"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4pPr>
            <a:lvl5pPr marR="0" lvl="4"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5pPr>
            <a:lvl6pPr marR="0" lvl="5"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R="0" lvl="6"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R="0" lvl="7"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R="0" lvl="8"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78" name="Google Shape;78;p42"/>
          <p:cNvSpPr>
            <a:spLocks noGrp="1"/>
          </p:cNvSpPr>
          <p:nvPr>
            <p:ph type="pic" idx="4"/>
          </p:nvPr>
        </p:nvSpPr>
        <p:spPr>
          <a:xfrm>
            <a:off x="8188591" y="1778035"/>
            <a:ext cx="3048000" cy="3048000"/>
          </a:xfrm>
          <a:prstGeom prst="rect">
            <a:avLst/>
          </a:prstGeom>
          <a:noFill/>
          <a:ln>
            <a:noFill/>
          </a:ln>
        </p:spPr>
        <p:txBody>
          <a:bodyPr spcFirstLastPara="1" wrap="square" lIns="217475" tIns="108725" rIns="217475" bIns="108725" anchor="t" anchorCtr="0">
            <a:normAutofit/>
          </a:bodyPr>
          <a:lstStyle>
            <a:lvl1pPr marR="0" lvl="0" algn="ctr" rtl="0">
              <a:lnSpc>
                <a:spcPct val="130000"/>
              </a:lnSpc>
              <a:spcBef>
                <a:spcPts val="280"/>
              </a:spcBef>
              <a:spcAft>
                <a:spcPts val="0"/>
              </a:spcAft>
              <a:buClr>
                <a:srgbClr val="0073CF"/>
              </a:buClr>
              <a:buSzPts val="1400"/>
              <a:buFont typeface="Arial"/>
              <a:buNone/>
              <a:defRPr sz="1400" b="0" i="0" u="none" strike="noStrike" cap="none">
                <a:solidFill>
                  <a:srgbClr val="0073CF"/>
                </a:solidFill>
                <a:latin typeface="Oswald"/>
                <a:ea typeface="Oswald"/>
                <a:cs typeface="Oswald"/>
                <a:sym typeface="Oswald"/>
              </a:defRPr>
            </a:lvl1pPr>
            <a:lvl2pPr marR="0" lvl="1"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2pPr>
            <a:lvl3pPr marR="0" lvl="2"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3pPr>
            <a:lvl4pPr marR="0" lvl="3"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4pPr>
            <a:lvl5pPr marR="0" lvl="4"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5pPr>
            <a:lvl6pPr marR="0" lvl="5"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R="0" lvl="6"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R="0" lvl="7"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R="0" lvl="8"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79" name="Google Shape;79;p42"/>
          <p:cNvSpPr txBox="1"/>
          <p:nvPr/>
        </p:nvSpPr>
        <p:spPr>
          <a:xfrm>
            <a:off x="11453401" y="109372"/>
            <a:ext cx="635818" cy="522816"/>
          </a:xfrm>
          <a:prstGeom prst="rect">
            <a:avLst/>
          </a:prstGeom>
          <a:solidFill>
            <a:schemeClr val="lt2"/>
          </a:solidFill>
          <a:ln>
            <a:noFill/>
          </a:ln>
        </p:spPr>
        <p:txBody>
          <a:bodyPr spcFirstLastPara="1" wrap="square" lIns="0" tIns="182675" rIns="0" bIns="182675" anchor="ctr" anchorCtr="0">
            <a:sp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chemeClr val="lt1"/>
                </a:solidFill>
                <a:latin typeface="Oswald"/>
                <a:ea typeface="Oswald"/>
                <a:cs typeface="Oswald"/>
                <a:sym typeface="Oswald"/>
              </a:rPr>
              <a:t>‹#›</a:t>
            </a:fld>
            <a:endParaRPr sz="1000" b="0" i="0" u="none" strike="noStrike" cap="none">
              <a:solidFill>
                <a:schemeClr val="lt1"/>
              </a:solidFill>
              <a:latin typeface="Oswald"/>
              <a:ea typeface="Oswald"/>
              <a:cs typeface="Oswald"/>
              <a:sym typeface="Oswald"/>
            </a:endParaRPr>
          </a:p>
        </p:txBody>
      </p:sp>
    </p:spTree>
    <p:extLst>
      <p:ext uri="{BB962C8B-B14F-4D97-AF65-F5344CB8AC3E}">
        <p14:creationId xmlns:p14="http://schemas.microsoft.com/office/powerpoint/2010/main" val="344710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8_Section Header">
  <p:cSld name="8_Section Header">
    <p:spTree>
      <p:nvGrpSpPr>
        <p:cNvPr id="1" name="Shape 80"/>
        <p:cNvGrpSpPr/>
        <p:nvPr/>
      </p:nvGrpSpPr>
      <p:grpSpPr>
        <a:xfrm>
          <a:off x="0" y="0"/>
          <a:ext cx="0" cy="0"/>
          <a:chOff x="0" y="0"/>
          <a:chExt cx="0" cy="0"/>
        </a:xfrm>
      </p:grpSpPr>
      <p:sp>
        <p:nvSpPr>
          <p:cNvPr id="81" name="Google Shape;81;p43"/>
          <p:cNvSpPr>
            <a:spLocks noGrp="1"/>
          </p:cNvSpPr>
          <p:nvPr>
            <p:ph type="pic" idx="2"/>
          </p:nvPr>
        </p:nvSpPr>
        <p:spPr>
          <a:xfrm>
            <a:off x="8212042" y="1853427"/>
            <a:ext cx="2940891" cy="3888515"/>
          </a:xfrm>
          <a:prstGeom prst="rect">
            <a:avLst/>
          </a:prstGeom>
          <a:noFill/>
          <a:ln>
            <a:noFill/>
          </a:ln>
        </p:spPr>
        <p:txBody>
          <a:bodyPr spcFirstLastPara="1" wrap="square" lIns="217475" tIns="108725" rIns="217475" bIns="108725" anchor="t" anchorCtr="0">
            <a:normAutofit/>
          </a:bodyPr>
          <a:lstStyle>
            <a:lvl1pPr marR="0" lvl="0" algn="ctr" rtl="0">
              <a:lnSpc>
                <a:spcPct val="130000"/>
              </a:lnSpc>
              <a:spcBef>
                <a:spcPts val="280"/>
              </a:spcBef>
              <a:spcAft>
                <a:spcPts val="0"/>
              </a:spcAft>
              <a:buClr>
                <a:srgbClr val="0073CF"/>
              </a:buClr>
              <a:buSzPts val="1400"/>
              <a:buFont typeface="Arial"/>
              <a:buNone/>
              <a:defRPr sz="1400" b="0" i="0" u="none" strike="noStrike" cap="none">
                <a:solidFill>
                  <a:srgbClr val="0073CF"/>
                </a:solidFill>
                <a:latin typeface="Oswald"/>
                <a:ea typeface="Oswald"/>
                <a:cs typeface="Oswald"/>
                <a:sym typeface="Oswald"/>
              </a:defRPr>
            </a:lvl1pPr>
            <a:lvl2pPr marR="0" lvl="1"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2pPr>
            <a:lvl3pPr marR="0" lvl="2"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3pPr>
            <a:lvl4pPr marR="0" lvl="3"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4pPr>
            <a:lvl5pPr marR="0" lvl="4"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5pPr>
            <a:lvl6pPr marR="0" lvl="5"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R="0" lvl="6"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R="0" lvl="7"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R="0" lvl="8"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82" name="Google Shape;82;p43"/>
          <p:cNvSpPr txBox="1"/>
          <p:nvPr/>
        </p:nvSpPr>
        <p:spPr>
          <a:xfrm>
            <a:off x="11453401" y="109372"/>
            <a:ext cx="635818" cy="522816"/>
          </a:xfrm>
          <a:prstGeom prst="rect">
            <a:avLst/>
          </a:prstGeom>
          <a:solidFill>
            <a:schemeClr val="lt2"/>
          </a:solidFill>
          <a:ln>
            <a:noFill/>
          </a:ln>
        </p:spPr>
        <p:txBody>
          <a:bodyPr spcFirstLastPara="1" wrap="square" lIns="0" tIns="182675" rIns="0" bIns="182675" anchor="ctr" anchorCtr="0">
            <a:sp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chemeClr val="lt1"/>
                </a:solidFill>
                <a:latin typeface="Oswald"/>
                <a:ea typeface="Oswald"/>
                <a:cs typeface="Oswald"/>
                <a:sym typeface="Oswald"/>
              </a:rPr>
              <a:t>‹#›</a:t>
            </a:fld>
            <a:endParaRPr sz="1000" b="0" i="0" u="none" strike="noStrike" cap="none">
              <a:solidFill>
                <a:schemeClr val="lt1"/>
              </a:solidFill>
              <a:latin typeface="Oswald"/>
              <a:ea typeface="Oswald"/>
              <a:cs typeface="Oswald"/>
              <a:sym typeface="Oswald"/>
            </a:endParaRPr>
          </a:p>
        </p:txBody>
      </p:sp>
    </p:spTree>
    <p:extLst>
      <p:ext uri="{BB962C8B-B14F-4D97-AF65-F5344CB8AC3E}">
        <p14:creationId xmlns:p14="http://schemas.microsoft.com/office/powerpoint/2010/main" val="349544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iPhone 6 White">
  <p:cSld name="iPhone 6 White">
    <p:spTree>
      <p:nvGrpSpPr>
        <p:cNvPr id="1" name="Shape 83"/>
        <p:cNvGrpSpPr/>
        <p:nvPr/>
      </p:nvGrpSpPr>
      <p:grpSpPr>
        <a:xfrm>
          <a:off x="0" y="0"/>
          <a:ext cx="0" cy="0"/>
          <a:chOff x="0" y="0"/>
          <a:chExt cx="0" cy="0"/>
        </a:xfrm>
      </p:grpSpPr>
      <p:sp>
        <p:nvSpPr>
          <p:cNvPr id="84" name="Google Shape;84;p44"/>
          <p:cNvSpPr>
            <a:spLocks noGrp="1"/>
          </p:cNvSpPr>
          <p:nvPr>
            <p:ph type="pic" idx="2"/>
          </p:nvPr>
        </p:nvSpPr>
        <p:spPr>
          <a:xfrm>
            <a:off x="5050688" y="2119729"/>
            <a:ext cx="2090556" cy="3666824"/>
          </a:xfrm>
          <a:prstGeom prst="rect">
            <a:avLst/>
          </a:prstGeom>
          <a:noFill/>
          <a:ln>
            <a:noFill/>
          </a:ln>
        </p:spPr>
        <p:txBody>
          <a:bodyPr spcFirstLastPara="1" wrap="square" lIns="217475" tIns="108725" rIns="217475" bIns="108725" anchor="t" anchorCtr="0">
            <a:normAutofit/>
          </a:bodyPr>
          <a:lstStyle>
            <a:lvl1pPr marR="0" lvl="0" algn="ctr" rtl="0">
              <a:lnSpc>
                <a:spcPct val="130000"/>
              </a:lnSpc>
              <a:spcBef>
                <a:spcPts val="280"/>
              </a:spcBef>
              <a:spcAft>
                <a:spcPts val="0"/>
              </a:spcAft>
              <a:buClr>
                <a:srgbClr val="0073CF"/>
              </a:buClr>
              <a:buSzPts val="1400"/>
              <a:buFont typeface="Arial"/>
              <a:buNone/>
              <a:defRPr sz="1400" b="0" i="0" u="none" strike="noStrike" cap="none">
                <a:solidFill>
                  <a:srgbClr val="0073CF"/>
                </a:solidFill>
                <a:latin typeface="Oswald"/>
                <a:ea typeface="Oswald"/>
                <a:cs typeface="Oswald"/>
                <a:sym typeface="Oswald"/>
              </a:defRPr>
            </a:lvl1pPr>
            <a:lvl2pPr marR="0" lvl="1"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2pPr>
            <a:lvl3pPr marR="0" lvl="2"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3pPr>
            <a:lvl4pPr marR="0" lvl="3"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4pPr>
            <a:lvl5pPr marR="0" lvl="4"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5pPr>
            <a:lvl6pPr marR="0" lvl="5"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R="0" lvl="6"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R="0" lvl="7"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R="0" lvl="8"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85" name="Google Shape;85;p44"/>
          <p:cNvSpPr txBox="1"/>
          <p:nvPr/>
        </p:nvSpPr>
        <p:spPr>
          <a:xfrm>
            <a:off x="11453401" y="109372"/>
            <a:ext cx="635818" cy="522816"/>
          </a:xfrm>
          <a:prstGeom prst="rect">
            <a:avLst/>
          </a:prstGeom>
          <a:solidFill>
            <a:schemeClr val="lt2"/>
          </a:solidFill>
          <a:ln>
            <a:noFill/>
          </a:ln>
        </p:spPr>
        <p:txBody>
          <a:bodyPr spcFirstLastPara="1" wrap="square" lIns="0" tIns="182675" rIns="0" bIns="182675" anchor="ctr" anchorCtr="0">
            <a:sp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chemeClr val="lt1"/>
                </a:solidFill>
                <a:latin typeface="Oswald"/>
                <a:ea typeface="Oswald"/>
                <a:cs typeface="Oswald"/>
                <a:sym typeface="Oswald"/>
              </a:rPr>
              <a:t>‹#›</a:t>
            </a:fld>
            <a:endParaRPr sz="1000" b="0" i="0" u="none" strike="noStrike" cap="none">
              <a:solidFill>
                <a:schemeClr val="lt1"/>
              </a:solidFill>
              <a:latin typeface="Oswald"/>
              <a:ea typeface="Oswald"/>
              <a:cs typeface="Oswald"/>
              <a:sym typeface="Oswald"/>
            </a:endParaRPr>
          </a:p>
        </p:txBody>
      </p:sp>
    </p:spTree>
    <p:extLst>
      <p:ext uri="{BB962C8B-B14F-4D97-AF65-F5344CB8AC3E}">
        <p14:creationId xmlns:p14="http://schemas.microsoft.com/office/powerpoint/2010/main" val="172203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Pad Air">
  <p:cSld name="iPad Air">
    <p:spTree>
      <p:nvGrpSpPr>
        <p:cNvPr id="1" name="Shape 86"/>
        <p:cNvGrpSpPr/>
        <p:nvPr/>
      </p:nvGrpSpPr>
      <p:grpSpPr>
        <a:xfrm>
          <a:off x="0" y="0"/>
          <a:ext cx="0" cy="0"/>
          <a:chOff x="0" y="0"/>
          <a:chExt cx="0" cy="0"/>
        </a:xfrm>
      </p:grpSpPr>
      <p:sp>
        <p:nvSpPr>
          <p:cNvPr id="87" name="Google Shape;87;p45"/>
          <p:cNvSpPr>
            <a:spLocks noGrp="1"/>
          </p:cNvSpPr>
          <p:nvPr>
            <p:ph type="pic" idx="2"/>
          </p:nvPr>
        </p:nvSpPr>
        <p:spPr>
          <a:xfrm>
            <a:off x="4329160" y="2119729"/>
            <a:ext cx="3492190" cy="4864537"/>
          </a:xfrm>
          <a:prstGeom prst="rect">
            <a:avLst/>
          </a:prstGeom>
          <a:noFill/>
          <a:ln>
            <a:noFill/>
          </a:ln>
        </p:spPr>
        <p:txBody>
          <a:bodyPr spcFirstLastPara="1" wrap="square" lIns="217475" tIns="108725" rIns="217475" bIns="108725" anchor="t" anchorCtr="0">
            <a:normAutofit/>
          </a:bodyPr>
          <a:lstStyle>
            <a:lvl1pPr marR="0" lvl="0" algn="ctr" rtl="0">
              <a:lnSpc>
                <a:spcPct val="130000"/>
              </a:lnSpc>
              <a:spcBef>
                <a:spcPts val="280"/>
              </a:spcBef>
              <a:spcAft>
                <a:spcPts val="0"/>
              </a:spcAft>
              <a:buClr>
                <a:srgbClr val="0073CF"/>
              </a:buClr>
              <a:buSzPts val="1400"/>
              <a:buFont typeface="Arial"/>
              <a:buNone/>
              <a:defRPr sz="1400" b="0" i="0" u="none" strike="noStrike" cap="none">
                <a:solidFill>
                  <a:srgbClr val="0073CF"/>
                </a:solidFill>
                <a:latin typeface="Oswald"/>
                <a:ea typeface="Oswald"/>
                <a:cs typeface="Oswald"/>
                <a:sym typeface="Oswald"/>
              </a:defRPr>
            </a:lvl1pPr>
            <a:lvl2pPr marR="0" lvl="1"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2pPr>
            <a:lvl3pPr marR="0" lvl="2"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3pPr>
            <a:lvl4pPr marR="0" lvl="3"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4pPr>
            <a:lvl5pPr marR="0" lvl="4"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5pPr>
            <a:lvl6pPr marR="0" lvl="5"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R="0" lvl="6"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R="0" lvl="7"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R="0" lvl="8"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88" name="Google Shape;88;p45"/>
          <p:cNvSpPr txBox="1"/>
          <p:nvPr/>
        </p:nvSpPr>
        <p:spPr>
          <a:xfrm>
            <a:off x="11453401" y="109372"/>
            <a:ext cx="635818" cy="522816"/>
          </a:xfrm>
          <a:prstGeom prst="rect">
            <a:avLst/>
          </a:prstGeom>
          <a:solidFill>
            <a:schemeClr val="lt2"/>
          </a:solidFill>
          <a:ln>
            <a:noFill/>
          </a:ln>
        </p:spPr>
        <p:txBody>
          <a:bodyPr spcFirstLastPara="1" wrap="square" lIns="0" tIns="182675" rIns="0" bIns="182675" anchor="ctr" anchorCtr="0">
            <a:sp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chemeClr val="lt1"/>
                </a:solidFill>
                <a:latin typeface="Oswald"/>
                <a:ea typeface="Oswald"/>
                <a:cs typeface="Oswald"/>
                <a:sym typeface="Oswald"/>
              </a:rPr>
              <a:t>‹#›</a:t>
            </a:fld>
            <a:endParaRPr sz="1000" b="0" i="0" u="none" strike="noStrike" cap="none">
              <a:solidFill>
                <a:schemeClr val="lt1"/>
              </a:solidFill>
              <a:latin typeface="Oswald"/>
              <a:ea typeface="Oswald"/>
              <a:cs typeface="Oswald"/>
              <a:sym typeface="Oswald"/>
            </a:endParaRPr>
          </a:p>
        </p:txBody>
      </p:sp>
    </p:spTree>
    <p:extLst>
      <p:ext uri="{BB962C8B-B14F-4D97-AF65-F5344CB8AC3E}">
        <p14:creationId xmlns:p14="http://schemas.microsoft.com/office/powerpoint/2010/main" val="2059919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cbook">
  <p:cSld name="Macbook">
    <p:spTree>
      <p:nvGrpSpPr>
        <p:cNvPr id="1" name="Shape 89"/>
        <p:cNvGrpSpPr/>
        <p:nvPr/>
      </p:nvGrpSpPr>
      <p:grpSpPr>
        <a:xfrm>
          <a:off x="0" y="0"/>
          <a:ext cx="0" cy="0"/>
          <a:chOff x="0" y="0"/>
          <a:chExt cx="0" cy="0"/>
        </a:xfrm>
      </p:grpSpPr>
      <p:sp>
        <p:nvSpPr>
          <p:cNvPr id="90" name="Google Shape;90;p46"/>
          <p:cNvSpPr>
            <a:spLocks noGrp="1"/>
          </p:cNvSpPr>
          <p:nvPr>
            <p:ph type="pic" idx="2"/>
          </p:nvPr>
        </p:nvSpPr>
        <p:spPr>
          <a:xfrm>
            <a:off x="4107915" y="1889919"/>
            <a:ext cx="3958710" cy="2493963"/>
          </a:xfrm>
          <a:prstGeom prst="rect">
            <a:avLst/>
          </a:prstGeom>
          <a:noFill/>
          <a:ln>
            <a:noFill/>
          </a:ln>
        </p:spPr>
        <p:txBody>
          <a:bodyPr spcFirstLastPara="1" wrap="square" lIns="217475" tIns="108725" rIns="217475" bIns="108725" anchor="t" anchorCtr="0">
            <a:noAutofit/>
          </a:bodyPr>
          <a:lstStyle>
            <a:lvl1pPr marR="0" lvl="0" algn="ctr" rtl="0">
              <a:lnSpc>
                <a:spcPct val="130000"/>
              </a:lnSpc>
              <a:spcBef>
                <a:spcPts val="240"/>
              </a:spcBef>
              <a:spcAft>
                <a:spcPts val="0"/>
              </a:spcAft>
              <a:buClr>
                <a:srgbClr val="0073CF"/>
              </a:buClr>
              <a:buSzPts val="1200"/>
              <a:buFont typeface="Arial"/>
              <a:buNone/>
              <a:defRPr sz="1200" b="0" i="0" u="none" strike="noStrike" cap="none">
                <a:solidFill>
                  <a:srgbClr val="0073CF"/>
                </a:solidFill>
                <a:latin typeface="Oswald"/>
                <a:ea typeface="Oswald"/>
                <a:cs typeface="Oswald"/>
                <a:sym typeface="Oswald"/>
              </a:defRPr>
            </a:lvl1pPr>
            <a:lvl2pPr marR="0" lvl="1"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2pPr>
            <a:lvl3pPr marR="0" lvl="2"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3pPr>
            <a:lvl4pPr marR="0" lvl="3"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4pPr>
            <a:lvl5pPr marR="0" lvl="4"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5pPr>
            <a:lvl6pPr marR="0" lvl="5"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R="0" lvl="6"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R="0" lvl="7"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R="0" lvl="8"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91" name="Google Shape;91;p46"/>
          <p:cNvSpPr txBox="1"/>
          <p:nvPr/>
        </p:nvSpPr>
        <p:spPr>
          <a:xfrm>
            <a:off x="11453401" y="109372"/>
            <a:ext cx="635818" cy="522816"/>
          </a:xfrm>
          <a:prstGeom prst="rect">
            <a:avLst/>
          </a:prstGeom>
          <a:solidFill>
            <a:schemeClr val="lt2"/>
          </a:solidFill>
          <a:ln>
            <a:noFill/>
          </a:ln>
        </p:spPr>
        <p:txBody>
          <a:bodyPr spcFirstLastPara="1" wrap="square" lIns="0" tIns="182675" rIns="0" bIns="182675" anchor="ctr" anchorCtr="0">
            <a:sp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chemeClr val="lt1"/>
                </a:solidFill>
                <a:latin typeface="Oswald"/>
                <a:ea typeface="Oswald"/>
                <a:cs typeface="Oswald"/>
                <a:sym typeface="Oswald"/>
              </a:rPr>
              <a:t>‹#›</a:t>
            </a:fld>
            <a:endParaRPr sz="1000" b="0" i="0" u="none" strike="noStrike" cap="none">
              <a:solidFill>
                <a:schemeClr val="lt1"/>
              </a:solidFill>
              <a:latin typeface="Oswald"/>
              <a:ea typeface="Oswald"/>
              <a:cs typeface="Oswald"/>
              <a:sym typeface="Oswald"/>
            </a:endParaRPr>
          </a:p>
        </p:txBody>
      </p:sp>
    </p:spTree>
    <p:extLst>
      <p:ext uri="{BB962C8B-B14F-4D97-AF65-F5344CB8AC3E}">
        <p14:creationId xmlns:p14="http://schemas.microsoft.com/office/powerpoint/2010/main" val="332113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Desktop">
  <p:cSld name="Desktop">
    <p:spTree>
      <p:nvGrpSpPr>
        <p:cNvPr id="1" name="Shape 92"/>
        <p:cNvGrpSpPr/>
        <p:nvPr/>
      </p:nvGrpSpPr>
      <p:grpSpPr>
        <a:xfrm>
          <a:off x="0" y="0"/>
          <a:ext cx="0" cy="0"/>
          <a:chOff x="0" y="0"/>
          <a:chExt cx="0" cy="0"/>
        </a:xfrm>
      </p:grpSpPr>
      <p:sp>
        <p:nvSpPr>
          <p:cNvPr id="93" name="Google Shape;93;p47"/>
          <p:cNvSpPr>
            <a:spLocks noGrp="1"/>
          </p:cNvSpPr>
          <p:nvPr>
            <p:ph type="pic" idx="2"/>
          </p:nvPr>
        </p:nvSpPr>
        <p:spPr>
          <a:xfrm>
            <a:off x="4038074" y="1874839"/>
            <a:ext cx="3958710" cy="2189162"/>
          </a:xfrm>
          <a:prstGeom prst="rect">
            <a:avLst/>
          </a:prstGeom>
          <a:noFill/>
          <a:ln>
            <a:noFill/>
          </a:ln>
        </p:spPr>
        <p:txBody>
          <a:bodyPr spcFirstLastPara="1" wrap="square" lIns="217475" tIns="108725" rIns="217475" bIns="108725" anchor="t" anchorCtr="0">
            <a:noAutofit/>
          </a:bodyPr>
          <a:lstStyle>
            <a:lvl1pPr marR="0" lvl="0" algn="ctr" rtl="0">
              <a:lnSpc>
                <a:spcPct val="130000"/>
              </a:lnSpc>
              <a:spcBef>
                <a:spcPts val="240"/>
              </a:spcBef>
              <a:spcAft>
                <a:spcPts val="0"/>
              </a:spcAft>
              <a:buClr>
                <a:srgbClr val="0073CF"/>
              </a:buClr>
              <a:buSzPts val="1200"/>
              <a:buFont typeface="Arial"/>
              <a:buNone/>
              <a:defRPr sz="1200" b="0" i="0" u="none" strike="noStrike" cap="none">
                <a:solidFill>
                  <a:srgbClr val="0073CF"/>
                </a:solidFill>
                <a:latin typeface="Oswald"/>
                <a:ea typeface="Oswald"/>
                <a:cs typeface="Oswald"/>
                <a:sym typeface="Oswald"/>
              </a:defRPr>
            </a:lvl1pPr>
            <a:lvl2pPr marR="0" lvl="1"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2pPr>
            <a:lvl3pPr marR="0" lvl="2"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3pPr>
            <a:lvl4pPr marR="0" lvl="3"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4pPr>
            <a:lvl5pPr marR="0" lvl="4"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5pPr>
            <a:lvl6pPr marR="0" lvl="5"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R="0" lvl="6"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R="0" lvl="7"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R="0" lvl="8"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94" name="Google Shape;94;p47"/>
          <p:cNvSpPr txBox="1"/>
          <p:nvPr/>
        </p:nvSpPr>
        <p:spPr>
          <a:xfrm>
            <a:off x="11453401" y="109372"/>
            <a:ext cx="635818" cy="522816"/>
          </a:xfrm>
          <a:prstGeom prst="rect">
            <a:avLst/>
          </a:prstGeom>
          <a:solidFill>
            <a:schemeClr val="lt2"/>
          </a:solidFill>
          <a:ln>
            <a:noFill/>
          </a:ln>
        </p:spPr>
        <p:txBody>
          <a:bodyPr spcFirstLastPara="1" wrap="square" lIns="0" tIns="182675" rIns="0" bIns="182675" anchor="ctr" anchorCtr="0">
            <a:sp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chemeClr val="lt1"/>
                </a:solidFill>
                <a:latin typeface="Oswald"/>
                <a:ea typeface="Oswald"/>
                <a:cs typeface="Oswald"/>
                <a:sym typeface="Oswald"/>
              </a:rPr>
              <a:t>‹#›</a:t>
            </a:fld>
            <a:endParaRPr sz="1000" b="0" i="0" u="none" strike="noStrike" cap="none">
              <a:solidFill>
                <a:schemeClr val="lt1"/>
              </a:solidFill>
              <a:latin typeface="Oswald"/>
              <a:ea typeface="Oswald"/>
              <a:cs typeface="Oswald"/>
              <a:sym typeface="Oswald"/>
            </a:endParaRPr>
          </a:p>
        </p:txBody>
      </p:sp>
    </p:spTree>
    <p:extLst>
      <p:ext uri="{BB962C8B-B14F-4D97-AF65-F5344CB8AC3E}">
        <p14:creationId xmlns:p14="http://schemas.microsoft.com/office/powerpoint/2010/main" val="156464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act Us">
  <p:cSld name="Contact Us">
    <p:spTree>
      <p:nvGrpSpPr>
        <p:cNvPr id="1" name="Shape 95"/>
        <p:cNvGrpSpPr/>
        <p:nvPr/>
      </p:nvGrpSpPr>
      <p:grpSpPr>
        <a:xfrm>
          <a:off x="0" y="0"/>
          <a:ext cx="0" cy="0"/>
          <a:chOff x="0" y="0"/>
          <a:chExt cx="0" cy="0"/>
        </a:xfrm>
      </p:grpSpPr>
      <p:sp>
        <p:nvSpPr>
          <p:cNvPr id="96" name="Google Shape;96;p48"/>
          <p:cNvSpPr txBox="1">
            <a:spLocks noGrp="1"/>
          </p:cNvSpPr>
          <p:nvPr>
            <p:ph type="sldNum" idx="12"/>
          </p:nvPr>
        </p:nvSpPr>
        <p:spPr>
          <a:xfrm>
            <a:off x="11453401" y="109372"/>
            <a:ext cx="412350" cy="522816"/>
          </a:xfrm>
          <a:prstGeom prst="rect">
            <a:avLst/>
          </a:prstGeom>
          <a:solidFill>
            <a:schemeClr val="lt2"/>
          </a:solidFill>
          <a:ln>
            <a:noFill/>
          </a:ln>
        </p:spPr>
        <p:txBody>
          <a:bodyPr spcFirstLastPara="1" wrap="square" lIns="0" tIns="182675" rIns="0" bIns="182675" anchor="ctr" anchorCtr="0">
            <a:sp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9pPr>
          </a:lstStyle>
          <a:p>
            <a:pPr marL="0" lvl="0" indent="0" algn="ctr" rtl="0">
              <a:spcBef>
                <a:spcPts val="0"/>
              </a:spcBef>
              <a:spcAft>
                <a:spcPts val="0"/>
              </a:spcAft>
              <a:buNone/>
            </a:pPr>
            <a:endParaRPr/>
          </a:p>
        </p:txBody>
      </p:sp>
      <p:sp>
        <p:nvSpPr>
          <p:cNvPr id="97" name="Google Shape;97;p48"/>
          <p:cNvSpPr>
            <a:spLocks noGrp="1"/>
          </p:cNvSpPr>
          <p:nvPr>
            <p:ph type="pic" idx="2"/>
          </p:nvPr>
        </p:nvSpPr>
        <p:spPr>
          <a:xfrm>
            <a:off x="0" y="1659485"/>
            <a:ext cx="12192000" cy="2958889"/>
          </a:xfrm>
          <a:prstGeom prst="rect">
            <a:avLst/>
          </a:prstGeom>
          <a:noFill/>
          <a:ln>
            <a:noFill/>
          </a:ln>
        </p:spPr>
        <p:txBody>
          <a:bodyPr spcFirstLastPara="1" wrap="square" lIns="217475" tIns="108725" rIns="217475" bIns="108725" anchor="t" anchorCtr="0">
            <a:noAutofit/>
          </a:bodyPr>
          <a:lstStyle>
            <a:lvl1pPr marR="0" lvl="0" algn="ctr" rtl="0">
              <a:lnSpc>
                <a:spcPct val="130000"/>
              </a:lnSpc>
              <a:spcBef>
                <a:spcPts val="240"/>
              </a:spcBef>
              <a:spcAft>
                <a:spcPts val="0"/>
              </a:spcAft>
              <a:buClr>
                <a:srgbClr val="0073CF"/>
              </a:buClr>
              <a:buSzPts val="1200"/>
              <a:buFont typeface="Arial"/>
              <a:buNone/>
              <a:defRPr sz="1200" b="0" i="0" u="none" strike="noStrike" cap="none">
                <a:solidFill>
                  <a:srgbClr val="0073CF"/>
                </a:solidFill>
                <a:latin typeface="Oswald"/>
                <a:ea typeface="Oswald"/>
                <a:cs typeface="Oswald"/>
                <a:sym typeface="Oswald"/>
              </a:defRPr>
            </a:lvl1pPr>
            <a:lvl2pPr marR="0" lvl="1"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2pPr>
            <a:lvl3pPr marR="0" lvl="2"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3pPr>
            <a:lvl4pPr marR="0" lvl="3"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4pPr>
            <a:lvl5pPr marR="0" lvl="4"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5pPr>
            <a:lvl6pPr marR="0" lvl="5"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R="0" lvl="6"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R="0" lvl="7"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R="0" lvl="8"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98" name="Google Shape;98;p48"/>
          <p:cNvSpPr txBox="1"/>
          <p:nvPr/>
        </p:nvSpPr>
        <p:spPr>
          <a:xfrm>
            <a:off x="11453401" y="109372"/>
            <a:ext cx="635818" cy="522816"/>
          </a:xfrm>
          <a:prstGeom prst="rect">
            <a:avLst/>
          </a:prstGeom>
          <a:solidFill>
            <a:schemeClr val="lt2"/>
          </a:solidFill>
          <a:ln>
            <a:noFill/>
          </a:ln>
        </p:spPr>
        <p:txBody>
          <a:bodyPr spcFirstLastPara="1" wrap="square" lIns="0" tIns="182675" rIns="0" bIns="182675" anchor="ctr" anchorCtr="0">
            <a:sp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chemeClr val="lt1"/>
                </a:solidFill>
                <a:latin typeface="Oswald"/>
                <a:ea typeface="Oswald"/>
                <a:cs typeface="Oswald"/>
                <a:sym typeface="Oswald"/>
              </a:rPr>
              <a:t>‹#›</a:t>
            </a:fld>
            <a:endParaRPr sz="1000" b="0" i="0" u="none" strike="noStrike" cap="none">
              <a:solidFill>
                <a:schemeClr val="lt1"/>
              </a:solidFill>
              <a:latin typeface="Oswald"/>
              <a:ea typeface="Oswald"/>
              <a:cs typeface="Oswald"/>
              <a:sym typeface="Oswald"/>
            </a:endParaRPr>
          </a:p>
        </p:txBody>
      </p:sp>
    </p:spTree>
    <p:extLst>
      <p:ext uri="{BB962C8B-B14F-4D97-AF65-F5344CB8AC3E}">
        <p14:creationId xmlns:p14="http://schemas.microsoft.com/office/powerpoint/2010/main" val="321070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99"/>
        <p:cNvGrpSpPr/>
        <p:nvPr/>
      </p:nvGrpSpPr>
      <p:grpSpPr>
        <a:xfrm>
          <a:off x="0" y="0"/>
          <a:ext cx="0" cy="0"/>
          <a:chOff x="0" y="0"/>
          <a:chExt cx="0" cy="0"/>
        </a:xfrm>
      </p:grpSpPr>
      <p:pic>
        <p:nvPicPr>
          <p:cNvPr id="100" name="Google Shape;100;p49"/>
          <p:cNvPicPr preferRelativeResize="0"/>
          <p:nvPr/>
        </p:nvPicPr>
        <p:blipFill rotWithShape="1">
          <a:blip r:embed="rId2">
            <a:alphaModFix/>
          </a:blip>
          <a:srcRect/>
          <a:stretch/>
        </p:blipFill>
        <p:spPr>
          <a:xfrm>
            <a:off x="2" y="1"/>
            <a:ext cx="12441714" cy="6850680"/>
          </a:xfrm>
          <a:prstGeom prst="rect">
            <a:avLst/>
          </a:prstGeom>
          <a:noFill/>
          <a:ln>
            <a:noFill/>
          </a:ln>
        </p:spPr>
      </p:pic>
      <p:sp>
        <p:nvSpPr>
          <p:cNvPr id="101" name="Google Shape;101;p49"/>
          <p:cNvSpPr txBox="1">
            <a:spLocks noGrp="1"/>
          </p:cNvSpPr>
          <p:nvPr>
            <p:ph type="sldNum" idx="12"/>
          </p:nvPr>
        </p:nvSpPr>
        <p:spPr>
          <a:xfrm>
            <a:off x="11805898" y="6327865"/>
            <a:ext cx="635818" cy="522816"/>
          </a:xfrm>
          <a:prstGeom prst="rect">
            <a:avLst/>
          </a:prstGeom>
          <a:solidFill>
            <a:schemeClr val="lt2"/>
          </a:solidFill>
          <a:ln>
            <a:noFill/>
          </a:ln>
        </p:spPr>
        <p:txBody>
          <a:bodyPr spcFirstLastPara="1" wrap="square" lIns="0" tIns="182675" rIns="0" bIns="182675" anchor="ctr" anchorCtr="0">
            <a:sp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671439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1"/>
        <p:cNvGrpSpPr/>
        <p:nvPr/>
      </p:nvGrpSpPr>
      <p:grpSpPr>
        <a:xfrm>
          <a:off x="0" y="0"/>
          <a:ext cx="0" cy="0"/>
          <a:chOff x="0" y="0"/>
          <a:chExt cx="0" cy="0"/>
        </a:xfrm>
      </p:grpSpPr>
      <p:sp>
        <p:nvSpPr>
          <p:cNvPr id="22" name="Google Shape;22;p32"/>
          <p:cNvSpPr txBox="1">
            <a:spLocks noGrp="1"/>
          </p:cNvSpPr>
          <p:nvPr>
            <p:ph type="sldNum" idx="12"/>
          </p:nvPr>
        </p:nvSpPr>
        <p:spPr>
          <a:xfrm>
            <a:off x="11545549" y="6335184"/>
            <a:ext cx="635818" cy="522816"/>
          </a:xfrm>
          <a:prstGeom prst="rect">
            <a:avLst/>
          </a:prstGeom>
          <a:solidFill>
            <a:schemeClr val="lt2"/>
          </a:solidFill>
          <a:ln>
            <a:noFill/>
          </a:ln>
        </p:spPr>
        <p:txBody>
          <a:bodyPr spcFirstLastPara="1" wrap="square" lIns="0" tIns="182675" rIns="0" bIns="182675" anchor="ctr" anchorCtr="0">
            <a:sp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7523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F0C45-AFD0-4798-9399-BD7070B189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F2A2BAF-9485-471B-B924-0F008BF575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185EF6-76BE-4187-9F28-6DA2F904CEC8}"/>
              </a:ext>
            </a:extLst>
          </p:cNvPr>
          <p:cNvSpPr>
            <a:spLocks noGrp="1"/>
          </p:cNvSpPr>
          <p:nvPr>
            <p:ph type="dt" sz="half" idx="10"/>
          </p:nvPr>
        </p:nvSpPr>
        <p:spPr/>
        <p:txBody>
          <a:bodyPr/>
          <a:lstStyle/>
          <a:p>
            <a:fld id="{D5E982E0-A7FC-4649-96E9-EAB609D2CF05}" type="datetimeFigureOut">
              <a:rPr lang="en-CA" smtClean="0"/>
              <a:t>2021-11-08</a:t>
            </a:fld>
            <a:endParaRPr lang="en-CA"/>
          </a:p>
        </p:txBody>
      </p:sp>
      <p:sp>
        <p:nvSpPr>
          <p:cNvPr id="5" name="Footer Placeholder 4">
            <a:extLst>
              <a:ext uri="{FF2B5EF4-FFF2-40B4-BE49-F238E27FC236}">
                <a16:creationId xmlns:a16="http://schemas.microsoft.com/office/drawing/2014/main" id="{68628CB9-FA49-48AD-ABBD-2E059A6BAA2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34BC502-425D-4F9A-BEC6-243B3F1E497D}"/>
              </a:ext>
            </a:extLst>
          </p:cNvPr>
          <p:cNvSpPr>
            <a:spLocks noGrp="1"/>
          </p:cNvSpPr>
          <p:nvPr>
            <p:ph type="sldNum" sz="quarter" idx="12"/>
          </p:nvPr>
        </p:nvSpPr>
        <p:spPr/>
        <p:txBody>
          <a:bodyPr/>
          <a:lstStyle/>
          <a:p>
            <a:fld id="{3FB99AB6-1119-4604-914D-814D12CAD563}" type="slidenum">
              <a:rPr lang="en-CA" smtClean="0"/>
              <a:t>‹#›</a:t>
            </a:fld>
            <a:endParaRPr lang="en-CA"/>
          </a:p>
        </p:txBody>
      </p:sp>
    </p:spTree>
    <p:extLst>
      <p:ext uri="{BB962C8B-B14F-4D97-AF65-F5344CB8AC3E}">
        <p14:creationId xmlns:p14="http://schemas.microsoft.com/office/powerpoint/2010/main" val="24050805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lvl2pPr>
              <a:defRPr b="0" i="0">
                <a:latin typeface="Trade Gothic LT Std Regular" charset="0"/>
                <a:cs typeface="Trade Gothic LT Std Regular" charset="0"/>
              </a:defRPr>
            </a:lvl2pPr>
            <a:lvl3pPr>
              <a:defRPr b="0" i="0">
                <a:latin typeface="Trade Gothic LT Std Regular" charset="0"/>
                <a:cs typeface="Trade Gothic LT Std Regular" charset="0"/>
              </a:defRPr>
            </a:lvl3pPr>
            <a:lvl4pPr>
              <a:defRPr b="0" i="0">
                <a:latin typeface="Trade Gothic LT Std Regular" charset="0"/>
                <a:cs typeface="Trade Gothic LT Std Regular" charset="0"/>
              </a:defRPr>
            </a:lvl4pPr>
            <a:lvl5pPr>
              <a:defRPr b="0" i="0">
                <a:latin typeface="Trade Gothic LT Std Regular" charset="0"/>
                <a:cs typeface="Trade Gothic LT Std Regular"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3B1F34A-B264-4AA3-8297-D18159A1AD0B}" type="datetime1">
              <a:rPr lang="en-CA" smtClean="0"/>
              <a:t>2021-11-08</a:t>
            </a:fld>
            <a:endParaRPr lang="en-CA"/>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11453401" y="109372"/>
            <a:ext cx="412350" cy="522816"/>
          </a:xfrm>
        </p:spPr>
        <p:txBody>
          <a:bodyPr/>
          <a:lstStyle/>
          <a:p>
            <a:fld id="{7345CC27-B917-46A7-9439-AC7E1934FEF9}" type="slidenum">
              <a:rPr lang="en-CA" smtClean="0"/>
              <a:t>‹#›</a:t>
            </a:fld>
            <a:endParaRPr lang="en-CA"/>
          </a:p>
        </p:txBody>
      </p:sp>
    </p:spTree>
    <p:extLst>
      <p:ext uri="{BB962C8B-B14F-4D97-AF65-F5344CB8AC3E}">
        <p14:creationId xmlns:p14="http://schemas.microsoft.com/office/powerpoint/2010/main" val="4220237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a:t>Click to edit Master title style</a:t>
            </a:r>
            <a:endParaRPr lang="en-IN"/>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0"/>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6973158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Header">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9A5ECC60-690E-A445-A96C-E1A0C4686519}"/>
              </a:ext>
            </a:extLst>
          </p:cNvPr>
          <p:cNvSpPr>
            <a:spLocks noGrp="1"/>
          </p:cNvSpPr>
          <p:nvPr>
            <p:ph type="body" sz="quarter" idx="13"/>
          </p:nvPr>
        </p:nvSpPr>
        <p:spPr>
          <a:xfrm>
            <a:off x="609759" y="716637"/>
            <a:ext cx="11032300" cy="383824"/>
          </a:xfrm>
        </p:spPr>
        <p:txBody>
          <a:bodyPr>
            <a:normAutofit/>
          </a:bodyPr>
          <a:lstStyle>
            <a:lvl1pPr marL="0" indent="0">
              <a:buNone/>
              <a:defRPr sz="1400">
                <a:solidFill>
                  <a:schemeClr val="tx2">
                    <a:lumMod val="60000"/>
                    <a:lumOff val="40000"/>
                  </a:schemeClr>
                </a:solidFill>
              </a:defRPr>
            </a:lvl1pPr>
          </a:lstStyle>
          <a:p>
            <a:r>
              <a:rPr lang="en-US" sz="1200">
                <a:latin typeface="Arial" panose="020B0604020202020204" pitchFamily="34" charset="0"/>
                <a:cs typeface="Arial" panose="020B0604020202020204" pitchFamily="34" charset="0"/>
              </a:rPr>
              <a:t>This is the sample text, you can easily edit this text as you wish</a:t>
            </a:r>
          </a:p>
        </p:txBody>
      </p:sp>
      <p:sp>
        <p:nvSpPr>
          <p:cNvPr id="6" name="Title 5">
            <a:extLst>
              <a:ext uri="{FF2B5EF4-FFF2-40B4-BE49-F238E27FC236}">
                <a16:creationId xmlns:a16="http://schemas.microsoft.com/office/drawing/2014/main" id="{15AFB7F3-AFC8-2E48-9F47-5214DF8251AE}"/>
              </a:ext>
            </a:extLst>
          </p:cNvPr>
          <p:cNvSpPr>
            <a:spLocks noGrp="1"/>
          </p:cNvSpPr>
          <p:nvPr>
            <p:ph type="title"/>
          </p:nvPr>
        </p:nvSpPr>
        <p:spPr>
          <a:xfrm>
            <a:off x="609600" y="188641"/>
            <a:ext cx="10972801" cy="711081"/>
          </a:xfrm>
        </p:spPr>
        <p:txBody>
          <a:bodyPr anchor="t">
            <a:normAutofit/>
          </a:bodyPr>
          <a:lstStyle>
            <a:lvl1pPr>
              <a:defRPr sz="3300" b="1" i="0">
                <a:solidFill>
                  <a:schemeClr val="tx2"/>
                </a:solidFill>
                <a:latin typeface="Arial Black" panose="020B0604020202020204" pitchFamily="34" charset="0"/>
                <a:cs typeface="Arial Black" panose="020B0604020202020204" pitchFamily="34" charset="0"/>
              </a:defRPr>
            </a:lvl1pPr>
          </a:lstStyle>
          <a:p>
            <a:r>
              <a:rPr lang="en-US"/>
              <a:t>Click to edit Master title style</a:t>
            </a:r>
          </a:p>
        </p:txBody>
      </p:sp>
      <p:cxnSp>
        <p:nvCxnSpPr>
          <p:cNvPr id="10" name="Straight Connector 9">
            <a:extLst>
              <a:ext uri="{FF2B5EF4-FFF2-40B4-BE49-F238E27FC236}">
                <a16:creationId xmlns:a16="http://schemas.microsoft.com/office/drawing/2014/main" id="{B5A20086-B16A-A04D-9911-449B60AFA632}"/>
              </a:ext>
            </a:extLst>
          </p:cNvPr>
          <p:cNvCxnSpPr>
            <a:cxnSpLocks/>
          </p:cNvCxnSpPr>
          <p:nvPr userDrawn="1"/>
        </p:nvCxnSpPr>
        <p:spPr>
          <a:xfrm>
            <a:off x="693992" y="1052736"/>
            <a:ext cx="10888408"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3967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F3FE8-054A-44F8-83DB-E552F01829E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5F97FAD-39C2-411C-966D-4E70FA664C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A8CD0862-FA89-45D9-820F-E9BA41A530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5942790-1AAC-4C45-AB7B-0F63F642B9F9}"/>
              </a:ext>
            </a:extLst>
          </p:cNvPr>
          <p:cNvSpPr>
            <a:spLocks noGrp="1"/>
          </p:cNvSpPr>
          <p:nvPr>
            <p:ph type="dt" sz="half" idx="10"/>
          </p:nvPr>
        </p:nvSpPr>
        <p:spPr/>
        <p:txBody>
          <a:bodyPr/>
          <a:lstStyle/>
          <a:p>
            <a:fld id="{D5E982E0-A7FC-4649-96E9-EAB609D2CF05}" type="datetimeFigureOut">
              <a:rPr lang="en-CA" smtClean="0"/>
              <a:t>2021-11-08</a:t>
            </a:fld>
            <a:endParaRPr lang="en-CA"/>
          </a:p>
        </p:txBody>
      </p:sp>
      <p:sp>
        <p:nvSpPr>
          <p:cNvPr id="6" name="Footer Placeholder 5">
            <a:extLst>
              <a:ext uri="{FF2B5EF4-FFF2-40B4-BE49-F238E27FC236}">
                <a16:creationId xmlns:a16="http://schemas.microsoft.com/office/drawing/2014/main" id="{7CAFE474-6173-4A0E-BADA-B82B5B3E186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1EE5F05-299D-4D29-8CF6-504D6631F45A}"/>
              </a:ext>
            </a:extLst>
          </p:cNvPr>
          <p:cNvSpPr>
            <a:spLocks noGrp="1"/>
          </p:cNvSpPr>
          <p:nvPr>
            <p:ph type="sldNum" sz="quarter" idx="12"/>
          </p:nvPr>
        </p:nvSpPr>
        <p:spPr/>
        <p:txBody>
          <a:bodyPr/>
          <a:lstStyle/>
          <a:p>
            <a:fld id="{3FB99AB6-1119-4604-914D-814D12CAD563}" type="slidenum">
              <a:rPr lang="en-CA" smtClean="0"/>
              <a:t>‹#›</a:t>
            </a:fld>
            <a:endParaRPr lang="en-CA"/>
          </a:p>
        </p:txBody>
      </p:sp>
    </p:spTree>
    <p:extLst>
      <p:ext uri="{BB962C8B-B14F-4D97-AF65-F5344CB8AC3E}">
        <p14:creationId xmlns:p14="http://schemas.microsoft.com/office/powerpoint/2010/main" val="1340994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E4A93-888A-48D1-B8A0-092C50F513DC}"/>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8C144DA-52A5-42E4-84E3-665BC4182B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09571B-5D65-4B68-A2D6-03EEC910A4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B2A4864-1A91-4F46-99D6-A2526DD781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523481-F455-4BBD-9194-D3379E43E4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A84920C-5785-4D47-B880-08B463C13640}"/>
              </a:ext>
            </a:extLst>
          </p:cNvPr>
          <p:cNvSpPr>
            <a:spLocks noGrp="1"/>
          </p:cNvSpPr>
          <p:nvPr>
            <p:ph type="dt" sz="half" idx="10"/>
          </p:nvPr>
        </p:nvSpPr>
        <p:spPr/>
        <p:txBody>
          <a:bodyPr/>
          <a:lstStyle/>
          <a:p>
            <a:fld id="{D5E982E0-A7FC-4649-96E9-EAB609D2CF05}" type="datetimeFigureOut">
              <a:rPr lang="en-CA" smtClean="0"/>
              <a:t>2021-11-08</a:t>
            </a:fld>
            <a:endParaRPr lang="en-CA"/>
          </a:p>
        </p:txBody>
      </p:sp>
      <p:sp>
        <p:nvSpPr>
          <p:cNvPr id="8" name="Footer Placeholder 7">
            <a:extLst>
              <a:ext uri="{FF2B5EF4-FFF2-40B4-BE49-F238E27FC236}">
                <a16:creationId xmlns:a16="http://schemas.microsoft.com/office/drawing/2014/main" id="{E8DE184F-9060-49D5-8B9A-C9127C7EF1A6}"/>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FC37CB73-29DE-45BA-B29A-C581E8630798}"/>
              </a:ext>
            </a:extLst>
          </p:cNvPr>
          <p:cNvSpPr>
            <a:spLocks noGrp="1"/>
          </p:cNvSpPr>
          <p:nvPr>
            <p:ph type="sldNum" sz="quarter" idx="12"/>
          </p:nvPr>
        </p:nvSpPr>
        <p:spPr/>
        <p:txBody>
          <a:bodyPr/>
          <a:lstStyle/>
          <a:p>
            <a:fld id="{3FB99AB6-1119-4604-914D-814D12CAD563}" type="slidenum">
              <a:rPr lang="en-CA" smtClean="0"/>
              <a:t>‹#›</a:t>
            </a:fld>
            <a:endParaRPr lang="en-CA"/>
          </a:p>
        </p:txBody>
      </p:sp>
    </p:spTree>
    <p:extLst>
      <p:ext uri="{BB962C8B-B14F-4D97-AF65-F5344CB8AC3E}">
        <p14:creationId xmlns:p14="http://schemas.microsoft.com/office/powerpoint/2010/main" val="3095189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83ADF-06E8-4D8A-B17D-3E1489371A49}"/>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EB2650B-E0FE-4611-B56F-3BE7F3E7A4E4}"/>
              </a:ext>
            </a:extLst>
          </p:cNvPr>
          <p:cNvSpPr>
            <a:spLocks noGrp="1"/>
          </p:cNvSpPr>
          <p:nvPr>
            <p:ph type="dt" sz="half" idx="10"/>
          </p:nvPr>
        </p:nvSpPr>
        <p:spPr/>
        <p:txBody>
          <a:bodyPr/>
          <a:lstStyle/>
          <a:p>
            <a:fld id="{D5E982E0-A7FC-4649-96E9-EAB609D2CF05}" type="datetimeFigureOut">
              <a:rPr lang="en-CA" smtClean="0"/>
              <a:t>2021-11-08</a:t>
            </a:fld>
            <a:endParaRPr lang="en-CA"/>
          </a:p>
        </p:txBody>
      </p:sp>
      <p:sp>
        <p:nvSpPr>
          <p:cNvPr id="4" name="Footer Placeholder 3">
            <a:extLst>
              <a:ext uri="{FF2B5EF4-FFF2-40B4-BE49-F238E27FC236}">
                <a16:creationId xmlns:a16="http://schemas.microsoft.com/office/drawing/2014/main" id="{6C5D2B93-4626-4636-A4EA-17EE2D438E13}"/>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A364DFA1-F9DF-406E-B572-72DB64372090}"/>
              </a:ext>
            </a:extLst>
          </p:cNvPr>
          <p:cNvSpPr>
            <a:spLocks noGrp="1"/>
          </p:cNvSpPr>
          <p:nvPr>
            <p:ph type="sldNum" sz="quarter" idx="12"/>
          </p:nvPr>
        </p:nvSpPr>
        <p:spPr/>
        <p:txBody>
          <a:bodyPr/>
          <a:lstStyle/>
          <a:p>
            <a:fld id="{3FB99AB6-1119-4604-914D-814D12CAD563}" type="slidenum">
              <a:rPr lang="en-CA" smtClean="0"/>
              <a:t>‹#›</a:t>
            </a:fld>
            <a:endParaRPr lang="en-CA"/>
          </a:p>
        </p:txBody>
      </p:sp>
    </p:spTree>
    <p:extLst>
      <p:ext uri="{BB962C8B-B14F-4D97-AF65-F5344CB8AC3E}">
        <p14:creationId xmlns:p14="http://schemas.microsoft.com/office/powerpoint/2010/main" val="2778393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163D31-B6E9-43B6-89AC-45374E019F7C}"/>
              </a:ext>
            </a:extLst>
          </p:cNvPr>
          <p:cNvSpPr>
            <a:spLocks noGrp="1"/>
          </p:cNvSpPr>
          <p:nvPr>
            <p:ph type="dt" sz="half" idx="10"/>
          </p:nvPr>
        </p:nvSpPr>
        <p:spPr/>
        <p:txBody>
          <a:bodyPr/>
          <a:lstStyle/>
          <a:p>
            <a:fld id="{D5E982E0-A7FC-4649-96E9-EAB609D2CF05}" type="datetimeFigureOut">
              <a:rPr lang="en-CA" smtClean="0"/>
              <a:t>2021-11-08</a:t>
            </a:fld>
            <a:endParaRPr lang="en-CA"/>
          </a:p>
        </p:txBody>
      </p:sp>
      <p:sp>
        <p:nvSpPr>
          <p:cNvPr id="3" name="Footer Placeholder 2">
            <a:extLst>
              <a:ext uri="{FF2B5EF4-FFF2-40B4-BE49-F238E27FC236}">
                <a16:creationId xmlns:a16="http://schemas.microsoft.com/office/drawing/2014/main" id="{3CD7B145-250D-42EC-9C78-2761C5518E0F}"/>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7FBAFC7-A5DA-4515-AD1F-70114016F3CC}"/>
              </a:ext>
            </a:extLst>
          </p:cNvPr>
          <p:cNvSpPr>
            <a:spLocks noGrp="1"/>
          </p:cNvSpPr>
          <p:nvPr>
            <p:ph type="sldNum" sz="quarter" idx="12"/>
          </p:nvPr>
        </p:nvSpPr>
        <p:spPr/>
        <p:txBody>
          <a:bodyPr/>
          <a:lstStyle/>
          <a:p>
            <a:fld id="{3FB99AB6-1119-4604-914D-814D12CAD563}" type="slidenum">
              <a:rPr lang="en-CA" smtClean="0"/>
              <a:t>‹#›</a:t>
            </a:fld>
            <a:endParaRPr lang="en-CA"/>
          </a:p>
        </p:txBody>
      </p:sp>
    </p:spTree>
    <p:extLst>
      <p:ext uri="{BB962C8B-B14F-4D97-AF65-F5344CB8AC3E}">
        <p14:creationId xmlns:p14="http://schemas.microsoft.com/office/powerpoint/2010/main" val="2353031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E619C-936E-4157-9B42-4083EF8E28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82112A88-85F2-48AC-BD91-4BAA8E9636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00DD088-4625-4190-9FEE-201799F038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1F2848-54F8-4410-8BE7-AD2C6D7457F0}"/>
              </a:ext>
            </a:extLst>
          </p:cNvPr>
          <p:cNvSpPr>
            <a:spLocks noGrp="1"/>
          </p:cNvSpPr>
          <p:nvPr>
            <p:ph type="dt" sz="half" idx="10"/>
          </p:nvPr>
        </p:nvSpPr>
        <p:spPr/>
        <p:txBody>
          <a:bodyPr/>
          <a:lstStyle/>
          <a:p>
            <a:fld id="{D5E982E0-A7FC-4649-96E9-EAB609D2CF05}" type="datetimeFigureOut">
              <a:rPr lang="en-CA" smtClean="0"/>
              <a:t>2021-11-08</a:t>
            </a:fld>
            <a:endParaRPr lang="en-CA"/>
          </a:p>
        </p:txBody>
      </p:sp>
      <p:sp>
        <p:nvSpPr>
          <p:cNvPr id="6" name="Footer Placeholder 5">
            <a:extLst>
              <a:ext uri="{FF2B5EF4-FFF2-40B4-BE49-F238E27FC236}">
                <a16:creationId xmlns:a16="http://schemas.microsoft.com/office/drawing/2014/main" id="{855C5089-5334-4A57-9A56-9818A8BC255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BF585A1-3E3C-4390-A46C-E2DF395C191B}"/>
              </a:ext>
            </a:extLst>
          </p:cNvPr>
          <p:cNvSpPr>
            <a:spLocks noGrp="1"/>
          </p:cNvSpPr>
          <p:nvPr>
            <p:ph type="sldNum" sz="quarter" idx="12"/>
          </p:nvPr>
        </p:nvSpPr>
        <p:spPr/>
        <p:txBody>
          <a:bodyPr/>
          <a:lstStyle/>
          <a:p>
            <a:fld id="{3FB99AB6-1119-4604-914D-814D12CAD563}" type="slidenum">
              <a:rPr lang="en-CA" smtClean="0"/>
              <a:t>‹#›</a:t>
            </a:fld>
            <a:endParaRPr lang="en-CA"/>
          </a:p>
        </p:txBody>
      </p:sp>
    </p:spTree>
    <p:extLst>
      <p:ext uri="{BB962C8B-B14F-4D97-AF65-F5344CB8AC3E}">
        <p14:creationId xmlns:p14="http://schemas.microsoft.com/office/powerpoint/2010/main" val="4183940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F20AF-5CE3-4F53-B524-CAFB2F73B9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428B19D-F111-4DF5-B885-7012CEF9E7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94626D4C-CD40-4FC3-8F25-97F4ED2450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428228-3A88-4480-B820-9E6FA58293E2}"/>
              </a:ext>
            </a:extLst>
          </p:cNvPr>
          <p:cNvSpPr>
            <a:spLocks noGrp="1"/>
          </p:cNvSpPr>
          <p:nvPr>
            <p:ph type="dt" sz="half" idx="10"/>
          </p:nvPr>
        </p:nvSpPr>
        <p:spPr/>
        <p:txBody>
          <a:bodyPr/>
          <a:lstStyle/>
          <a:p>
            <a:fld id="{D5E982E0-A7FC-4649-96E9-EAB609D2CF05}" type="datetimeFigureOut">
              <a:rPr lang="en-CA" smtClean="0"/>
              <a:t>2021-11-08</a:t>
            </a:fld>
            <a:endParaRPr lang="en-CA"/>
          </a:p>
        </p:txBody>
      </p:sp>
      <p:sp>
        <p:nvSpPr>
          <p:cNvPr id="6" name="Footer Placeholder 5">
            <a:extLst>
              <a:ext uri="{FF2B5EF4-FFF2-40B4-BE49-F238E27FC236}">
                <a16:creationId xmlns:a16="http://schemas.microsoft.com/office/drawing/2014/main" id="{3A5D89B5-2256-44C7-8EE4-7A3262829BE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AC12C6E-D3CB-43B4-A595-2880BFA9DF47}"/>
              </a:ext>
            </a:extLst>
          </p:cNvPr>
          <p:cNvSpPr>
            <a:spLocks noGrp="1"/>
          </p:cNvSpPr>
          <p:nvPr>
            <p:ph type="sldNum" sz="quarter" idx="12"/>
          </p:nvPr>
        </p:nvSpPr>
        <p:spPr/>
        <p:txBody>
          <a:bodyPr/>
          <a:lstStyle/>
          <a:p>
            <a:fld id="{3FB99AB6-1119-4604-914D-814D12CAD563}" type="slidenum">
              <a:rPr lang="en-CA" smtClean="0"/>
              <a:t>‹#›</a:t>
            </a:fld>
            <a:endParaRPr lang="en-CA"/>
          </a:p>
        </p:txBody>
      </p:sp>
    </p:spTree>
    <p:extLst>
      <p:ext uri="{BB962C8B-B14F-4D97-AF65-F5344CB8AC3E}">
        <p14:creationId xmlns:p14="http://schemas.microsoft.com/office/powerpoint/2010/main" val="838826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9AA166-8332-49A2-A8C9-FF92731E74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F8F2557-CDB0-47F4-82B6-A20E3830D9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E52E79D-C41B-4B86-AFEB-DE150D17E9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E982E0-A7FC-4649-96E9-EAB609D2CF05}" type="datetimeFigureOut">
              <a:rPr lang="en-CA" smtClean="0"/>
              <a:t>2021-11-08</a:t>
            </a:fld>
            <a:endParaRPr lang="en-CA"/>
          </a:p>
        </p:txBody>
      </p:sp>
      <p:sp>
        <p:nvSpPr>
          <p:cNvPr id="5" name="Footer Placeholder 4">
            <a:extLst>
              <a:ext uri="{FF2B5EF4-FFF2-40B4-BE49-F238E27FC236}">
                <a16:creationId xmlns:a16="http://schemas.microsoft.com/office/drawing/2014/main" id="{940CADC0-2EF6-404D-8442-F2E8D0DB63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5A0F52DD-583D-4E3F-880E-A44AA39A4F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B99AB6-1119-4604-914D-814D12CAD563}" type="slidenum">
              <a:rPr lang="en-CA" smtClean="0"/>
              <a:t>‹#›</a:t>
            </a:fld>
            <a:endParaRPr lang="en-CA"/>
          </a:p>
        </p:txBody>
      </p:sp>
    </p:spTree>
    <p:extLst>
      <p:ext uri="{BB962C8B-B14F-4D97-AF65-F5344CB8AC3E}">
        <p14:creationId xmlns:p14="http://schemas.microsoft.com/office/powerpoint/2010/main" val="1537400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609600" y="274639"/>
            <a:ext cx="10972800" cy="1143000"/>
          </a:xfrm>
          <a:prstGeom prst="rect">
            <a:avLst/>
          </a:prstGeom>
          <a:noFill/>
          <a:ln>
            <a:noFill/>
          </a:ln>
        </p:spPr>
        <p:txBody>
          <a:bodyPr spcFirstLastPara="1" wrap="square" lIns="217475" tIns="108725" rIns="217475" bIns="108725" anchor="ctr" anchorCtr="0">
            <a:noAutofit/>
          </a:bodyPr>
          <a:lstStyle>
            <a:lvl1pPr marR="0" lvl="0" algn="ctr" rtl="0">
              <a:lnSpc>
                <a:spcPct val="100000"/>
              </a:lnSpc>
              <a:spcBef>
                <a:spcPts val="0"/>
              </a:spcBef>
              <a:spcAft>
                <a:spcPts val="0"/>
              </a:spcAft>
              <a:buClr>
                <a:srgbClr val="0073CF"/>
              </a:buClr>
              <a:buSzPts val="2999"/>
              <a:buFont typeface="Oswald"/>
              <a:buNone/>
              <a:defRPr sz="2999" b="1" i="0" u="none" strike="noStrike" cap="none">
                <a:solidFill>
                  <a:srgbClr val="0073CF"/>
                </a:solidFill>
                <a:latin typeface="Oswald"/>
                <a:ea typeface="Oswald"/>
                <a:cs typeface="Oswald"/>
                <a:sym typeface="Oswa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9"/>
          <p:cNvSpPr txBox="1">
            <a:spLocks noGrp="1"/>
          </p:cNvSpPr>
          <p:nvPr>
            <p:ph type="body" idx="1"/>
          </p:nvPr>
        </p:nvSpPr>
        <p:spPr>
          <a:xfrm>
            <a:off x="609600" y="1600206"/>
            <a:ext cx="10972800" cy="4525963"/>
          </a:xfrm>
          <a:prstGeom prst="rect">
            <a:avLst/>
          </a:prstGeom>
          <a:noFill/>
          <a:ln>
            <a:noFill/>
          </a:ln>
        </p:spPr>
        <p:txBody>
          <a:bodyPr spcFirstLastPara="1" wrap="square" lIns="217475" tIns="108725" rIns="217475" bIns="108725" anchor="t" anchorCtr="0">
            <a:noAutofit/>
          </a:bodyPr>
          <a:lstStyle>
            <a:lvl1pPr marL="457200" marR="0" lvl="0" indent="-228600" algn="ctr" rtl="0">
              <a:lnSpc>
                <a:spcPct val="130000"/>
              </a:lnSpc>
              <a:spcBef>
                <a:spcPts val="240"/>
              </a:spcBef>
              <a:spcAft>
                <a:spcPts val="0"/>
              </a:spcAft>
              <a:buClr>
                <a:srgbClr val="0073CF"/>
              </a:buClr>
              <a:buSzPts val="1200"/>
              <a:buFont typeface="Arial"/>
              <a:buNone/>
              <a:defRPr sz="1200" b="0" i="0" u="none" strike="noStrike" cap="none">
                <a:solidFill>
                  <a:srgbClr val="0073CF"/>
                </a:solidFill>
                <a:latin typeface="Oswald"/>
                <a:ea typeface="Oswald"/>
                <a:cs typeface="Oswald"/>
                <a:sym typeface="Oswald"/>
              </a:defRPr>
            </a:lvl1pPr>
            <a:lvl2pPr marL="914400" marR="0" lvl="1" indent="-228600"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2pPr>
            <a:lvl3pPr marL="1371600" marR="0" lvl="2" indent="-228600"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3pPr>
            <a:lvl4pPr marL="1828800" marR="0" lvl="3" indent="-228600"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4pPr>
            <a:lvl5pPr marL="2286000" marR="0" lvl="4" indent="-228600" algn="ctr" rtl="0">
              <a:lnSpc>
                <a:spcPct val="130000"/>
              </a:lnSpc>
              <a:spcBef>
                <a:spcPts val="310"/>
              </a:spcBef>
              <a:spcAft>
                <a:spcPts val="0"/>
              </a:spcAft>
              <a:buClr>
                <a:schemeClr val="dk2"/>
              </a:buClr>
              <a:buSzPts val="1550"/>
              <a:buFont typeface="Arial"/>
              <a:buNone/>
              <a:defRPr sz="1550" b="0" i="0" u="none" strike="noStrike" cap="none">
                <a:solidFill>
                  <a:schemeClr val="dk2"/>
                </a:solidFill>
                <a:latin typeface="Open Sans"/>
                <a:ea typeface="Open Sans"/>
                <a:cs typeface="Open Sans"/>
                <a:sym typeface="Open Sans"/>
              </a:defRPr>
            </a:lvl5pPr>
            <a:lvl6pPr marL="2743200" marR="0" lvl="5"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2" name="Google Shape;12;p29"/>
          <p:cNvSpPr txBox="1">
            <a:spLocks noGrp="1"/>
          </p:cNvSpPr>
          <p:nvPr>
            <p:ph type="sldNum" idx="12"/>
          </p:nvPr>
        </p:nvSpPr>
        <p:spPr>
          <a:xfrm>
            <a:off x="11453401" y="109372"/>
            <a:ext cx="635818" cy="522816"/>
          </a:xfrm>
          <a:prstGeom prst="rect">
            <a:avLst/>
          </a:prstGeom>
          <a:solidFill>
            <a:schemeClr val="lt2"/>
          </a:solidFill>
          <a:ln>
            <a:noFill/>
          </a:ln>
        </p:spPr>
        <p:txBody>
          <a:bodyPr spcFirstLastPara="1" wrap="square" lIns="0" tIns="182675" rIns="0" bIns="182675" anchor="ctr" anchorCtr="0">
            <a:sp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swald"/>
                <a:ea typeface="Oswald"/>
                <a:cs typeface="Oswald"/>
                <a:sym typeface="Oswald"/>
              </a:defRPr>
            </a:lvl9pPr>
          </a:lstStyle>
          <a:p>
            <a:pPr marL="0" lvl="0" indent="0" algn="ctr" rtl="0">
              <a:spcBef>
                <a:spcPts val="0"/>
              </a:spcBef>
              <a:spcAft>
                <a:spcPts val="0"/>
              </a:spcAft>
              <a:buNone/>
            </a:pPr>
            <a:fld id="{00000000-1234-1234-1234-123412341234}" type="slidenum">
              <a:rPr lang="en-US"/>
              <a:t>‹#›</a:t>
            </a:fld>
            <a:endParaRPr/>
          </a:p>
        </p:txBody>
      </p:sp>
      <p:grpSp>
        <p:nvGrpSpPr>
          <p:cNvPr id="13" name="Google Shape;13;p29"/>
          <p:cNvGrpSpPr/>
          <p:nvPr/>
        </p:nvGrpSpPr>
        <p:grpSpPr>
          <a:xfrm>
            <a:off x="-14430" y="6802394"/>
            <a:ext cx="12267735" cy="90715"/>
            <a:chOff x="606161" y="2106824"/>
            <a:chExt cx="6205940" cy="1241188"/>
          </a:xfrm>
        </p:grpSpPr>
        <p:sp>
          <p:nvSpPr>
            <p:cNvPr id="14" name="Google Shape;14;p29"/>
            <p:cNvSpPr/>
            <p:nvPr/>
          </p:nvSpPr>
          <p:spPr>
            <a:xfrm>
              <a:off x="606161" y="2106824"/>
              <a:ext cx="1241188" cy="12411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Open Sans Light"/>
                <a:ea typeface="Open Sans Light"/>
                <a:cs typeface="Open Sans Light"/>
                <a:sym typeface="Open Sans Light"/>
              </a:endParaRPr>
            </a:p>
          </p:txBody>
        </p:sp>
        <p:sp>
          <p:nvSpPr>
            <p:cNvPr id="15" name="Google Shape;15;p29"/>
            <p:cNvSpPr/>
            <p:nvPr/>
          </p:nvSpPr>
          <p:spPr>
            <a:xfrm>
              <a:off x="1847349" y="2106824"/>
              <a:ext cx="1241188" cy="12411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Open Sans Light"/>
                <a:ea typeface="Open Sans Light"/>
                <a:cs typeface="Open Sans Light"/>
                <a:sym typeface="Open Sans Light"/>
              </a:endParaRPr>
            </a:p>
          </p:txBody>
        </p:sp>
        <p:sp>
          <p:nvSpPr>
            <p:cNvPr id="16" name="Google Shape;16;p29"/>
            <p:cNvSpPr/>
            <p:nvPr/>
          </p:nvSpPr>
          <p:spPr>
            <a:xfrm>
              <a:off x="3088537" y="2106824"/>
              <a:ext cx="1241188" cy="124118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Open Sans Light"/>
                <a:ea typeface="Open Sans Light"/>
                <a:cs typeface="Open Sans Light"/>
                <a:sym typeface="Open Sans Light"/>
              </a:endParaRPr>
            </a:p>
          </p:txBody>
        </p:sp>
        <p:sp>
          <p:nvSpPr>
            <p:cNvPr id="17" name="Google Shape;17;p29"/>
            <p:cNvSpPr/>
            <p:nvPr/>
          </p:nvSpPr>
          <p:spPr>
            <a:xfrm>
              <a:off x="4329725" y="2106824"/>
              <a:ext cx="1241188" cy="1241188"/>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Open Sans Light"/>
                <a:ea typeface="Open Sans Light"/>
                <a:cs typeface="Open Sans Light"/>
                <a:sym typeface="Open Sans Light"/>
              </a:endParaRPr>
            </a:p>
          </p:txBody>
        </p:sp>
        <p:sp>
          <p:nvSpPr>
            <p:cNvPr id="18" name="Google Shape;18;p29"/>
            <p:cNvSpPr/>
            <p:nvPr/>
          </p:nvSpPr>
          <p:spPr>
            <a:xfrm>
              <a:off x="5570913" y="2106824"/>
              <a:ext cx="1241188" cy="124118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Open Sans Light"/>
                <a:ea typeface="Open Sans Light"/>
                <a:cs typeface="Open Sans Light"/>
                <a:sym typeface="Open Sans Light"/>
              </a:endParaRPr>
            </a:p>
          </p:txBody>
        </p:sp>
      </p:grpSp>
      <p:sp>
        <p:nvSpPr>
          <p:cNvPr id="2" name="MSIPCMContentMarking" descr="{&quot;HashCode&quot;:2074032570,&quot;Placement&quot;:&quot;Header&quot;}">
            <a:extLst>
              <a:ext uri="{FF2B5EF4-FFF2-40B4-BE49-F238E27FC236}">
                <a16:creationId xmlns:a16="http://schemas.microsoft.com/office/drawing/2014/main" id="{7E2909E9-3052-4056-9C39-7BDD23EA9C4B}"/>
              </a:ext>
            </a:extLst>
          </p:cNvPr>
          <p:cNvSpPr txBox="1"/>
          <p:nvPr userDrawn="1"/>
        </p:nvSpPr>
        <p:spPr>
          <a:xfrm>
            <a:off x="5574723" y="0"/>
            <a:ext cx="1042555"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737373"/>
                </a:solidFill>
                <a:latin typeface="Calibri" panose="020F0502020204030204" pitchFamily="34" charset="0"/>
              </a:rPr>
              <a:t>Serco Business</a:t>
            </a:r>
          </a:p>
        </p:txBody>
      </p:sp>
    </p:spTree>
    <p:extLst>
      <p:ext uri="{BB962C8B-B14F-4D97-AF65-F5344CB8AC3E}">
        <p14:creationId xmlns:p14="http://schemas.microsoft.com/office/powerpoint/2010/main" val="89110267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sustainability.niagaracollege.c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https://www.niagaracollege.ca/sustainability/guides/whatbi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hyperlink" Target="https://www.niagaracollege.ca/sustainability/guides/whatbi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hyperlink" Target="https://www.ontario.ca/page/food-and-organic-waste-framework"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hyperlink" Target="https://www.niagaracollege.ca/sustainability/guides/whatbin/"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hyperlink" Target="https://sustainability.niagaracollege.ca/wastetabl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niagaracollege.ca/sustainability/projects/waste-engagement-strategie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slide" Target="slide2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sustainability.niagaracollege.ca/about/our-plan/"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hyperlink" Target="https://sustainability.niagaracollege.ca/about/sustainability-plan-2019-2021/"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sustainability.niagaracollege.ca/project/waste-audit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7.png"/><Relationship Id="rId3" Type="http://schemas.openxmlformats.org/officeDocument/2006/relationships/hyperlink" Target="https://www.un.org/sustainabledevelopment/economic-growth/" TargetMode="External"/><Relationship Id="rId7" Type="http://schemas.openxmlformats.org/officeDocument/2006/relationships/hyperlink" Target="https://www.un.org/sustainabledevelopment/climate-change/" TargetMode="External"/><Relationship Id="rId12"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30.xml"/><Relationship Id="rId6" Type="http://schemas.openxmlformats.org/officeDocument/2006/relationships/image" Target="../media/image33.png"/><Relationship Id="rId11" Type="http://schemas.openxmlformats.org/officeDocument/2006/relationships/hyperlink" Target="https://www.un.org/sustainabledevelopment/biodiversity/" TargetMode="External"/><Relationship Id="rId5" Type="http://schemas.openxmlformats.org/officeDocument/2006/relationships/hyperlink" Target="https://www.un.org/sustainabledevelopment/sustainable-consumption-production/" TargetMode="External"/><Relationship Id="rId15" Type="http://schemas.openxmlformats.org/officeDocument/2006/relationships/image" Target="../media/image3.png"/><Relationship Id="rId10" Type="http://schemas.openxmlformats.org/officeDocument/2006/relationships/image" Target="../media/image35.png"/><Relationship Id="rId4" Type="http://schemas.openxmlformats.org/officeDocument/2006/relationships/image" Target="../media/image32.png"/><Relationship Id="rId9" Type="http://schemas.openxmlformats.org/officeDocument/2006/relationships/hyperlink" Target="https://www.un.org/sustainabledevelopment/oceans/" TargetMode="External"/><Relationship Id="rId14" Type="http://schemas.openxmlformats.org/officeDocument/2006/relationships/image" Target="../media/image38.sv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sustainability.niagaracollege.ca/about/sustainability-plan-2019-2021/"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sustainability.niagaracollege.ca/wastetable/" TargetMode="External"/><Relationship Id="rId4" Type="http://schemas.openxmlformats.org/officeDocument/2006/relationships/hyperlink" Target="https://sustainability.niagaracollege.ca/projects/wast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slide" Target="slide10.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9.xml"/><Relationship Id="rId16" Type="http://schemas.openxmlformats.org/officeDocument/2006/relationships/image" Target="../media/image20.jpeg"/><Relationship Id="rId20"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EB051-1929-4B21-83ED-6B354B3321B2}"/>
              </a:ext>
            </a:extLst>
          </p:cNvPr>
          <p:cNvSpPr>
            <a:spLocks noGrp="1"/>
          </p:cNvSpPr>
          <p:nvPr>
            <p:ph type="ctrTitle"/>
          </p:nvPr>
        </p:nvSpPr>
        <p:spPr/>
        <p:txBody>
          <a:bodyPr>
            <a:normAutofit fontScale="90000"/>
          </a:bodyPr>
          <a:lstStyle/>
          <a:p>
            <a:r>
              <a:rPr lang="en-US" dirty="0">
                <a:solidFill>
                  <a:schemeClr val="bg1"/>
                </a:solidFill>
                <a:latin typeface="Trade Gothic LT Std" panose="020B0503020502020204"/>
              </a:rPr>
              <a:t>An introductory waste training module for Niagara College students, staff, and faculty</a:t>
            </a:r>
            <a:endParaRPr lang="en-US" dirty="0">
              <a:solidFill>
                <a:schemeClr val="bg1"/>
              </a:solidFill>
            </a:endParaRPr>
          </a:p>
        </p:txBody>
      </p:sp>
      <p:pic>
        <p:nvPicPr>
          <p:cNvPr id="11" name="Picture 2" descr="https://scontent-lga3-1.xx.fbcdn.net/v/t1.0-9/12592642_530460173804485_2662923720696408518_n.jpg?oh=8a655540a57b6cb4d2b976959c3c7aa9&amp;oe=57B32FB5">
            <a:extLst>
              <a:ext uri="{FF2B5EF4-FFF2-40B4-BE49-F238E27FC236}">
                <a16:creationId xmlns:a16="http://schemas.microsoft.com/office/drawing/2014/main" id="{65A42132-265A-44AB-B635-88058849E110}"/>
              </a:ext>
            </a:extLst>
          </p:cNvPr>
          <p:cNvPicPr>
            <a:picLocks noChangeAspect="1" noChangeArrowheads="1"/>
          </p:cNvPicPr>
          <p:nvPr/>
        </p:nvPicPr>
        <p:blipFill rotWithShape="1">
          <a:blip r:embed="rId3">
            <a:alphaModFix amt="85000"/>
            <a:extLst>
              <a:ext uri="{28A0092B-C50C-407E-A947-70E740481C1C}">
                <a14:useLocalDpi xmlns:a14="http://schemas.microsoft.com/office/drawing/2010/main" val="0"/>
              </a:ext>
            </a:extLst>
          </a:blip>
          <a:srcRect t="15030" b="16205"/>
          <a:stretch/>
        </p:blipFill>
        <p:spPr bwMode="auto">
          <a:xfrm>
            <a:off x="0" y="0"/>
            <a:ext cx="12192000" cy="71012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Parallelogram 2">
            <a:extLst>
              <a:ext uri="{FF2B5EF4-FFF2-40B4-BE49-F238E27FC236}">
                <a16:creationId xmlns:a16="http://schemas.microsoft.com/office/drawing/2014/main" id="{E72B1829-2A9C-40A4-9009-519EFD56D260}"/>
              </a:ext>
              <a:ext uri="{C183D7F6-B498-43B3-948B-1728B52AA6E4}">
                <adec:decorative xmlns:adec="http://schemas.microsoft.com/office/drawing/2017/decorative" val="1"/>
              </a:ext>
            </a:extLst>
          </p:cNvPr>
          <p:cNvSpPr/>
          <p:nvPr/>
        </p:nvSpPr>
        <p:spPr>
          <a:xfrm rot="10800000">
            <a:off x="-2326946" y="-1282266"/>
            <a:ext cx="16795113" cy="9983813"/>
          </a:xfrm>
          <a:prstGeom prst="parallelogram">
            <a:avLst/>
          </a:prstGeom>
          <a:solidFill>
            <a:schemeClr val="accent1">
              <a:alpha val="1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Open Sans Light"/>
            </a:endParaRPr>
          </a:p>
        </p:txBody>
      </p:sp>
      <p:sp>
        <p:nvSpPr>
          <p:cNvPr id="5" name="Parallelogram 4">
            <a:extLst>
              <a:ext uri="{FF2B5EF4-FFF2-40B4-BE49-F238E27FC236}">
                <a16:creationId xmlns:a16="http://schemas.microsoft.com/office/drawing/2014/main" id="{51F5EA94-2CB5-491C-AE8E-24A93C05F3CF}"/>
              </a:ext>
              <a:ext uri="{C183D7F6-B498-43B3-948B-1728B52AA6E4}">
                <adec:decorative xmlns:adec="http://schemas.microsoft.com/office/drawing/2017/decorative" val="1"/>
              </a:ext>
            </a:extLst>
          </p:cNvPr>
          <p:cNvSpPr/>
          <p:nvPr/>
        </p:nvSpPr>
        <p:spPr>
          <a:xfrm rot="10800000">
            <a:off x="-931572" y="4067391"/>
            <a:ext cx="14080024" cy="2123392"/>
          </a:xfrm>
          <a:prstGeom prst="parallelogram">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Open Sans Light"/>
            </a:endParaRPr>
          </a:p>
        </p:txBody>
      </p:sp>
      <p:pic>
        <p:nvPicPr>
          <p:cNvPr id="6" name="Picture 5" descr="White NC Sustainability Logo ">
            <a:extLst>
              <a:ext uri="{FF2B5EF4-FFF2-40B4-BE49-F238E27FC236}">
                <a16:creationId xmlns:a16="http://schemas.microsoft.com/office/drawing/2014/main" id="{3345342A-9D11-48C8-9BC7-0E5AEAC2EE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3401" y="164347"/>
            <a:ext cx="1461549" cy="334971"/>
          </a:xfrm>
          <a:prstGeom prst="rect">
            <a:avLst/>
          </a:prstGeom>
        </p:spPr>
      </p:pic>
      <p:pic>
        <p:nvPicPr>
          <p:cNvPr id="7" name="Google Shape;109;p1" descr="A picture containing drawing, food&#10;&#10;Description generated with very high confidence">
            <a:extLst>
              <a:ext uri="{FF2B5EF4-FFF2-40B4-BE49-F238E27FC236}">
                <a16:creationId xmlns:a16="http://schemas.microsoft.com/office/drawing/2014/main" id="{37156B4E-A632-4A18-B148-1D2AE169731E}"/>
              </a:ext>
            </a:extLst>
          </p:cNvPr>
          <p:cNvPicPr preferRelativeResize="0"/>
          <p:nvPr/>
        </p:nvPicPr>
        <p:blipFill rotWithShape="1">
          <a:blip r:embed="rId5">
            <a:alphaModFix/>
          </a:blip>
          <a:srcRect t="17101" r="72325"/>
          <a:stretch/>
        </p:blipFill>
        <p:spPr>
          <a:xfrm>
            <a:off x="412312" y="4343406"/>
            <a:ext cx="2740925" cy="1571362"/>
          </a:xfrm>
          <a:prstGeom prst="rect">
            <a:avLst/>
          </a:prstGeom>
          <a:noFill/>
          <a:ln>
            <a:noFill/>
          </a:ln>
        </p:spPr>
      </p:pic>
      <p:cxnSp>
        <p:nvCxnSpPr>
          <p:cNvPr id="8" name="Straight Connector 7">
            <a:extLst>
              <a:ext uri="{FF2B5EF4-FFF2-40B4-BE49-F238E27FC236}">
                <a16:creationId xmlns:a16="http://schemas.microsoft.com/office/drawing/2014/main" id="{ABD8EA62-7194-4227-BFE5-2A0BEDD976A5}"/>
              </a:ext>
              <a:ext uri="{C183D7F6-B498-43B3-948B-1728B52AA6E4}">
                <adec:decorative xmlns:adec="http://schemas.microsoft.com/office/drawing/2017/decorative" val="1"/>
              </a:ext>
            </a:extLst>
          </p:cNvPr>
          <p:cNvCxnSpPr/>
          <p:nvPr/>
        </p:nvCxnSpPr>
        <p:spPr>
          <a:xfrm>
            <a:off x="3153237" y="4343406"/>
            <a:ext cx="0" cy="1530697"/>
          </a:xfrm>
          <a:prstGeom prst="line">
            <a:avLst/>
          </a:prstGeom>
          <a:ln w="12700">
            <a:solidFill>
              <a:schemeClr val="accent3"/>
            </a:solidFill>
          </a:ln>
        </p:spPr>
        <p:style>
          <a:lnRef idx="2">
            <a:schemeClr val="accent6"/>
          </a:lnRef>
          <a:fillRef idx="0">
            <a:schemeClr val="accent6"/>
          </a:fillRef>
          <a:effectRef idx="1">
            <a:schemeClr val="accent6"/>
          </a:effectRef>
          <a:fontRef idx="minor">
            <a:schemeClr val="tx1"/>
          </a:fontRef>
        </p:style>
      </p:cxnSp>
      <p:sp>
        <p:nvSpPr>
          <p:cNvPr id="13" name="TextBox 12">
            <a:extLst>
              <a:ext uri="{FF2B5EF4-FFF2-40B4-BE49-F238E27FC236}">
                <a16:creationId xmlns:a16="http://schemas.microsoft.com/office/drawing/2014/main" id="{44995B93-43CE-4A9E-87D9-7F357698EC0C}"/>
              </a:ext>
            </a:extLst>
          </p:cNvPr>
          <p:cNvSpPr txBox="1"/>
          <p:nvPr/>
        </p:nvSpPr>
        <p:spPr>
          <a:xfrm>
            <a:off x="3334690" y="4775144"/>
            <a:ext cx="4841900"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An introductory waste training module for Niagara College students, staff, and faculty</a:t>
            </a:r>
            <a:r>
              <a:rPr lang="en-US" sz="105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53801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63;g885ae4c89e_1_11">
            <a:extLst>
              <a:ext uri="{FF2B5EF4-FFF2-40B4-BE49-F238E27FC236}">
                <a16:creationId xmlns:a16="http://schemas.microsoft.com/office/drawing/2014/main" id="{9025CBC9-F273-49E2-A1FF-842B8FC264E3}"/>
              </a:ext>
              <a:ext uri="{C183D7F6-B498-43B3-948B-1728B52AA6E4}">
                <adec:decorative xmlns:adec="http://schemas.microsoft.com/office/drawing/2017/decorative" val="1"/>
              </a:ext>
            </a:extLst>
          </p:cNvPr>
          <p:cNvSpPr txBox="1"/>
          <p:nvPr/>
        </p:nvSpPr>
        <p:spPr>
          <a:xfrm>
            <a:off x="1" y="0"/>
            <a:ext cx="12192000" cy="1351200"/>
          </a:xfrm>
          <a:prstGeom prst="rect">
            <a:avLst/>
          </a:prstGeom>
          <a:solidFill>
            <a:srgbClr val="1971BB"/>
          </a:solidFill>
          <a:ln>
            <a:noFill/>
          </a:ln>
        </p:spPr>
        <p:txBody>
          <a:bodyPr spcFirstLastPara="1" wrap="square" lIns="217475" tIns="108725" rIns="217475" bIns="108725" anchor="ctr" anchorCtr="0">
            <a:noAutofit/>
          </a:bodyPr>
          <a:lstStyle/>
          <a:p>
            <a:pPr marL="88900" marR="0" lvl="0" indent="0" defTabSz="914400" eaLnBrk="1" fontAlgn="auto" latinLnBrk="0" hangingPunct="1">
              <a:lnSpc>
                <a:spcPct val="100000"/>
              </a:lnSpc>
              <a:spcBef>
                <a:spcPts val="1200"/>
              </a:spcBef>
              <a:spcAft>
                <a:spcPts val="600"/>
              </a:spcAft>
              <a:buClr>
                <a:srgbClr val="000000"/>
              </a:buClr>
              <a:buSzPts val="2200"/>
              <a:buFont typeface="Arial"/>
              <a:buNone/>
              <a:tabLst/>
              <a:defRPr/>
            </a:pPr>
            <a:endParaRPr kumimoji="0" lang="en-US" sz="4400" b="1" i="0" u="none" strike="noStrike" kern="0" cap="none" spc="0" normalizeH="0" baseline="0" noProof="0">
              <a:ln>
                <a:noFill/>
              </a:ln>
              <a:solidFill>
                <a:srgbClr val="FFFFFF"/>
              </a:solidFill>
              <a:effectLst/>
              <a:uLnTx/>
              <a:uFillTx/>
              <a:latin typeface="Oswald"/>
              <a:ea typeface="Oswald"/>
              <a:cs typeface="Oswald"/>
              <a:sym typeface="Oswald"/>
            </a:endParaRPr>
          </a:p>
        </p:txBody>
      </p:sp>
      <p:sp>
        <p:nvSpPr>
          <p:cNvPr id="7" name="Title 1">
            <a:extLst>
              <a:ext uri="{FF2B5EF4-FFF2-40B4-BE49-F238E27FC236}">
                <a16:creationId xmlns:a16="http://schemas.microsoft.com/office/drawing/2014/main" id="{8A270CB5-69B4-40A8-A343-C083EB5F3BAE}"/>
              </a:ext>
            </a:extLst>
          </p:cNvPr>
          <p:cNvSpPr>
            <a:spLocks noGrp="1"/>
          </p:cNvSpPr>
          <p:nvPr>
            <p:ph type="title"/>
          </p:nvPr>
        </p:nvSpPr>
        <p:spPr>
          <a:xfrm>
            <a:off x="838199" y="288137"/>
            <a:ext cx="10515600" cy="1325563"/>
          </a:xfrm>
        </p:spPr>
        <p:txBody>
          <a:bodyPr lIns="91440" tIns="45720" rIns="91440" bIns="45720" anchor="t"/>
          <a:lstStyle/>
          <a:p>
            <a:r>
              <a:rPr lang="en-CA" b="1" dirty="0">
                <a:solidFill>
                  <a:schemeClr val="bg1"/>
                </a:solidFill>
                <a:latin typeface="Arial" panose="020B0604020202020204" pitchFamily="34" charset="0"/>
                <a:cs typeface="Arial" panose="020B0604020202020204" pitchFamily="34" charset="0"/>
              </a:rPr>
              <a:t>NC Waste Streams</a:t>
            </a:r>
          </a:p>
        </p:txBody>
      </p:sp>
      <p:sp>
        <p:nvSpPr>
          <p:cNvPr id="10" name="Right Triangle 9">
            <a:extLst>
              <a:ext uri="{FF2B5EF4-FFF2-40B4-BE49-F238E27FC236}">
                <a16:creationId xmlns:a16="http://schemas.microsoft.com/office/drawing/2014/main" id="{E2E4C7B2-69F0-43BE-B797-06740F247ECE}"/>
              </a:ext>
              <a:ext uri="{C183D7F6-B498-43B3-948B-1728B52AA6E4}">
                <adec:decorative xmlns:adec="http://schemas.microsoft.com/office/drawing/2017/decorative" val="1"/>
              </a:ext>
            </a:extLst>
          </p:cNvPr>
          <p:cNvSpPr/>
          <p:nvPr/>
        </p:nvSpPr>
        <p:spPr>
          <a:xfrm rot="-5400000">
            <a:off x="4415329" y="-918671"/>
            <a:ext cx="3323896" cy="12231413"/>
          </a:xfrm>
          <a:prstGeom prst="rtTriangle">
            <a:avLst/>
          </a:prstGeom>
          <a:solidFill>
            <a:srgbClr val="DCE4F4"/>
          </a:solidFill>
          <a:ln>
            <a:solidFill>
              <a:srgbClr val="DCE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3" descr="Amber giving a hug to the four waste bins in the campus computer room. ">
            <a:hlinkClick r:id="rId3"/>
            <a:extLst>
              <a:ext uri="{FF2B5EF4-FFF2-40B4-BE49-F238E27FC236}">
                <a16:creationId xmlns:a16="http://schemas.microsoft.com/office/drawing/2014/main" id="{4C97A235-3997-467A-B4F8-D29FB16219BD}"/>
              </a:ext>
            </a:extLst>
          </p:cNvPr>
          <p:cNvPicPr>
            <a:picLocks noChangeAspect="1"/>
          </p:cNvPicPr>
          <p:nvPr/>
        </p:nvPicPr>
        <p:blipFill rotWithShape="1">
          <a:blip r:embed="rId4">
            <a:extLst>
              <a:ext uri="{28A0092B-C50C-407E-A947-70E740481C1C}">
                <a14:useLocalDpi xmlns:a14="http://schemas.microsoft.com/office/drawing/2010/main" val="0"/>
              </a:ext>
            </a:extLst>
          </a:blip>
          <a:srcRect l="3310" t="11810" r="209" b="18887"/>
          <a:stretch/>
        </p:blipFill>
        <p:spPr>
          <a:xfrm>
            <a:off x="5288963" y="2739101"/>
            <a:ext cx="5471802" cy="2908724"/>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0B9F1E45-BEE6-49B7-B37A-B9568E63B206}"/>
              </a:ext>
            </a:extLst>
          </p:cNvPr>
          <p:cNvSpPr>
            <a:spLocks noGrp="1"/>
          </p:cNvSpPr>
          <p:nvPr>
            <p:ph idx="1"/>
          </p:nvPr>
        </p:nvSpPr>
        <p:spPr/>
        <p:txBody>
          <a:bodyPr/>
          <a:lstStyle/>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Niagara College has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 Waste Streams:</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RECYCLING​</a:t>
            </a:r>
          </a:p>
          <a:p>
            <a:pPr marL="228600" marR="0" lvl="0" indent="-228600" algn="l" defTabSz="914400" rtl="0" eaLnBrk="1" fontAlgn="base" latinLnBrk="0" hangingPunct="1">
              <a:lnSpc>
                <a:spcPct val="90000"/>
              </a:lnSpc>
              <a:spcBef>
                <a:spcPts val="1000"/>
              </a:spcBef>
              <a:spcAft>
                <a:spcPts val="0"/>
              </a:spcAft>
              <a:buClrTx/>
              <a:buSzTx/>
              <a:buFont typeface="+mj-lt"/>
              <a:buAutoNum type="arabicPeriod" startAt="2"/>
              <a:tabLst/>
              <a:defRPr/>
            </a:pP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 LANDFILL</a:t>
            </a: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indent="0" fontAlgn="base">
              <a:buNone/>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 </a:t>
            </a:r>
            <a:r>
              <a:rPr lang="en-US" b="1" dirty="0">
                <a:solidFill>
                  <a:srgbClr val="000000"/>
                </a:solidFill>
                <a:latin typeface="Arial" panose="020B0604020202020204" pitchFamily="34" charset="0"/>
                <a:cs typeface="Arial" panose="020B0604020202020204" pitchFamily="34" charset="0"/>
              </a:rPr>
              <a:t>ORGANICS</a:t>
            </a: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endParaRPr lang="en-CA" dirty="0">
              <a:latin typeface="Arial" panose="020B0604020202020204" pitchFamily="34" charset="0"/>
              <a:cs typeface="Arial" panose="020B0604020202020204" pitchFamily="34" charset="0"/>
            </a:endParaRPr>
          </a:p>
        </p:txBody>
      </p:sp>
      <p:sp>
        <p:nvSpPr>
          <p:cNvPr id="6" name="Google Shape;161;g885ae4c89e_1_11">
            <a:extLst>
              <a:ext uri="{FF2B5EF4-FFF2-40B4-BE49-F238E27FC236}">
                <a16:creationId xmlns:a16="http://schemas.microsoft.com/office/drawing/2014/main" id="{3A52301E-02DD-4903-9F89-EFECC345A754}"/>
              </a:ext>
              <a:ext uri="{C183D7F6-B498-43B3-948B-1728B52AA6E4}">
                <adec:decorative xmlns:adec="http://schemas.microsoft.com/office/drawing/2017/decorative" val="1"/>
              </a:ext>
            </a:extLst>
          </p:cNvPr>
          <p:cNvSpPr txBox="1">
            <a:spLocks noGrp="1"/>
          </p:cNvSpPr>
          <p:nvPr>
            <p:ph type="sldNum" idx="12"/>
          </p:nvPr>
        </p:nvSpPr>
        <p:spPr>
          <a:xfrm>
            <a:off x="11353800" y="6176963"/>
            <a:ext cx="731700" cy="525000"/>
          </a:xfrm>
          <a:prstGeom prst="rect">
            <a:avLst/>
          </a:prstGeom>
          <a:solidFill>
            <a:schemeClr val="lt2"/>
          </a:solidFill>
          <a:ln>
            <a:noFill/>
          </a:ln>
        </p:spPr>
        <p:txBody>
          <a:bodyPr spcFirstLastPara="1" wrap="square" lIns="0" tIns="182675" rIns="0" bIns="182675" anchor="t" anchorCtr="0">
            <a:noAutofit/>
          </a:bodyPr>
          <a:lstStyle/>
          <a:p>
            <a:pPr marL="0" lvl="0" indent="0" algn="ctr" rtl="0">
              <a:lnSpc>
                <a:spcPct val="100000"/>
              </a:lnSpc>
              <a:spcBef>
                <a:spcPts val="0"/>
              </a:spcBef>
              <a:spcAft>
                <a:spcPts val="0"/>
              </a:spcAft>
              <a:buSzPts val="1300"/>
              <a:buNone/>
            </a:pPr>
            <a:fld id="{00000000-1234-1234-1234-123412341234}" type="slidenum">
              <a:rPr lang="en-US">
                <a:solidFill>
                  <a:schemeClr val="tx1"/>
                </a:solidFill>
              </a:rPr>
              <a:t>10</a:t>
            </a:fld>
            <a:endParaRPr>
              <a:solidFill>
                <a:schemeClr val="tx1"/>
              </a:solidFill>
            </a:endParaRPr>
          </a:p>
        </p:txBody>
      </p:sp>
      <p:pic>
        <p:nvPicPr>
          <p:cNvPr id="8" name="Picture 7">
            <a:extLst>
              <a:ext uri="{FF2B5EF4-FFF2-40B4-BE49-F238E27FC236}">
                <a16:creationId xmlns:a16="http://schemas.microsoft.com/office/drawing/2014/main" id="{D28E57C0-8835-41A8-AAA9-83F60E62FA53}"/>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13401" y="164347"/>
            <a:ext cx="1461549" cy="334971"/>
          </a:xfrm>
          <a:prstGeom prst="rect">
            <a:avLst/>
          </a:prstGeom>
        </p:spPr>
      </p:pic>
    </p:spTree>
    <p:extLst>
      <p:ext uri="{BB962C8B-B14F-4D97-AF65-F5344CB8AC3E}">
        <p14:creationId xmlns:p14="http://schemas.microsoft.com/office/powerpoint/2010/main" val="256463073"/>
      </p:ext>
    </p:extLst>
  </p:cSld>
  <p:clrMapOvr>
    <a:masterClrMapping/>
  </p:clrMapOvr>
  <mc:AlternateContent xmlns:mc="http://schemas.openxmlformats.org/markup-compatibility/2006" xmlns:p14="http://schemas.microsoft.com/office/powerpoint/2010/main">
    <mc:Choice Requires="p14">
      <p:transition spd="slow" p14:dur="2000" advTm="30332"/>
    </mc:Choice>
    <mc:Fallback xmlns="">
      <p:transition spd="slow" advTm="303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E0C6B7A5-5A94-48F0-A47D-DE85D749CD23}"/>
              </a:ext>
              <a:ext uri="{C183D7F6-B498-43B3-948B-1728B52AA6E4}">
                <adec:decorative xmlns:adec="http://schemas.microsoft.com/office/drawing/2017/decorative" val="1"/>
              </a:ext>
            </a:extLst>
          </p:cNvPr>
          <p:cNvSpPr/>
          <p:nvPr/>
        </p:nvSpPr>
        <p:spPr>
          <a:xfrm rot="-5400000">
            <a:off x="4415329" y="-918671"/>
            <a:ext cx="3323896" cy="12231413"/>
          </a:xfrm>
          <a:prstGeom prst="rtTriangle">
            <a:avLst/>
          </a:prstGeom>
          <a:solidFill>
            <a:srgbClr val="DCE4F4"/>
          </a:solidFill>
          <a:ln>
            <a:solidFill>
              <a:srgbClr val="DCE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FFB44992-58FA-4641-9CF3-7339E3B52C89}"/>
              </a:ext>
              <a:ext uri="{C183D7F6-B498-43B3-948B-1728B52AA6E4}">
                <adec:decorative xmlns:adec="http://schemas.microsoft.com/office/drawing/2017/decorative" val="1"/>
              </a:ext>
            </a:extLst>
          </p:cNvPr>
          <p:cNvSpPr txBox="1">
            <a:spLocks/>
          </p:cNvSpPr>
          <p:nvPr/>
        </p:nvSpPr>
        <p:spPr>
          <a:xfrm>
            <a:off x="838200" y="256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b="1" dirty="0">
                <a:solidFill>
                  <a:schemeClr val="bg1"/>
                </a:solidFill>
                <a:latin typeface="Trade Gothic LT Std"/>
              </a:rPr>
              <a:t>Recycling</a:t>
            </a:r>
            <a:endParaRPr lang="en-CA" b="1" dirty="0">
              <a:solidFill>
                <a:schemeClr val="bg1"/>
              </a:solidFill>
            </a:endParaRPr>
          </a:p>
        </p:txBody>
      </p:sp>
      <p:sp>
        <p:nvSpPr>
          <p:cNvPr id="11" name="Title 10">
            <a:extLst>
              <a:ext uri="{FF2B5EF4-FFF2-40B4-BE49-F238E27FC236}">
                <a16:creationId xmlns:a16="http://schemas.microsoft.com/office/drawing/2014/main" id="{E0CC201C-F53C-4694-9158-0F79F2570FFA}"/>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CA" sz="4400" b="1" kern="1200" dirty="0">
                <a:solidFill>
                  <a:schemeClr val="tx1"/>
                </a:solidFill>
                <a:effectLst/>
                <a:latin typeface="+mj-lt"/>
                <a:ea typeface="+mj-ea"/>
                <a:cs typeface="+mj-cs"/>
              </a:rPr>
              <a:t>Recycling</a:t>
            </a:r>
            <a:endParaRPr lang="en-US" dirty="0">
              <a:effectLst/>
            </a:endParaRPr>
          </a:p>
        </p:txBody>
      </p:sp>
      <p:sp>
        <p:nvSpPr>
          <p:cNvPr id="13" name="Content Placeholder 12">
            <a:extLst>
              <a:ext uri="{FF2B5EF4-FFF2-40B4-BE49-F238E27FC236}">
                <a16:creationId xmlns:a16="http://schemas.microsoft.com/office/drawing/2014/main" id="{7286192D-355D-420D-B650-37F67CFD35AC}"/>
              </a:ext>
            </a:extLst>
          </p:cNvPr>
          <p:cNvSpPr>
            <a:spLocks noGrp="1"/>
          </p:cNvSpPr>
          <p:nvPr>
            <p:ph sz="half" idx="2"/>
          </p:nvPr>
        </p:nvSpPr>
        <p:spPr>
          <a:xfrm>
            <a:off x="5411334" y="1927900"/>
            <a:ext cx="5942466" cy="4011850"/>
          </a:xfrm>
        </p:spPr>
        <p:txBody>
          <a:bodyPr/>
          <a:lstStyle/>
          <a:p>
            <a:pPr marL="0" indent="0" fontAlgn="base">
              <a:buNone/>
            </a:pPr>
            <a:r>
              <a:rPr lang="en-US" b="0" u="none" strike="noStrike">
                <a:solidFill>
                  <a:srgbClr val="000000"/>
                </a:solidFill>
                <a:effectLst/>
                <a:latin typeface="Arial" panose="020B0604020202020204" pitchFamily="34" charset="0"/>
                <a:cs typeface="Arial" panose="020B0604020202020204" pitchFamily="34" charset="0"/>
              </a:rPr>
              <a:t>Major Recycling </a:t>
            </a:r>
            <a:r>
              <a:rPr lang="en-US" b="1" u="none" strike="noStrike">
                <a:solidFill>
                  <a:srgbClr val="000000"/>
                </a:solidFill>
                <a:effectLst/>
                <a:latin typeface="Arial" panose="020B0604020202020204" pitchFamily="34" charset="0"/>
                <a:cs typeface="Arial" panose="020B0604020202020204" pitchFamily="34" charset="0"/>
              </a:rPr>
              <a:t>CONTAMINANTS</a:t>
            </a:r>
            <a:endParaRPr lang="en-US" b="0">
              <a:solidFill>
                <a:srgbClr val="000000"/>
              </a:solidFill>
              <a:effectLst/>
              <a:latin typeface="Arial" panose="020B0604020202020204" pitchFamily="34" charset="0"/>
              <a:cs typeface="Arial" panose="020B0604020202020204" pitchFamily="34" charset="0"/>
            </a:endParaRPr>
          </a:p>
          <a:p>
            <a:pPr marL="0" indent="0" algn="l" rtl="0" fontAlgn="base">
              <a:buNone/>
            </a:pPr>
            <a:br>
              <a:rPr lang="en-US" b="1" u="none" strike="noStrike">
                <a:effectLst/>
                <a:latin typeface="Arial" panose="020B0604020202020204" pitchFamily="34" charset="0"/>
                <a:cs typeface="Arial" panose="020B0604020202020204" pitchFamily="34" charset="0"/>
              </a:rPr>
            </a:br>
            <a:r>
              <a:rPr lang="en-US" b="1" u="none" strike="noStrike">
                <a:solidFill>
                  <a:srgbClr val="000000"/>
                </a:solidFill>
                <a:effectLst/>
                <a:latin typeface="Arial" panose="020B0604020202020204" pitchFamily="34" charset="0"/>
                <a:cs typeface="Arial" panose="020B0604020202020204" pitchFamily="34" charset="0"/>
              </a:rPr>
              <a:t>COFFEE CUPS </a:t>
            </a:r>
            <a:r>
              <a:rPr lang="en-US" b="0" u="none" strike="noStrike">
                <a:solidFill>
                  <a:srgbClr val="000000"/>
                </a:solidFill>
                <a:effectLst/>
                <a:latin typeface="Arial" panose="020B0604020202020204" pitchFamily="34" charset="0"/>
                <a:cs typeface="Arial" panose="020B0604020202020204" pitchFamily="34" charset="0"/>
              </a:rPr>
              <a:t>– remove lid and sleeve and place in RECYCLING and put cup in COFFEE BIN</a:t>
            </a:r>
            <a:r>
              <a:rPr lang="en-US" b="0">
                <a:solidFill>
                  <a:srgbClr val="000000"/>
                </a:solidFill>
                <a:effectLst/>
                <a:latin typeface="Arial" panose="020B0604020202020204" pitchFamily="34" charset="0"/>
                <a:cs typeface="Arial" panose="020B0604020202020204" pitchFamily="34" charset="0"/>
              </a:rPr>
              <a:t>​</a:t>
            </a:r>
          </a:p>
          <a:p>
            <a:pPr marL="0" indent="0" algn="l" rtl="0" fontAlgn="base">
              <a:buNone/>
            </a:pPr>
            <a:r>
              <a:rPr lang="en-US" b="1" u="none" strike="noStrike">
                <a:solidFill>
                  <a:srgbClr val="000000"/>
                </a:solidFill>
                <a:effectLst/>
                <a:latin typeface="Arial" panose="020B0604020202020204" pitchFamily="34" charset="0"/>
                <a:cs typeface="Arial" panose="020B0604020202020204" pitchFamily="34" charset="0"/>
              </a:rPr>
              <a:t>FOOD WASTE </a:t>
            </a:r>
            <a:r>
              <a:rPr lang="en-US" b="0" u="none" strike="noStrike">
                <a:solidFill>
                  <a:srgbClr val="000000"/>
                </a:solidFill>
                <a:effectLst/>
                <a:latin typeface="Arial" panose="020B0604020202020204" pitchFamily="34" charset="0"/>
                <a:cs typeface="Arial" panose="020B0604020202020204" pitchFamily="34" charset="0"/>
              </a:rPr>
              <a:t>- empty all food waste in ORGANICS</a:t>
            </a:r>
            <a:r>
              <a:rPr lang="en-US" b="0">
                <a:solidFill>
                  <a:srgbClr val="000000"/>
                </a:solidFill>
                <a:effectLst/>
                <a:latin typeface="Arial" panose="020B0604020202020204" pitchFamily="34" charset="0"/>
                <a:cs typeface="Arial" panose="020B0604020202020204" pitchFamily="34" charset="0"/>
              </a:rPr>
              <a:t>​</a:t>
            </a:r>
          </a:p>
          <a:p>
            <a:pPr marL="0" indent="0" fontAlgn="base">
              <a:buNone/>
            </a:pPr>
            <a:r>
              <a:rPr lang="en-US" b="1" u="none" strike="noStrike">
                <a:solidFill>
                  <a:srgbClr val="000000"/>
                </a:solidFill>
                <a:effectLst/>
                <a:latin typeface="Arial" panose="020B0604020202020204" pitchFamily="34" charset="0"/>
                <a:cs typeface="Arial" panose="020B0604020202020204" pitchFamily="34" charset="0"/>
              </a:rPr>
              <a:t>CHIP BAGS/FOOD </a:t>
            </a:r>
            <a:br>
              <a:rPr lang="en-US" b="1">
                <a:solidFill>
                  <a:srgbClr val="000000"/>
                </a:solidFill>
                <a:latin typeface="Arial" panose="020B0604020202020204" pitchFamily="34" charset="0"/>
                <a:cs typeface="Arial" panose="020B0604020202020204" pitchFamily="34" charset="0"/>
              </a:rPr>
            </a:br>
            <a:r>
              <a:rPr lang="en-US" b="1" u="none" strike="noStrike">
                <a:solidFill>
                  <a:srgbClr val="000000"/>
                </a:solidFill>
                <a:effectLst/>
                <a:latin typeface="Arial" panose="020B0604020202020204" pitchFamily="34" charset="0"/>
                <a:cs typeface="Arial" panose="020B0604020202020204" pitchFamily="34" charset="0"/>
              </a:rPr>
              <a:t>WRAPPERS </a:t>
            </a:r>
            <a:r>
              <a:rPr lang="en-US" b="0" u="none" strike="noStrike">
                <a:solidFill>
                  <a:srgbClr val="000000"/>
                </a:solidFill>
                <a:effectLst/>
                <a:latin typeface="Arial" panose="020B0604020202020204" pitchFamily="34" charset="0"/>
                <a:cs typeface="Arial" panose="020B0604020202020204" pitchFamily="34" charset="0"/>
              </a:rPr>
              <a:t>- put in LANDFILL</a:t>
            </a:r>
            <a:r>
              <a:rPr lang="en-US" b="0">
                <a:solidFill>
                  <a:srgbClr val="000000"/>
                </a:solidFill>
                <a:effectLst/>
                <a:latin typeface="Arial" panose="020B0604020202020204" pitchFamily="34" charset="0"/>
                <a:cs typeface="Arial" panose="020B0604020202020204" pitchFamily="34" charset="0"/>
              </a:rPr>
              <a:t>​</a:t>
            </a:r>
          </a:p>
          <a:p>
            <a:pPr marL="0" indent="0">
              <a:buNone/>
            </a:pPr>
            <a:endParaRPr lang="en-CA">
              <a:latin typeface="Arial" panose="020B0604020202020204" pitchFamily="34" charset="0"/>
              <a:cs typeface="Arial" panose="020B0604020202020204" pitchFamily="34" charset="0"/>
            </a:endParaRPr>
          </a:p>
        </p:txBody>
      </p:sp>
      <p:sp>
        <p:nvSpPr>
          <p:cNvPr id="5" name="Google Shape;163;g885ae4c89e_1_11">
            <a:extLst>
              <a:ext uri="{FF2B5EF4-FFF2-40B4-BE49-F238E27FC236}">
                <a16:creationId xmlns:a16="http://schemas.microsoft.com/office/drawing/2014/main" id="{9025CBC9-F273-49E2-A1FF-842B8FC264E3}"/>
              </a:ext>
              <a:ext uri="{C183D7F6-B498-43B3-948B-1728B52AA6E4}">
                <adec:decorative xmlns:adec="http://schemas.microsoft.com/office/drawing/2017/decorative" val="1"/>
              </a:ext>
            </a:extLst>
          </p:cNvPr>
          <p:cNvSpPr txBox="1"/>
          <p:nvPr/>
        </p:nvSpPr>
        <p:spPr>
          <a:xfrm>
            <a:off x="1" y="0"/>
            <a:ext cx="12192000" cy="1351200"/>
          </a:xfrm>
          <a:prstGeom prst="rect">
            <a:avLst/>
          </a:prstGeom>
          <a:solidFill>
            <a:srgbClr val="1971BB"/>
          </a:solidFill>
          <a:ln>
            <a:noFill/>
          </a:ln>
        </p:spPr>
        <p:txBody>
          <a:bodyPr spcFirstLastPara="1" wrap="square" lIns="217475" tIns="108725" rIns="217475" bIns="108725" anchor="ctr" anchorCtr="0">
            <a:noAutofit/>
          </a:bodyPr>
          <a:lstStyle/>
          <a:p>
            <a:pPr marL="88900" marR="0" lvl="0" indent="0" defTabSz="914400" eaLnBrk="1" fontAlgn="auto" latinLnBrk="0" hangingPunct="1">
              <a:lnSpc>
                <a:spcPct val="100000"/>
              </a:lnSpc>
              <a:spcBef>
                <a:spcPts val="1200"/>
              </a:spcBef>
              <a:spcAft>
                <a:spcPts val="600"/>
              </a:spcAft>
              <a:buClr>
                <a:srgbClr val="000000"/>
              </a:buClr>
              <a:buSzPts val="2200"/>
              <a:buFont typeface="Arial"/>
              <a:buNone/>
              <a:tabLst/>
              <a:defRPr/>
            </a:pPr>
            <a:endParaRPr kumimoji="0" lang="en-US" sz="4400" b="1" i="0" u="none" strike="noStrike" kern="0" cap="none" spc="0" normalizeH="0" baseline="0" noProof="0">
              <a:ln>
                <a:noFill/>
              </a:ln>
              <a:solidFill>
                <a:srgbClr val="FFFFFF"/>
              </a:solidFill>
              <a:effectLst/>
              <a:uLnTx/>
              <a:uFillTx/>
              <a:latin typeface="Oswald"/>
              <a:ea typeface="Oswald"/>
              <a:cs typeface="Oswald"/>
              <a:sym typeface="Oswald"/>
            </a:endParaRPr>
          </a:p>
        </p:txBody>
      </p:sp>
      <p:pic>
        <p:nvPicPr>
          <p:cNvPr id="17" name="Content Placeholder 16" descr="Recycling poster found on all recycling bins on campus. Includes examples of cans, plastics, paper, and glass that can go in the bin. ">
            <a:extLst>
              <a:ext uri="{FF2B5EF4-FFF2-40B4-BE49-F238E27FC236}">
                <a16:creationId xmlns:a16="http://schemas.microsoft.com/office/drawing/2014/main" id="{B5EE0F07-9F75-4678-B525-C84928889ECC}"/>
              </a:ext>
            </a:extLst>
          </p:cNvPr>
          <p:cNvPicPr>
            <a:picLocks noGrp="1" noChangeAspect="1"/>
          </p:cNvPicPr>
          <p:nvPr>
            <p:ph sz="half" idx="1"/>
          </p:nvPr>
        </p:nvPicPr>
        <p:blipFill>
          <a:blip r:embed="rId3"/>
          <a:stretch>
            <a:fillRect/>
          </a:stretch>
        </p:blipFill>
        <p:spPr>
          <a:xfrm>
            <a:off x="838200" y="1690688"/>
            <a:ext cx="3812269" cy="4890830"/>
          </a:xfrm>
          <a:prstGeom prst="rect">
            <a:avLst/>
          </a:prstGeom>
        </p:spPr>
      </p:pic>
      <p:sp>
        <p:nvSpPr>
          <p:cNvPr id="18" name="Google Shape;161;g885ae4c89e_1_11">
            <a:extLst>
              <a:ext uri="{FF2B5EF4-FFF2-40B4-BE49-F238E27FC236}">
                <a16:creationId xmlns:a16="http://schemas.microsoft.com/office/drawing/2014/main" id="{36F639F3-B914-44FD-BCF5-F78EC2669950}"/>
              </a:ext>
              <a:ext uri="{C183D7F6-B498-43B3-948B-1728B52AA6E4}">
                <adec:decorative xmlns:adec="http://schemas.microsoft.com/office/drawing/2017/decorative" val="1"/>
              </a:ext>
            </a:extLst>
          </p:cNvPr>
          <p:cNvSpPr txBox="1">
            <a:spLocks noGrp="1"/>
          </p:cNvSpPr>
          <p:nvPr>
            <p:ph type="sldNum" idx="12"/>
          </p:nvPr>
        </p:nvSpPr>
        <p:spPr>
          <a:xfrm>
            <a:off x="11353800" y="6176963"/>
            <a:ext cx="731700" cy="525000"/>
          </a:xfrm>
          <a:prstGeom prst="rect">
            <a:avLst/>
          </a:prstGeom>
          <a:solidFill>
            <a:schemeClr val="lt2"/>
          </a:solidFill>
          <a:ln>
            <a:noFill/>
          </a:ln>
        </p:spPr>
        <p:txBody>
          <a:bodyPr spcFirstLastPara="1" wrap="square" lIns="0" tIns="182675" rIns="0" bIns="182675" anchor="t" anchorCtr="0">
            <a:noAutofit/>
          </a:bodyPr>
          <a:lstStyle/>
          <a:p>
            <a:pPr marL="0" lvl="0" indent="0" algn="ctr" rtl="0">
              <a:lnSpc>
                <a:spcPct val="100000"/>
              </a:lnSpc>
              <a:spcBef>
                <a:spcPts val="0"/>
              </a:spcBef>
              <a:spcAft>
                <a:spcPts val="0"/>
              </a:spcAft>
              <a:buSzPts val="1300"/>
              <a:buNone/>
            </a:pPr>
            <a:fld id="{00000000-1234-1234-1234-123412341234}" type="slidenum">
              <a:rPr lang="en-US">
                <a:solidFill>
                  <a:schemeClr val="tx1"/>
                </a:solidFill>
              </a:rPr>
              <a:t>11</a:t>
            </a:fld>
            <a:endParaRPr>
              <a:solidFill>
                <a:schemeClr val="tx1"/>
              </a:solidFill>
            </a:endParaRPr>
          </a:p>
        </p:txBody>
      </p:sp>
      <p:pic>
        <p:nvPicPr>
          <p:cNvPr id="10" name="Picture 9">
            <a:extLst>
              <a:ext uri="{FF2B5EF4-FFF2-40B4-BE49-F238E27FC236}">
                <a16:creationId xmlns:a16="http://schemas.microsoft.com/office/drawing/2014/main" id="{F2F02D32-385E-4A67-9432-794F6E9ED4A5}"/>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3401" y="164347"/>
            <a:ext cx="1461549" cy="334971"/>
          </a:xfrm>
          <a:prstGeom prst="rect">
            <a:avLst/>
          </a:prstGeom>
        </p:spPr>
      </p:pic>
      <p:sp>
        <p:nvSpPr>
          <p:cNvPr id="12" name="Title 1">
            <a:extLst>
              <a:ext uri="{FF2B5EF4-FFF2-40B4-BE49-F238E27FC236}">
                <a16:creationId xmlns:a16="http://schemas.microsoft.com/office/drawing/2014/main" id="{18CC134C-350D-43C4-86A0-5A3BBAE9DABE}"/>
              </a:ext>
            </a:extLst>
          </p:cNvPr>
          <p:cNvSpPr txBox="1">
            <a:spLocks/>
          </p:cNvSpPr>
          <p:nvPr/>
        </p:nvSpPr>
        <p:spPr>
          <a:xfrm>
            <a:off x="946726" y="365125"/>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b="1" dirty="0">
                <a:solidFill>
                  <a:schemeClr val="bg1"/>
                </a:solidFill>
                <a:latin typeface="Arial" panose="020B0604020202020204" pitchFamily="34" charset="0"/>
                <a:cs typeface="Arial" panose="020B0604020202020204" pitchFamily="34" charset="0"/>
              </a:rPr>
              <a:t>Recycling </a:t>
            </a:r>
          </a:p>
        </p:txBody>
      </p:sp>
    </p:spTree>
    <p:extLst>
      <p:ext uri="{BB962C8B-B14F-4D97-AF65-F5344CB8AC3E}">
        <p14:creationId xmlns:p14="http://schemas.microsoft.com/office/powerpoint/2010/main" val="1318380725"/>
      </p:ext>
    </p:extLst>
  </p:cSld>
  <p:clrMapOvr>
    <a:masterClrMapping/>
  </p:clrMapOvr>
  <mc:AlternateContent xmlns:mc="http://schemas.openxmlformats.org/markup-compatibility/2006" xmlns:p14="http://schemas.microsoft.com/office/powerpoint/2010/main">
    <mc:Choice Requires="p14">
      <p:transition spd="slow" p14:dur="2000" advTm="80488"/>
    </mc:Choice>
    <mc:Fallback xmlns="">
      <p:transition spd="slow" advTm="8048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63;g885ae4c89e_1_11">
            <a:extLst>
              <a:ext uri="{FF2B5EF4-FFF2-40B4-BE49-F238E27FC236}">
                <a16:creationId xmlns:a16="http://schemas.microsoft.com/office/drawing/2014/main" id="{9025CBC9-F273-49E2-A1FF-842B8FC264E3}"/>
              </a:ext>
              <a:ext uri="{C183D7F6-B498-43B3-948B-1728B52AA6E4}">
                <adec:decorative xmlns:adec="http://schemas.microsoft.com/office/drawing/2017/decorative" val="1"/>
              </a:ext>
            </a:extLst>
          </p:cNvPr>
          <p:cNvSpPr txBox="1"/>
          <p:nvPr/>
        </p:nvSpPr>
        <p:spPr>
          <a:xfrm>
            <a:off x="1" y="0"/>
            <a:ext cx="12192000" cy="1351200"/>
          </a:xfrm>
          <a:prstGeom prst="rect">
            <a:avLst/>
          </a:prstGeom>
          <a:solidFill>
            <a:srgbClr val="1971BB"/>
          </a:solidFill>
          <a:ln>
            <a:noFill/>
          </a:ln>
        </p:spPr>
        <p:txBody>
          <a:bodyPr spcFirstLastPara="1" wrap="square" lIns="217475" tIns="108725" rIns="217475" bIns="108725" anchor="ctr" anchorCtr="0">
            <a:noAutofit/>
          </a:bodyPr>
          <a:lstStyle/>
          <a:p>
            <a:pPr marL="88900" marR="0" lvl="0" indent="0" defTabSz="914400" eaLnBrk="1" fontAlgn="auto" latinLnBrk="0" hangingPunct="1">
              <a:lnSpc>
                <a:spcPct val="100000"/>
              </a:lnSpc>
              <a:spcBef>
                <a:spcPts val="1200"/>
              </a:spcBef>
              <a:spcAft>
                <a:spcPts val="600"/>
              </a:spcAft>
              <a:buClr>
                <a:srgbClr val="000000"/>
              </a:buClr>
              <a:buSzPts val="2200"/>
              <a:buFont typeface="Arial"/>
              <a:buNone/>
              <a:tabLst/>
              <a:defRPr/>
            </a:pPr>
            <a:endParaRPr kumimoji="0" lang="en-US" sz="4400" b="1" i="0" u="none" strike="noStrike" kern="0" cap="none" spc="0" normalizeH="0" baseline="0" noProof="0">
              <a:ln>
                <a:noFill/>
              </a:ln>
              <a:solidFill>
                <a:srgbClr val="FFFFFF"/>
              </a:solidFill>
              <a:effectLst/>
              <a:uLnTx/>
              <a:uFillTx/>
              <a:latin typeface="Oswald"/>
              <a:ea typeface="Oswald"/>
              <a:cs typeface="Oswald"/>
              <a:sym typeface="Oswald"/>
            </a:endParaRPr>
          </a:p>
        </p:txBody>
      </p:sp>
      <p:sp>
        <p:nvSpPr>
          <p:cNvPr id="7" name="Title 1">
            <a:extLst>
              <a:ext uri="{FF2B5EF4-FFF2-40B4-BE49-F238E27FC236}">
                <a16:creationId xmlns:a16="http://schemas.microsoft.com/office/drawing/2014/main" id="{07B2ADBF-5387-458C-8026-90AD50F6B63B}"/>
              </a:ext>
            </a:extLst>
          </p:cNvPr>
          <p:cNvSpPr>
            <a:spLocks noGrp="1"/>
          </p:cNvSpPr>
          <p:nvPr>
            <p:ph type="title"/>
          </p:nvPr>
        </p:nvSpPr>
        <p:spPr>
          <a:xfrm>
            <a:off x="838200" y="365125"/>
            <a:ext cx="10515600" cy="1325563"/>
          </a:xfrm>
        </p:spPr>
        <p:txBody>
          <a:bodyPr lIns="91440" tIns="45720" rIns="91440" bIns="45720" anchor="t"/>
          <a:lstStyle/>
          <a:p>
            <a:r>
              <a:rPr lang="en-CA" b="1" dirty="0">
                <a:solidFill>
                  <a:schemeClr val="bg1"/>
                </a:solidFill>
                <a:latin typeface="Arial" panose="020B0604020202020204" pitchFamily="34" charset="0"/>
                <a:cs typeface="Arial" panose="020B0604020202020204" pitchFamily="34" charset="0"/>
              </a:rPr>
              <a:t>Recycling Top Tips</a:t>
            </a:r>
          </a:p>
        </p:txBody>
      </p:sp>
      <p:sp>
        <p:nvSpPr>
          <p:cNvPr id="9" name="Right Triangle 8">
            <a:extLst>
              <a:ext uri="{FF2B5EF4-FFF2-40B4-BE49-F238E27FC236}">
                <a16:creationId xmlns:a16="http://schemas.microsoft.com/office/drawing/2014/main" id="{0D1914A9-397D-4CAE-9226-13F0AE43CB70}"/>
              </a:ext>
              <a:ext uri="{C183D7F6-B498-43B3-948B-1728B52AA6E4}">
                <adec:decorative xmlns:adec="http://schemas.microsoft.com/office/drawing/2017/decorative" val="1"/>
              </a:ext>
            </a:extLst>
          </p:cNvPr>
          <p:cNvSpPr/>
          <p:nvPr/>
        </p:nvSpPr>
        <p:spPr>
          <a:xfrm rot="-5400000">
            <a:off x="4415329" y="-918671"/>
            <a:ext cx="3323896" cy="12231413"/>
          </a:xfrm>
          <a:prstGeom prst="rtTriangle">
            <a:avLst/>
          </a:prstGeom>
          <a:solidFill>
            <a:srgbClr val="DCE4F4"/>
          </a:solidFill>
          <a:ln>
            <a:solidFill>
              <a:srgbClr val="DCE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9F1E45-BEE6-49B7-B37A-B9568E63B206}"/>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Wingdings" panose="020B0604020202020204" pitchFamily="34" charset="0"/>
              <a:buChar char="ü"/>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Plastic utensils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with a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recycle symbol and 1-7</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can be recycled</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Wingdings" panose="020B0604020202020204" pitchFamily="34" charset="0"/>
              <a:buChar char="ü"/>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Cans</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and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cartons</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must be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empty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before discarding</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Wingdings" panose="020B0604020202020204" pitchFamily="34" charset="0"/>
              <a:buChar char="ü"/>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Dry</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and</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clean</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bags, paper towels, and napkins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can be recycled</a:t>
            </a:r>
          </a:p>
          <a:p>
            <a:pPr marL="228600" marR="0" lvl="0" indent="-228600" algn="l" defTabSz="914400" rtl="0" eaLnBrk="1" fontAlgn="auto" latinLnBrk="0" hangingPunct="1">
              <a:lnSpc>
                <a:spcPct val="90000"/>
              </a:lnSpc>
              <a:spcBef>
                <a:spcPts val="1000"/>
              </a:spcBef>
              <a:spcAft>
                <a:spcPts val="0"/>
              </a:spcAft>
              <a:buClrTx/>
              <a:buSzTx/>
              <a:buFont typeface="Wingdings" panose="020B0604020202020204" pitchFamily="34" charset="0"/>
              <a:buChar char="ü"/>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Bundle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plastic bags (grocery bags)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before</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disposing</a:t>
            </a:r>
          </a:p>
          <a:p>
            <a:pPr marL="228600" marR="0" lvl="0" indent="-228600" algn="l" defTabSz="914400" rtl="0" eaLnBrk="1" fontAlgn="auto" latinLnBrk="0" hangingPunct="1">
              <a:lnSpc>
                <a:spcPct val="90000"/>
              </a:lnSpc>
              <a:spcBef>
                <a:spcPts val="1000"/>
              </a:spcBef>
              <a:spcAft>
                <a:spcPts val="0"/>
              </a:spcAft>
              <a:buClrTx/>
              <a:buSzTx/>
              <a:buFont typeface="Wingdings" panose="020B0604020202020204" pitchFamily="34" charset="0"/>
              <a:buChar char="ü"/>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Visit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3"/>
              </a:rPr>
              <a:t>What Bin Do I Put It In?</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for more sorting information.</a:t>
            </a:r>
          </a:p>
          <a:p>
            <a:pPr marL="0" indent="0">
              <a:buNone/>
            </a:pPr>
            <a:endParaRPr lang="en-CA" dirty="0">
              <a:latin typeface="Arial" panose="020B0604020202020204" pitchFamily="34" charset="0"/>
              <a:cs typeface="Arial" panose="020B0604020202020204" pitchFamily="34" charset="0"/>
            </a:endParaRPr>
          </a:p>
        </p:txBody>
      </p:sp>
      <p:sp>
        <p:nvSpPr>
          <p:cNvPr id="6" name="Google Shape;161;g885ae4c89e_1_11">
            <a:extLst>
              <a:ext uri="{FF2B5EF4-FFF2-40B4-BE49-F238E27FC236}">
                <a16:creationId xmlns:a16="http://schemas.microsoft.com/office/drawing/2014/main" id="{3A52301E-02DD-4903-9F89-EFECC345A754}"/>
              </a:ext>
              <a:ext uri="{C183D7F6-B498-43B3-948B-1728B52AA6E4}">
                <adec:decorative xmlns:adec="http://schemas.microsoft.com/office/drawing/2017/decorative" val="1"/>
              </a:ext>
            </a:extLst>
          </p:cNvPr>
          <p:cNvSpPr txBox="1">
            <a:spLocks noGrp="1"/>
          </p:cNvSpPr>
          <p:nvPr>
            <p:ph type="sldNum" idx="12"/>
          </p:nvPr>
        </p:nvSpPr>
        <p:spPr>
          <a:xfrm>
            <a:off x="11353800" y="6176963"/>
            <a:ext cx="731700" cy="525000"/>
          </a:xfrm>
          <a:prstGeom prst="rect">
            <a:avLst/>
          </a:prstGeom>
          <a:solidFill>
            <a:schemeClr val="lt2"/>
          </a:solidFill>
          <a:ln>
            <a:noFill/>
          </a:ln>
        </p:spPr>
        <p:txBody>
          <a:bodyPr spcFirstLastPara="1" wrap="square" lIns="0" tIns="182675" rIns="0" bIns="182675" anchor="t" anchorCtr="0">
            <a:noAutofit/>
          </a:bodyPr>
          <a:lstStyle/>
          <a:p>
            <a:pPr marL="0" lvl="0" indent="0" algn="ctr" rtl="0">
              <a:lnSpc>
                <a:spcPct val="100000"/>
              </a:lnSpc>
              <a:spcBef>
                <a:spcPts val="0"/>
              </a:spcBef>
              <a:spcAft>
                <a:spcPts val="0"/>
              </a:spcAft>
              <a:buSzPts val="1300"/>
              <a:buNone/>
            </a:pPr>
            <a:fld id="{00000000-1234-1234-1234-123412341234}" type="slidenum">
              <a:rPr lang="en-US">
                <a:solidFill>
                  <a:schemeClr val="tx1"/>
                </a:solidFill>
              </a:rPr>
              <a:t>12</a:t>
            </a:fld>
            <a:endParaRPr>
              <a:solidFill>
                <a:schemeClr val="tx1"/>
              </a:solidFill>
            </a:endParaRPr>
          </a:p>
        </p:txBody>
      </p:sp>
      <p:pic>
        <p:nvPicPr>
          <p:cNvPr id="8" name="Picture 7">
            <a:extLst>
              <a:ext uri="{FF2B5EF4-FFF2-40B4-BE49-F238E27FC236}">
                <a16:creationId xmlns:a16="http://schemas.microsoft.com/office/drawing/2014/main" id="{B6863957-EE21-4C3C-9A21-0A29A735EB6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3401" y="164347"/>
            <a:ext cx="1461549" cy="334971"/>
          </a:xfrm>
          <a:prstGeom prst="rect">
            <a:avLst/>
          </a:prstGeom>
        </p:spPr>
      </p:pic>
    </p:spTree>
    <p:extLst>
      <p:ext uri="{BB962C8B-B14F-4D97-AF65-F5344CB8AC3E}">
        <p14:creationId xmlns:p14="http://schemas.microsoft.com/office/powerpoint/2010/main" val="2583012216"/>
      </p:ext>
    </p:extLst>
  </p:cSld>
  <p:clrMapOvr>
    <a:masterClrMapping/>
  </p:clrMapOvr>
  <mc:AlternateContent xmlns:mc="http://schemas.openxmlformats.org/markup-compatibility/2006" xmlns:p14="http://schemas.microsoft.com/office/powerpoint/2010/main">
    <mc:Choice Requires="p14">
      <p:transition spd="slow" p14:dur="2000" advTm="59225"/>
    </mc:Choice>
    <mc:Fallback xmlns="">
      <p:transition spd="slow" advTm="5922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63;g885ae4c89e_1_11">
            <a:extLst>
              <a:ext uri="{FF2B5EF4-FFF2-40B4-BE49-F238E27FC236}">
                <a16:creationId xmlns:a16="http://schemas.microsoft.com/office/drawing/2014/main" id="{9025CBC9-F273-49E2-A1FF-842B8FC264E3}"/>
              </a:ext>
              <a:ext uri="{C183D7F6-B498-43B3-948B-1728B52AA6E4}">
                <adec:decorative xmlns:adec="http://schemas.microsoft.com/office/drawing/2017/decorative" val="1"/>
              </a:ext>
            </a:extLst>
          </p:cNvPr>
          <p:cNvSpPr txBox="1"/>
          <p:nvPr/>
        </p:nvSpPr>
        <p:spPr>
          <a:xfrm>
            <a:off x="1" y="0"/>
            <a:ext cx="12192000" cy="1351200"/>
          </a:xfrm>
          <a:prstGeom prst="rect">
            <a:avLst/>
          </a:prstGeom>
          <a:solidFill>
            <a:srgbClr val="1971BB"/>
          </a:solidFill>
          <a:ln>
            <a:noFill/>
          </a:ln>
        </p:spPr>
        <p:txBody>
          <a:bodyPr spcFirstLastPara="1" wrap="square" lIns="217475" tIns="108725" rIns="217475" bIns="108725" anchor="ctr" anchorCtr="0">
            <a:noAutofit/>
          </a:bodyPr>
          <a:lstStyle/>
          <a:p>
            <a:pPr marL="88900" marR="0" lvl="0" indent="0" defTabSz="914400" eaLnBrk="1" fontAlgn="auto" latinLnBrk="0" hangingPunct="1">
              <a:lnSpc>
                <a:spcPct val="100000"/>
              </a:lnSpc>
              <a:spcBef>
                <a:spcPts val="1200"/>
              </a:spcBef>
              <a:spcAft>
                <a:spcPts val="600"/>
              </a:spcAft>
              <a:buClr>
                <a:srgbClr val="000000"/>
              </a:buClr>
              <a:buSzPts val="2200"/>
              <a:buFont typeface="Arial"/>
              <a:buNone/>
              <a:tabLst/>
              <a:defRPr/>
            </a:pPr>
            <a:endParaRPr kumimoji="0" lang="en-US" sz="4400" b="1" i="0" u="none" strike="noStrike" kern="0" cap="none" spc="0" normalizeH="0" baseline="0" noProof="0">
              <a:ln>
                <a:noFill/>
              </a:ln>
              <a:solidFill>
                <a:srgbClr val="FFFFFF"/>
              </a:solidFill>
              <a:effectLst/>
              <a:uLnTx/>
              <a:uFillTx/>
              <a:latin typeface="Oswald"/>
              <a:ea typeface="Oswald"/>
              <a:cs typeface="Oswald"/>
              <a:sym typeface="Oswald"/>
            </a:endParaRPr>
          </a:p>
        </p:txBody>
      </p:sp>
      <p:sp>
        <p:nvSpPr>
          <p:cNvPr id="10" name="Title 1">
            <a:extLst>
              <a:ext uri="{FF2B5EF4-FFF2-40B4-BE49-F238E27FC236}">
                <a16:creationId xmlns:a16="http://schemas.microsoft.com/office/drawing/2014/main" id="{DA2B7C03-1C90-4A06-B994-7443C7CDC867}"/>
              </a:ext>
            </a:extLst>
          </p:cNvPr>
          <p:cNvSpPr>
            <a:spLocks noGrp="1"/>
          </p:cNvSpPr>
          <p:nvPr>
            <p:ph type="title"/>
          </p:nvPr>
        </p:nvSpPr>
        <p:spPr>
          <a:xfrm>
            <a:off x="838200" y="156037"/>
            <a:ext cx="10515600" cy="1325563"/>
          </a:xfrm>
        </p:spPr>
        <p:txBody>
          <a:bodyPr/>
          <a:lstStyle/>
          <a:p>
            <a:r>
              <a:rPr lang="en-CA" b="1" dirty="0">
                <a:solidFill>
                  <a:schemeClr val="bg1"/>
                </a:solidFill>
                <a:latin typeface="Arial" panose="020B0604020202020204" pitchFamily="34" charset="0"/>
                <a:cs typeface="Arial" panose="020B0604020202020204" pitchFamily="34" charset="0"/>
              </a:rPr>
              <a:t>Single-use Coffee Cup Bin</a:t>
            </a:r>
          </a:p>
        </p:txBody>
      </p:sp>
      <p:sp>
        <p:nvSpPr>
          <p:cNvPr id="7" name="Right Triangle 6">
            <a:extLst>
              <a:ext uri="{FF2B5EF4-FFF2-40B4-BE49-F238E27FC236}">
                <a16:creationId xmlns:a16="http://schemas.microsoft.com/office/drawing/2014/main" id="{1B4A8E6D-2295-4619-9EEC-49C9338A3988}"/>
              </a:ext>
              <a:ext uri="{C183D7F6-B498-43B3-948B-1728B52AA6E4}">
                <adec:decorative xmlns:adec="http://schemas.microsoft.com/office/drawing/2017/decorative" val="1"/>
              </a:ext>
            </a:extLst>
          </p:cNvPr>
          <p:cNvSpPr/>
          <p:nvPr/>
        </p:nvSpPr>
        <p:spPr>
          <a:xfrm rot="-5400000">
            <a:off x="4415329" y="-918671"/>
            <a:ext cx="3323896" cy="12231413"/>
          </a:xfrm>
          <a:prstGeom prst="rtTriangle">
            <a:avLst/>
          </a:prstGeom>
          <a:solidFill>
            <a:srgbClr val="DCE4F4"/>
          </a:solidFill>
          <a:ln>
            <a:solidFill>
              <a:srgbClr val="DCE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9F1E45-BEE6-49B7-B37A-B9568E63B206}"/>
              </a:ext>
            </a:extLst>
          </p:cNvPr>
          <p:cNvSpPr>
            <a:spLocks noGrp="1"/>
          </p:cNvSpPr>
          <p:nvPr>
            <p:ph idx="1"/>
          </p:nvPr>
        </p:nvSpPr>
        <p:spPr/>
        <p:txBody>
          <a:bodyPr>
            <a:normAutofit/>
          </a:bodyPr>
          <a:lstStyle/>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Single-use coffee cups are one of the </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top contaminants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in the waste streams on campus​. NC has adopted a Single-use Coffee Cup Bin as part of the </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source separation program</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b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Coffee cups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are </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not recyclable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and go to the </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landfill</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b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Lids and sleeves </a:t>
            </a:r>
            <a:r>
              <a:rPr kumimoji="0" lang="en-US" sz="2400" b="1"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are recyclable</a:t>
            </a:r>
            <a:r>
              <a:rPr kumimoji="0" lang="en-US" sz="2400" b="0"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b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Single-use Coffee Cup Bin encourages users to separate</a:t>
            </a:r>
            <a:r>
              <a:rPr kumimoji="0" lang="en-US" sz="2400" b="0"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recyclable lids and sleeves from the non-recyclable cups to </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divert waste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from landfill and </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reduce contamination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in the recycling bins. </a:t>
            </a:r>
          </a:p>
          <a:p>
            <a:pPr marL="0" indent="0">
              <a:buNone/>
            </a:pPr>
            <a:endParaRPr lang="en-CA" dirty="0">
              <a:latin typeface="Arial" panose="020B0604020202020204" pitchFamily="34" charset="0"/>
              <a:cs typeface="Arial" panose="020B0604020202020204" pitchFamily="34" charset="0"/>
            </a:endParaRPr>
          </a:p>
        </p:txBody>
      </p:sp>
      <p:sp>
        <p:nvSpPr>
          <p:cNvPr id="6" name="Google Shape;161;g885ae4c89e_1_11">
            <a:extLst>
              <a:ext uri="{FF2B5EF4-FFF2-40B4-BE49-F238E27FC236}">
                <a16:creationId xmlns:a16="http://schemas.microsoft.com/office/drawing/2014/main" id="{3A52301E-02DD-4903-9F89-EFECC345A754}"/>
              </a:ext>
              <a:ext uri="{C183D7F6-B498-43B3-948B-1728B52AA6E4}">
                <adec:decorative xmlns:adec="http://schemas.microsoft.com/office/drawing/2017/decorative" val="1"/>
              </a:ext>
            </a:extLst>
          </p:cNvPr>
          <p:cNvSpPr txBox="1">
            <a:spLocks noGrp="1"/>
          </p:cNvSpPr>
          <p:nvPr>
            <p:ph type="sldNum" idx="12"/>
          </p:nvPr>
        </p:nvSpPr>
        <p:spPr>
          <a:xfrm>
            <a:off x="11353800" y="6176963"/>
            <a:ext cx="731700" cy="525000"/>
          </a:xfrm>
          <a:prstGeom prst="rect">
            <a:avLst/>
          </a:prstGeom>
          <a:solidFill>
            <a:schemeClr val="lt2"/>
          </a:solidFill>
          <a:ln>
            <a:noFill/>
          </a:ln>
        </p:spPr>
        <p:txBody>
          <a:bodyPr spcFirstLastPara="1" wrap="square" lIns="0" tIns="182675" rIns="0" bIns="182675" anchor="t" anchorCtr="0">
            <a:noAutofit/>
          </a:bodyPr>
          <a:lstStyle/>
          <a:p>
            <a:pPr marL="0" lvl="0" indent="0" algn="ctr" rtl="0">
              <a:lnSpc>
                <a:spcPct val="100000"/>
              </a:lnSpc>
              <a:spcBef>
                <a:spcPts val="0"/>
              </a:spcBef>
              <a:spcAft>
                <a:spcPts val="0"/>
              </a:spcAft>
              <a:buSzPts val="1300"/>
              <a:buNone/>
            </a:pPr>
            <a:fld id="{00000000-1234-1234-1234-123412341234}" type="slidenum">
              <a:rPr lang="en-US">
                <a:solidFill>
                  <a:schemeClr val="tx1"/>
                </a:solidFill>
              </a:rPr>
              <a:t>13</a:t>
            </a:fld>
            <a:endParaRPr>
              <a:solidFill>
                <a:schemeClr val="tx1"/>
              </a:solidFill>
            </a:endParaRPr>
          </a:p>
        </p:txBody>
      </p:sp>
      <p:pic>
        <p:nvPicPr>
          <p:cNvPr id="8" name="Picture 7">
            <a:extLst>
              <a:ext uri="{FF2B5EF4-FFF2-40B4-BE49-F238E27FC236}">
                <a16:creationId xmlns:a16="http://schemas.microsoft.com/office/drawing/2014/main" id="{AF760861-5326-4896-B9E4-BBCB8B44FB4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3401" y="164347"/>
            <a:ext cx="1461549" cy="334971"/>
          </a:xfrm>
          <a:prstGeom prst="rect">
            <a:avLst/>
          </a:prstGeom>
        </p:spPr>
      </p:pic>
    </p:spTree>
    <p:extLst>
      <p:ext uri="{BB962C8B-B14F-4D97-AF65-F5344CB8AC3E}">
        <p14:creationId xmlns:p14="http://schemas.microsoft.com/office/powerpoint/2010/main" val="3359003784"/>
      </p:ext>
    </p:extLst>
  </p:cSld>
  <p:clrMapOvr>
    <a:masterClrMapping/>
  </p:clrMapOvr>
  <mc:AlternateContent xmlns:mc="http://schemas.openxmlformats.org/markup-compatibility/2006" xmlns:p14="http://schemas.microsoft.com/office/powerpoint/2010/main">
    <mc:Choice Requires="p14">
      <p:transition spd="slow" p14:dur="2000" advTm="65951"/>
    </mc:Choice>
    <mc:Fallback xmlns="">
      <p:transition spd="slow" advTm="6595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63;g885ae4c89e_1_11">
            <a:extLst>
              <a:ext uri="{FF2B5EF4-FFF2-40B4-BE49-F238E27FC236}">
                <a16:creationId xmlns:a16="http://schemas.microsoft.com/office/drawing/2014/main" id="{9025CBC9-F273-49E2-A1FF-842B8FC264E3}"/>
              </a:ext>
              <a:ext uri="{C183D7F6-B498-43B3-948B-1728B52AA6E4}">
                <adec:decorative xmlns:adec="http://schemas.microsoft.com/office/drawing/2017/decorative" val="1"/>
              </a:ext>
            </a:extLst>
          </p:cNvPr>
          <p:cNvSpPr txBox="1"/>
          <p:nvPr/>
        </p:nvSpPr>
        <p:spPr>
          <a:xfrm>
            <a:off x="1" y="0"/>
            <a:ext cx="12192000" cy="1351200"/>
          </a:xfrm>
          <a:prstGeom prst="rect">
            <a:avLst/>
          </a:prstGeom>
          <a:solidFill>
            <a:srgbClr val="1971BB"/>
          </a:solidFill>
          <a:ln>
            <a:noFill/>
          </a:ln>
        </p:spPr>
        <p:txBody>
          <a:bodyPr spcFirstLastPara="1" wrap="square" lIns="217475" tIns="108725" rIns="217475" bIns="108725" anchor="ctr" anchorCtr="0">
            <a:noAutofit/>
          </a:bodyPr>
          <a:lstStyle/>
          <a:p>
            <a:pPr marL="88900" marR="0" lvl="0" indent="0" defTabSz="914400" eaLnBrk="1" fontAlgn="auto" latinLnBrk="0" hangingPunct="1">
              <a:lnSpc>
                <a:spcPct val="100000"/>
              </a:lnSpc>
              <a:spcBef>
                <a:spcPts val="1200"/>
              </a:spcBef>
              <a:spcAft>
                <a:spcPts val="600"/>
              </a:spcAft>
              <a:buClr>
                <a:srgbClr val="000000"/>
              </a:buClr>
              <a:buSzPts val="2200"/>
              <a:buFont typeface="Arial"/>
              <a:buNone/>
              <a:tabLst/>
              <a:defRPr/>
            </a:pPr>
            <a:endParaRPr kumimoji="0" lang="en-US" sz="4400" b="1" i="0" u="none" strike="noStrike" kern="0" cap="none" spc="0" normalizeH="0" baseline="0" noProof="0">
              <a:ln>
                <a:noFill/>
              </a:ln>
              <a:solidFill>
                <a:srgbClr val="FFFFFF"/>
              </a:solidFill>
              <a:effectLst/>
              <a:uLnTx/>
              <a:uFillTx/>
              <a:latin typeface="Oswald"/>
              <a:ea typeface="Oswald"/>
              <a:cs typeface="Oswald"/>
              <a:sym typeface="Oswald"/>
            </a:endParaRPr>
          </a:p>
        </p:txBody>
      </p:sp>
      <p:sp>
        <p:nvSpPr>
          <p:cNvPr id="9" name="Right Triangle 8">
            <a:extLst>
              <a:ext uri="{FF2B5EF4-FFF2-40B4-BE49-F238E27FC236}">
                <a16:creationId xmlns:a16="http://schemas.microsoft.com/office/drawing/2014/main" id="{69087AE4-144D-4C91-BBD2-97FDB78C3E45}"/>
              </a:ext>
              <a:ext uri="{C183D7F6-B498-43B3-948B-1728B52AA6E4}">
                <adec:decorative xmlns:adec="http://schemas.microsoft.com/office/drawing/2017/decorative" val="1"/>
              </a:ext>
            </a:extLst>
          </p:cNvPr>
          <p:cNvSpPr/>
          <p:nvPr/>
        </p:nvSpPr>
        <p:spPr>
          <a:xfrm rot="-5400000">
            <a:off x="4415329" y="-918671"/>
            <a:ext cx="3323896" cy="12231413"/>
          </a:xfrm>
          <a:prstGeom prst="rtTriangle">
            <a:avLst/>
          </a:prstGeom>
          <a:solidFill>
            <a:srgbClr val="DCE4F4"/>
          </a:solidFill>
          <a:ln>
            <a:solidFill>
              <a:srgbClr val="DCE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E0CC201C-F53C-4694-9158-0F79F2570FFA}"/>
              </a:ext>
              <a:ext uri="{C183D7F6-B498-43B3-948B-1728B52AA6E4}">
                <adec:decorative xmlns:adec="http://schemas.microsoft.com/office/drawing/2017/decorative" val="0"/>
              </a:ext>
            </a:extLst>
          </p:cNvPr>
          <p:cNvSpPr>
            <a:spLocks noGrp="1"/>
          </p:cNvSpPr>
          <p:nvPr>
            <p:ph type="title"/>
          </p:nvPr>
        </p:nvSpPr>
        <p:spPr>
          <a:xfrm>
            <a:off x="728575" y="164347"/>
            <a:ext cx="10515600" cy="1325563"/>
          </a:xfr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CA" sz="4400" b="1" kern="1200" dirty="0">
                <a:solidFill>
                  <a:schemeClr val="bg1"/>
                </a:solidFill>
                <a:effectLst/>
                <a:latin typeface="Arial" panose="020B0604020202020204" pitchFamily="34" charset="0"/>
                <a:cs typeface="Arial" panose="020B0604020202020204" pitchFamily="34" charset="0"/>
              </a:rPr>
              <a:t>Landfill</a:t>
            </a:r>
            <a:endParaRPr lang="en-US" dirty="0">
              <a:solidFill>
                <a:schemeClr val="bg1"/>
              </a:solidFill>
              <a:effectLst/>
              <a:latin typeface="Arial" panose="020B0604020202020204" pitchFamily="34" charset="0"/>
              <a:cs typeface="Arial" panose="020B0604020202020204" pitchFamily="34" charset="0"/>
            </a:endParaRPr>
          </a:p>
        </p:txBody>
      </p:sp>
      <p:sp>
        <p:nvSpPr>
          <p:cNvPr id="13" name="Content Placeholder 12">
            <a:extLst>
              <a:ext uri="{FF2B5EF4-FFF2-40B4-BE49-F238E27FC236}">
                <a16:creationId xmlns:a16="http://schemas.microsoft.com/office/drawing/2014/main" id="{7286192D-355D-420D-B650-37F67CFD35AC}"/>
              </a:ext>
            </a:extLst>
          </p:cNvPr>
          <p:cNvSpPr>
            <a:spLocks noGrp="1"/>
          </p:cNvSpPr>
          <p:nvPr>
            <p:ph sz="half" idx="2"/>
          </p:nvPr>
        </p:nvSpPr>
        <p:spPr>
          <a:xfrm>
            <a:off x="5866076" y="2243547"/>
            <a:ext cx="5487724" cy="3380556"/>
          </a:xfrm>
        </p:spPr>
        <p:txBody>
          <a:bodyPr vert="horz" lIns="91440" tIns="45720" rIns="91440" bIns="45720" rtlCol="0" anchor="t">
            <a:normAutofit lnSpcReduction="10000"/>
          </a:bodyPr>
          <a:lstStyle/>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kern="1200" cap="none" spc="0" normalizeH="0" baseline="0" noProof="0" dirty="0">
                <a:ln>
                  <a:noFill/>
                </a:ln>
                <a:effectLst/>
                <a:uLnTx/>
                <a:uFillTx/>
                <a:latin typeface="Arial" panose="020B0604020202020204" pitchFamily="34" charset="0"/>
                <a:cs typeface="Arial" panose="020B0604020202020204" pitchFamily="34" charset="0"/>
              </a:rPr>
              <a:t>Major Landfill </a:t>
            </a:r>
            <a:r>
              <a:rPr kumimoji="0" lang="en-US" sz="2800" b="1" i="0" u="none" kern="1200" cap="none" spc="0" normalizeH="0" baseline="0" noProof="0" dirty="0">
                <a:ln>
                  <a:noFill/>
                </a:ln>
                <a:effectLst/>
                <a:uLnTx/>
                <a:uFillTx/>
                <a:latin typeface="Arial" panose="020B0604020202020204" pitchFamily="34" charset="0"/>
                <a:cs typeface="Arial" panose="020B0604020202020204" pitchFamily="34" charset="0"/>
              </a:rPr>
              <a:t>OFFENDERS</a:t>
            </a:r>
            <a:b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FOOD WASTE – </a:t>
            </a:r>
            <a:b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Place in ORGANICS bin​</a:t>
            </a: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NAPKINS &amp; PAPER TOWELS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Place in ORGANICS bin​</a:t>
            </a: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PLASTIC BOTTLES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b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Place in RECYCLING bin</a:t>
            </a:r>
          </a:p>
          <a:p>
            <a:pPr marL="0" indent="0">
              <a:buNone/>
            </a:pPr>
            <a:endParaRPr lang="en-CA" dirty="0">
              <a:latin typeface="Arial" panose="020B0604020202020204" pitchFamily="34" charset="0"/>
              <a:cs typeface="Arial" panose="020B0604020202020204" pitchFamily="34" charset="0"/>
            </a:endParaRPr>
          </a:p>
        </p:txBody>
      </p:sp>
      <p:pic>
        <p:nvPicPr>
          <p:cNvPr id="8" name="Picture 2" descr="Landfill poster found on all landfill bins on campus. Features information on what can go in the landfill bin including food wrap, snacks, coffee cups, and condiment packets. ">
            <a:extLst>
              <a:ext uri="{FF2B5EF4-FFF2-40B4-BE49-F238E27FC236}">
                <a16:creationId xmlns:a16="http://schemas.microsoft.com/office/drawing/2014/main" id="{C732CF82-7451-4F92-81E4-9C8AF7A878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90688"/>
            <a:ext cx="3892249" cy="4933426"/>
          </a:xfrm>
          <a:prstGeom prst="rect">
            <a:avLst/>
          </a:prstGeom>
          <a:noFill/>
          <a:extLst>
            <a:ext uri="{909E8E84-426E-40DD-AFC4-6F175D3DCCD1}">
              <a14:hiddenFill xmlns:a14="http://schemas.microsoft.com/office/drawing/2010/main">
                <a:solidFill>
                  <a:srgbClr val="FFFFFF"/>
                </a:solidFill>
              </a14:hiddenFill>
            </a:ext>
          </a:extLst>
        </p:spPr>
      </p:pic>
      <p:sp>
        <p:nvSpPr>
          <p:cNvPr id="18" name="Google Shape;161;g885ae4c89e_1_11">
            <a:extLst>
              <a:ext uri="{FF2B5EF4-FFF2-40B4-BE49-F238E27FC236}">
                <a16:creationId xmlns:a16="http://schemas.microsoft.com/office/drawing/2014/main" id="{36F639F3-B914-44FD-BCF5-F78EC2669950}"/>
              </a:ext>
              <a:ext uri="{C183D7F6-B498-43B3-948B-1728B52AA6E4}">
                <adec:decorative xmlns:adec="http://schemas.microsoft.com/office/drawing/2017/decorative" val="1"/>
              </a:ext>
            </a:extLst>
          </p:cNvPr>
          <p:cNvSpPr txBox="1">
            <a:spLocks noGrp="1"/>
          </p:cNvSpPr>
          <p:nvPr>
            <p:ph type="sldNum" idx="12"/>
          </p:nvPr>
        </p:nvSpPr>
        <p:spPr>
          <a:xfrm>
            <a:off x="11353800" y="6176963"/>
            <a:ext cx="731700" cy="525000"/>
          </a:xfrm>
          <a:prstGeom prst="rect">
            <a:avLst/>
          </a:prstGeom>
          <a:solidFill>
            <a:schemeClr val="lt2"/>
          </a:solidFill>
          <a:ln>
            <a:noFill/>
          </a:ln>
        </p:spPr>
        <p:txBody>
          <a:bodyPr spcFirstLastPara="1" wrap="square" lIns="0" tIns="182675" rIns="0" bIns="182675" anchor="t" anchorCtr="0">
            <a:noAutofit/>
          </a:bodyPr>
          <a:lstStyle/>
          <a:p>
            <a:pPr marL="0" lvl="0" indent="0" algn="ctr" rtl="0">
              <a:lnSpc>
                <a:spcPct val="100000"/>
              </a:lnSpc>
              <a:spcBef>
                <a:spcPts val="0"/>
              </a:spcBef>
              <a:spcAft>
                <a:spcPts val="0"/>
              </a:spcAft>
              <a:buSzPts val="1300"/>
              <a:buNone/>
            </a:pPr>
            <a:fld id="{00000000-1234-1234-1234-123412341234}" type="slidenum">
              <a:rPr lang="en-US">
                <a:solidFill>
                  <a:schemeClr val="tx1"/>
                </a:solidFill>
              </a:rPr>
              <a:t>14</a:t>
            </a:fld>
            <a:endParaRPr>
              <a:solidFill>
                <a:schemeClr val="tx1"/>
              </a:solidFill>
            </a:endParaRPr>
          </a:p>
        </p:txBody>
      </p:sp>
      <p:pic>
        <p:nvPicPr>
          <p:cNvPr id="10" name="Picture 9">
            <a:extLst>
              <a:ext uri="{FF2B5EF4-FFF2-40B4-BE49-F238E27FC236}">
                <a16:creationId xmlns:a16="http://schemas.microsoft.com/office/drawing/2014/main" id="{0DF27A53-23BA-4073-8B4F-AB03C8F5500B}"/>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3401" y="164347"/>
            <a:ext cx="1461549" cy="334971"/>
          </a:xfrm>
          <a:prstGeom prst="rect">
            <a:avLst/>
          </a:prstGeom>
        </p:spPr>
      </p:pic>
    </p:spTree>
    <p:extLst>
      <p:ext uri="{BB962C8B-B14F-4D97-AF65-F5344CB8AC3E}">
        <p14:creationId xmlns:p14="http://schemas.microsoft.com/office/powerpoint/2010/main" val="2117347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63;g885ae4c89e_1_11">
            <a:extLst>
              <a:ext uri="{FF2B5EF4-FFF2-40B4-BE49-F238E27FC236}">
                <a16:creationId xmlns:a16="http://schemas.microsoft.com/office/drawing/2014/main" id="{9025CBC9-F273-49E2-A1FF-842B8FC264E3}"/>
              </a:ext>
              <a:ext uri="{C183D7F6-B498-43B3-948B-1728B52AA6E4}">
                <adec:decorative xmlns:adec="http://schemas.microsoft.com/office/drawing/2017/decorative" val="1"/>
              </a:ext>
            </a:extLst>
          </p:cNvPr>
          <p:cNvSpPr txBox="1"/>
          <p:nvPr/>
        </p:nvSpPr>
        <p:spPr>
          <a:xfrm>
            <a:off x="1" y="0"/>
            <a:ext cx="12192000" cy="1351200"/>
          </a:xfrm>
          <a:prstGeom prst="rect">
            <a:avLst/>
          </a:prstGeom>
          <a:solidFill>
            <a:srgbClr val="1971BB"/>
          </a:solidFill>
          <a:ln>
            <a:noFill/>
          </a:ln>
        </p:spPr>
        <p:txBody>
          <a:bodyPr spcFirstLastPara="1" wrap="square" lIns="217475" tIns="108725" rIns="217475" bIns="108725" anchor="ctr" anchorCtr="0">
            <a:noAutofit/>
          </a:bodyPr>
          <a:lstStyle/>
          <a:p>
            <a:pPr marL="88900" marR="0" lvl="0" indent="0" defTabSz="914400" eaLnBrk="1" fontAlgn="auto" latinLnBrk="0" hangingPunct="1">
              <a:lnSpc>
                <a:spcPct val="100000"/>
              </a:lnSpc>
              <a:spcBef>
                <a:spcPts val="1200"/>
              </a:spcBef>
              <a:spcAft>
                <a:spcPts val="600"/>
              </a:spcAft>
              <a:buClr>
                <a:srgbClr val="000000"/>
              </a:buClr>
              <a:buSzPts val="2200"/>
              <a:buFont typeface="Arial"/>
              <a:buNone/>
              <a:tabLst/>
              <a:defRPr/>
            </a:pPr>
            <a:endParaRPr kumimoji="0" lang="en-US" sz="4400" b="1" i="0" u="none" strike="noStrike" kern="0" cap="none" spc="0" normalizeH="0" baseline="0" noProof="0">
              <a:ln>
                <a:noFill/>
              </a:ln>
              <a:solidFill>
                <a:srgbClr val="FFFFFF"/>
              </a:solidFill>
              <a:effectLst/>
              <a:uLnTx/>
              <a:uFillTx/>
              <a:latin typeface="Oswald"/>
              <a:ea typeface="Oswald"/>
              <a:cs typeface="Oswald"/>
              <a:sym typeface="Oswald"/>
            </a:endParaRPr>
          </a:p>
        </p:txBody>
      </p:sp>
      <p:sp>
        <p:nvSpPr>
          <p:cNvPr id="9" name="Right Triangle 8">
            <a:extLst>
              <a:ext uri="{FF2B5EF4-FFF2-40B4-BE49-F238E27FC236}">
                <a16:creationId xmlns:a16="http://schemas.microsoft.com/office/drawing/2014/main" id="{48B732FC-D456-479C-A5E5-1E8B9B32B58B}"/>
              </a:ext>
              <a:ext uri="{C183D7F6-B498-43B3-948B-1728B52AA6E4}">
                <adec:decorative xmlns:adec="http://schemas.microsoft.com/office/drawing/2017/decorative" val="1"/>
              </a:ext>
            </a:extLst>
          </p:cNvPr>
          <p:cNvSpPr/>
          <p:nvPr/>
        </p:nvSpPr>
        <p:spPr>
          <a:xfrm rot="-5400000">
            <a:off x="4415329" y="-918671"/>
            <a:ext cx="3323896" cy="12231413"/>
          </a:xfrm>
          <a:prstGeom prst="rtTriangle">
            <a:avLst/>
          </a:prstGeom>
          <a:solidFill>
            <a:srgbClr val="DCE4F4"/>
          </a:solidFill>
          <a:ln>
            <a:solidFill>
              <a:srgbClr val="DCE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8BB6D009-E239-4479-8D10-3A1D77B7D745}"/>
              </a:ext>
            </a:extLst>
          </p:cNvPr>
          <p:cNvSpPr>
            <a:spLocks noGrp="1"/>
          </p:cNvSpPr>
          <p:nvPr>
            <p:ph type="title"/>
          </p:nvPr>
        </p:nvSpPr>
        <p:spPr>
          <a:xfrm>
            <a:off x="838200" y="365125"/>
            <a:ext cx="10515600" cy="1325563"/>
          </a:xfrm>
        </p:spPr>
        <p:txBody>
          <a:bodyPr lIns="91440" tIns="45720" rIns="91440" bIns="45720" anchor="t"/>
          <a:lstStyle/>
          <a:p>
            <a:r>
              <a:rPr lang="en-CA" b="1" dirty="0">
                <a:solidFill>
                  <a:schemeClr val="bg1"/>
                </a:solidFill>
                <a:latin typeface="Arial" panose="020B0604020202020204" pitchFamily="34" charset="0"/>
                <a:cs typeface="Arial" panose="020B0604020202020204" pitchFamily="34" charset="0"/>
              </a:rPr>
              <a:t>Landfill Top Tips</a:t>
            </a:r>
          </a:p>
        </p:txBody>
      </p:sp>
      <p:sp>
        <p:nvSpPr>
          <p:cNvPr id="3" name="Content Placeholder 2">
            <a:extLst>
              <a:ext uri="{FF2B5EF4-FFF2-40B4-BE49-F238E27FC236}">
                <a16:creationId xmlns:a16="http://schemas.microsoft.com/office/drawing/2014/main" id="{0B9F1E45-BEE6-49B7-B37A-B9568E63B206}"/>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Wingdings" panose="020B0604020202020204" pitchFamily="34" charset="0"/>
              <a:buChar char="ü"/>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Empty</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blister and medication packs go to the landfill </a:t>
            </a:r>
          </a:p>
          <a:p>
            <a:pPr marL="228600" marR="0" lvl="0" indent="-228600" algn="l" defTabSz="914400" rtl="0" eaLnBrk="1" fontAlgn="auto" latinLnBrk="0" hangingPunct="1">
              <a:lnSpc>
                <a:spcPct val="90000"/>
              </a:lnSpc>
              <a:spcBef>
                <a:spcPts val="1000"/>
              </a:spcBef>
              <a:spcAft>
                <a:spcPts val="0"/>
              </a:spcAft>
              <a:buClrTx/>
              <a:buSzTx/>
              <a:buFont typeface="Wingdings" panose="020B0604020202020204" pitchFamily="34" charset="0"/>
              <a:buChar char="ü"/>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Discard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empty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food wrappers (i.e., chips, granola bars, etc.) </a:t>
            </a:r>
          </a:p>
          <a:p>
            <a:pPr marL="228600" marR="0" lvl="0" indent="-228600" algn="l" defTabSz="914400" rtl="0" eaLnBrk="1" fontAlgn="auto" latinLnBrk="0" hangingPunct="1">
              <a:lnSpc>
                <a:spcPct val="90000"/>
              </a:lnSpc>
              <a:spcBef>
                <a:spcPts val="1000"/>
              </a:spcBef>
              <a:spcAft>
                <a:spcPts val="0"/>
              </a:spcAft>
              <a:buClrTx/>
              <a:buSzTx/>
              <a:buFont typeface="Wingdings" panose="020B0604020202020204" pitchFamily="34" charset="0"/>
              <a:buChar char="ü"/>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Plastic utensils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without</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 recycle symbol with number 1-7 </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Wingdings" panose="020B0604020202020204" pitchFamily="34" charset="0"/>
              <a:buChar char="ü"/>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Discard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plastic wrap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and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waxed paper</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in the landfill stream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lt"/>
                <a:cs typeface="Arial" panose="020B0604020202020204" pitchFamily="34" charset="0"/>
              </a:rPr>
              <a:t>Visit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lt"/>
                <a:cs typeface="Arial" panose="020B0604020202020204" pitchFamily="34" charset="0"/>
                <a:hlinkClick r:id="rId3"/>
              </a:rPr>
              <a:t>What Bin Do I Put It In?</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lt"/>
                <a:cs typeface="Arial" panose="020B0604020202020204" pitchFamily="34" charset="0"/>
              </a:rPr>
              <a:t> for more sorting information.</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indent="0">
              <a:buNone/>
            </a:pPr>
            <a:endParaRPr lang="en-CA" dirty="0">
              <a:latin typeface="Arial" panose="020B0604020202020204" pitchFamily="34" charset="0"/>
              <a:cs typeface="Arial" panose="020B0604020202020204" pitchFamily="34" charset="0"/>
            </a:endParaRPr>
          </a:p>
        </p:txBody>
      </p:sp>
      <p:sp>
        <p:nvSpPr>
          <p:cNvPr id="6" name="Google Shape;161;g885ae4c89e_1_11">
            <a:extLst>
              <a:ext uri="{FF2B5EF4-FFF2-40B4-BE49-F238E27FC236}">
                <a16:creationId xmlns:a16="http://schemas.microsoft.com/office/drawing/2014/main" id="{3A52301E-02DD-4903-9F89-EFECC345A754}"/>
              </a:ext>
              <a:ext uri="{C183D7F6-B498-43B3-948B-1728B52AA6E4}">
                <adec:decorative xmlns:adec="http://schemas.microsoft.com/office/drawing/2017/decorative" val="1"/>
              </a:ext>
            </a:extLst>
          </p:cNvPr>
          <p:cNvSpPr txBox="1">
            <a:spLocks noGrp="1"/>
          </p:cNvSpPr>
          <p:nvPr>
            <p:ph type="sldNum" idx="12"/>
          </p:nvPr>
        </p:nvSpPr>
        <p:spPr>
          <a:xfrm>
            <a:off x="11353800" y="6176963"/>
            <a:ext cx="731700" cy="525000"/>
          </a:xfrm>
          <a:prstGeom prst="rect">
            <a:avLst/>
          </a:prstGeom>
          <a:solidFill>
            <a:schemeClr val="lt2"/>
          </a:solidFill>
          <a:ln>
            <a:noFill/>
          </a:ln>
        </p:spPr>
        <p:txBody>
          <a:bodyPr spcFirstLastPara="1" wrap="square" lIns="0" tIns="182675" rIns="0" bIns="182675" anchor="t" anchorCtr="0">
            <a:noAutofit/>
          </a:bodyPr>
          <a:lstStyle/>
          <a:p>
            <a:pPr marL="0" lvl="0" indent="0" algn="ctr" rtl="0">
              <a:lnSpc>
                <a:spcPct val="100000"/>
              </a:lnSpc>
              <a:spcBef>
                <a:spcPts val="0"/>
              </a:spcBef>
              <a:spcAft>
                <a:spcPts val="0"/>
              </a:spcAft>
              <a:buSzPts val="1300"/>
              <a:buNone/>
            </a:pPr>
            <a:fld id="{00000000-1234-1234-1234-123412341234}" type="slidenum">
              <a:rPr lang="en-US">
                <a:solidFill>
                  <a:schemeClr val="tx1"/>
                </a:solidFill>
              </a:rPr>
              <a:t>15</a:t>
            </a:fld>
            <a:endParaRPr>
              <a:solidFill>
                <a:schemeClr val="tx1"/>
              </a:solidFill>
            </a:endParaRPr>
          </a:p>
        </p:txBody>
      </p:sp>
      <p:pic>
        <p:nvPicPr>
          <p:cNvPr id="8" name="Picture 7">
            <a:extLst>
              <a:ext uri="{FF2B5EF4-FFF2-40B4-BE49-F238E27FC236}">
                <a16:creationId xmlns:a16="http://schemas.microsoft.com/office/drawing/2014/main" id="{318C1925-3853-4A40-B822-ADCBB2A9878B}"/>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3401" y="164347"/>
            <a:ext cx="1461549" cy="334971"/>
          </a:xfrm>
          <a:prstGeom prst="rect">
            <a:avLst/>
          </a:prstGeom>
        </p:spPr>
      </p:pic>
    </p:spTree>
    <p:extLst>
      <p:ext uri="{BB962C8B-B14F-4D97-AF65-F5344CB8AC3E}">
        <p14:creationId xmlns:p14="http://schemas.microsoft.com/office/powerpoint/2010/main" val="2320878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A22C4CD0-9C4F-40A8-BB5F-508E23030E94}"/>
              </a:ext>
              <a:ext uri="{C183D7F6-B498-43B3-948B-1728B52AA6E4}">
                <adec:decorative xmlns:adec="http://schemas.microsoft.com/office/drawing/2017/decorative" val="1"/>
              </a:ext>
            </a:extLst>
          </p:cNvPr>
          <p:cNvSpPr/>
          <p:nvPr/>
        </p:nvSpPr>
        <p:spPr>
          <a:xfrm rot="-5400000">
            <a:off x="4415329" y="-918671"/>
            <a:ext cx="3323896" cy="12231413"/>
          </a:xfrm>
          <a:prstGeom prst="rtTriangle">
            <a:avLst/>
          </a:prstGeom>
          <a:solidFill>
            <a:srgbClr val="DCE4F4"/>
          </a:solidFill>
          <a:ln>
            <a:solidFill>
              <a:srgbClr val="DCE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E0CC201C-F53C-4694-9158-0F79F2570FFA}"/>
              </a:ext>
            </a:extLst>
          </p:cNvPr>
          <p:cNvSpPr>
            <a:spLocks noGrp="1"/>
          </p:cNvSpPr>
          <p:nvPr>
            <p:ph type="title"/>
          </p:nvPr>
        </p:nvSpPr>
        <p:spPr/>
        <p:txBody>
          <a:bodyPr/>
          <a:lstStyle/>
          <a:p>
            <a:r>
              <a:rPr lang="en-CA" sz="4400" b="1" kern="1200" dirty="0">
                <a:solidFill>
                  <a:schemeClr val="tx1"/>
                </a:solidFill>
                <a:effectLst/>
                <a:latin typeface="+mj-lt"/>
                <a:ea typeface="+mj-ea"/>
                <a:cs typeface="+mj-cs"/>
              </a:rPr>
              <a:t>Organics</a:t>
            </a:r>
            <a:endParaRPr lang="en-CA" dirty="0"/>
          </a:p>
        </p:txBody>
      </p:sp>
      <p:sp>
        <p:nvSpPr>
          <p:cNvPr id="13" name="Content Placeholder 12">
            <a:extLst>
              <a:ext uri="{FF2B5EF4-FFF2-40B4-BE49-F238E27FC236}">
                <a16:creationId xmlns:a16="http://schemas.microsoft.com/office/drawing/2014/main" id="{7286192D-355D-420D-B650-37F67CFD35AC}"/>
              </a:ext>
            </a:extLst>
          </p:cNvPr>
          <p:cNvSpPr>
            <a:spLocks noGrp="1"/>
          </p:cNvSpPr>
          <p:nvPr>
            <p:ph sz="half" idx="2"/>
          </p:nvPr>
        </p:nvSpPr>
        <p:spPr>
          <a:xfrm>
            <a:off x="5866076" y="2243547"/>
            <a:ext cx="5487724" cy="3380556"/>
          </a:xfrm>
        </p:spPr>
        <p:txBody>
          <a:bodyPr>
            <a:normAutofit fontScale="62500" lnSpcReduction="20000"/>
          </a:bodyPr>
          <a:lstStyle/>
          <a:p>
            <a:pPr marL="0" marR="0" lvl="0" indent="0" algn="l" defTabSz="914400" rtl="0" eaLnBrk="1" fontAlgn="base" latinLnBrk="0" hangingPunct="1">
              <a:lnSpc>
                <a:spcPct val="12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Major Organics </a:t>
            </a:r>
            <a:r>
              <a:rPr kumimoji="0" lang="en-US"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CONTAMINANTS</a:t>
            </a:r>
            <a:endParaRPr kumimoji="0" lang="en-US"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2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COFFEE CUPS </a:t>
            </a:r>
            <a:r>
              <a:rPr kumimoji="0" lang="en-US"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remove lid and sleeve and place in RECYCLING and put cup in COFFEE BIN​</a:t>
            </a:r>
          </a:p>
          <a:p>
            <a:pPr marL="0" marR="0" lvl="0" indent="0" algn="l" defTabSz="914400" rtl="0" eaLnBrk="1" fontAlgn="base" latinLnBrk="0" hangingPunct="1">
              <a:lnSpc>
                <a:spcPct val="12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COFFEE SLEEVE </a:t>
            </a:r>
            <a:r>
              <a:rPr kumimoji="0" lang="en-US"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en-US"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put in RECYCLING​</a:t>
            </a:r>
          </a:p>
          <a:p>
            <a:pPr marL="0" marR="0" lvl="0" indent="0" algn="l" defTabSz="914400" rtl="0" eaLnBrk="1" fontAlgn="base" latinLnBrk="0" hangingPunct="1">
              <a:lnSpc>
                <a:spcPct val="12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NEWSPAPER </a:t>
            </a:r>
            <a:r>
              <a:rPr kumimoji="0" lang="en-US"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put in RECYCLING​</a:t>
            </a:r>
          </a:p>
          <a:p>
            <a:pPr marL="0" marR="0" lvl="0" indent="0" algn="l" defTabSz="914400" rtl="0" eaLnBrk="1" fontAlgn="base" latinLnBrk="0" hangingPunct="1">
              <a:lnSpc>
                <a:spcPct val="12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CARDBOARD</a:t>
            </a:r>
            <a:r>
              <a:rPr kumimoji="0" lang="en-US"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 put in RECYCLING​</a:t>
            </a:r>
          </a:p>
          <a:p>
            <a:pPr marL="0" marR="0" lvl="0" indent="0" algn="l" defTabSz="914400" rtl="0" eaLnBrk="1" fontAlgn="base" latinLnBrk="0" hangingPunct="1">
              <a:lnSpc>
                <a:spcPct val="120000"/>
              </a:lnSpc>
              <a:spcBef>
                <a:spcPts val="1000"/>
              </a:spcBef>
              <a:spcAft>
                <a:spcPts val="0"/>
              </a:spcAft>
              <a:buClrTx/>
              <a:buSzTx/>
              <a:buFont typeface="Arial" panose="020B0604020202020204" pitchFamily="34" charset="0"/>
              <a:buNone/>
              <a:tabLst/>
              <a:defRPr/>
            </a:pPr>
            <a:endParaRPr lang="en-US" sz="1800" dirty="0">
              <a:solidFill>
                <a:srgbClr val="000000"/>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2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hlinkClick r:id="rId3"/>
              </a:rPr>
              <a:t>Ontario Food Waste Framework</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indent="0">
              <a:lnSpc>
                <a:spcPct val="120000"/>
              </a:lnSpc>
              <a:buNone/>
            </a:pPr>
            <a:endParaRPr lang="en-CA" sz="1800" dirty="0">
              <a:latin typeface="Arial" panose="020B0604020202020204" pitchFamily="34" charset="0"/>
              <a:cs typeface="Arial" panose="020B0604020202020204" pitchFamily="34" charset="0"/>
            </a:endParaRPr>
          </a:p>
        </p:txBody>
      </p:sp>
      <p:sp>
        <p:nvSpPr>
          <p:cNvPr id="5" name="Google Shape;163;g885ae4c89e_1_11">
            <a:extLst>
              <a:ext uri="{FF2B5EF4-FFF2-40B4-BE49-F238E27FC236}">
                <a16:creationId xmlns:a16="http://schemas.microsoft.com/office/drawing/2014/main" id="{9025CBC9-F273-49E2-A1FF-842B8FC264E3}"/>
              </a:ext>
              <a:ext uri="{C183D7F6-B498-43B3-948B-1728B52AA6E4}">
                <adec:decorative xmlns:adec="http://schemas.microsoft.com/office/drawing/2017/decorative" val="1"/>
              </a:ext>
            </a:extLst>
          </p:cNvPr>
          <p:cNvSpPr txBox="1"/>
          <p:nvPr/>
        </p:nvSpPr>
        <p:spPr>
          <a:xfrm>
            <a:off x="1" y="0"/>
            <a:ext cx="12192000" cy="1351200"/>
          </a:xfrm>
          <a:prstGeom prst="rect">
            <a:avLst/>
          </a:prstGeom>
          <a:solidFill>
            <a:srgbClr val="1971BB"/>
          </a:solidFill>
          <a:ln>
            <a:noFill/>
          </a:ln>
        </p:spPr>
        <p:txBody>
          <a:bodyPr spcFirstLastPara="1" wrap="square" lIns="217475" tIns="108725" rIns="217475" bIns="108725" anchor="ctr" anchorCtr="0">
            <a:noAutofit/>
          </a:bodyPr>
          <a:lstStyle/>
          <a:p>
            <a:pPr marL="88900" marR="0" lvl="0" indent="0" defTabSz="914400" eaLnBrk="1" fontAlgn="auto" latinLnBrk="0" hangingPunct="1">
              <a:lnSpc>
                <a:spcPct val="100000"/>
              </a:lnSpc>
              <a:spcBef>
                <a:spcPts val="1200"/>
              </a:spcBef>
              <a:spcAft>
                <a:spcPts val="600"/>
              </a:spcAft>
              <a:buClr>
                <a:srgbClr val="000000"/>
              </a:buClr>
              <a:buSzPts val="2200"/>
              <a:buFont typeface="Arial"/>
              <a:buNone/>
              <a:tabLst/>
              <a:defRPr/>
            </a:pPr>
            <a:endParaRPr kumimoji="0" lang="en-US" sz="4400" b="1" i="0" u="none" strike="noStrike" kern="0" cap="none" spc="0" normalizeH="0" baseline="0" noProof="0">
              <a:ln>
                <a:noFill/>
              </a:ln>
              <a:solidFill>
                <a:srgbClr val="FFFFFF"/>
              </a:solidFill>
              <a:effectLst/>
              <a:uLnTx/>
              <a:uFillTx/>
              <a:latin typeface="Oswald"/>
              <a:ea typeface="Oswald"/>
              <a:cs typeface="Oswald"/>
              <a:sym typeface="Oswald"/>
            </a:endParaRPr>
          </a:p>
        </p:txBody>
      </p:sp>
      <p:sp>
        <p:nvSpPr>
          <p:cNvPr id="14" name="Title 1">
            <a:extLst>
              <a:ext uri="{FF2B5EF4-FFF2-40B4-BE49-F238E27FC236}">
                <a16:creationId xmlns:a16="http://schemas.microsoft.com/office/drawing/2014/main" id="{FFB44992-58FA-4641-9CF3-7339E3B52C89}"/>
              </a:ext>
              <a:ext uri="{C183D7F6-B498-43B3-948B-1728B52AA6E4}">
                <adec:decorative xmlns:adec="http://schemas.microsoft.com/office/drawing/2017/decorative" val="1"/>
              </a:ext>
            </a:extLst>
          </p:cNvPr>
          <p:cNvSpPr txBox="1">
            <a:spLocks/>
          </p:cNvSpPr>
          <p:nvPr/>
        </p:nvSpPr>
        <p:spPr>
          <a:xfrm>
            <a:off x="838200" y="256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b="1" dirty="0">
                <a:solidFill>
                  <a:schemeClr val="bg1"/>
                </a:solidFill>
                <a:latin typeface="Arial" panose="020B0604020202020204" pitchFamily="34" charset="0"/>
                <a:cs typeface="Arial" panose="020B0604020202020204" pitchFamily="34" charset="0"/>
              </a:rPr>
              <a:t>Organics</a:t>
            </a:r>
          </a:p>
        </p:txBody>
      </p:sp>
      <p:sp>
        <p:nvSpPr>
          <p:cNvPr id="18" name="Google Shape;161;g885ae4c89e_1_11">
            <a:extLst>
              <a:ext uri="{FF2B5EF4-FFF2-40B4-BE49-F238E27FC236}">
                <a16:creationId xmlns:a16="http://schemas.microsoft.com/office/drawing/2014/main" id="{36F639F3-B914-44FD-BCF5-F78EC2669950}"/>
              </a:ext>
              <a:ext uri="{C183D7F6-B498-43B3-948B-1728B52AA6E4}">
                <adec:decorative xmlns:adec="http://schemas.microsoft.com/office/drawing/2017/decorative" val="1"/>
              </a:ext>
            </a:extLst>
          </p:cNvPr>
          <p:cNvSpPr txBox="1">
            <a:spLocks noGrp="1"/>
          </p:cNvSpPr>
          <p:nvPr>
            <p:ph type="sldNum" idx="12"/>
          </p:nvPr>
        </p:nvSpPr>
        <p:spPr>
          <a:xfrm>
            <a:off x="11353800" y="6176963"/>
            <a:ext cx="731700" cy="525000"/>
          </a:xfrm>
          <a:prstGeom prst="rect">
            <a:avLst/>
          </a:prstGeom>
          <a:solidFill>
            <a:schemeClr val="lt2"/>
          </a:solidFill>
          <a:ln>
            <a:noFill/>
          </a:ln>
        </p:spPr>
        <p:txBody>
          <a:bodyPr spcFirstLastPara="1" wrap="square" lIns="0" tIns="182675" rIns="0" bIns="182675" anchor="t" anchorCtr="0">
            <a:noAutofit/>
          </a:bodyPr>
          <a:lstStyle/>
          <a:p>
            <a:pPr marL="0" lvl="0" indent="0" algn="ctr" rtl="0">
              <a:lnSpc>
                <a:spcPct val="100000"/>
              </a:lnSpc>
              <a:spcBef>
                <a:spcPts val="0"/>
              </a:spcBef>
              <a:spcAft>
                <a:spcPts val="0"/>
              </a:spcAft>
              <a:buSzPts val="1300"/>
              <a:buNone/>
            </a:pPr>
            <a:fld id="{00000000-1234-1234-1234-123412341234}" type="slidenum">
              <a:rPr lang="en-US">
                <a:solidFill>
                  <a:schemeClr val="tx1"/>
                </a:solidFill>
              </a:rPr>
              <a:t>16</a:t>
            </a:fld>
            <a:endParaRPr>
              <a:solidFill>
                <a:schemeClr val="tx1"/>
              </a:solidFill>
            </a:endParaRPr>
          </a:p>
        </p:txBody>
      </p:sp>
      <p:pic>
        <p:nvPicPr>
          <p:cNvPr id="10" name="Picture 7" descr="The organics poster found on all the organics bins on campus. Features information on what can go in the bin including proteins, produce, paper, and grains. ">
            <a:extLst>
              <a:ext uri="{FF2B5EF4-FFF2-40B4-BE49-F238E27FC236}">
                <a16:creationId xmlns:a16="http://schemas.microsoft.com/office/drawing/2014/main" id="{286C7079-37E6-4C09-8842-C60722C071B7}"/>
              </a:ext>
            </a:extLst>
          </p:cNvPr>
          <p:cNvPicPr>
            <a:picLocks noGrp="1" noChangeAspect="1"/>
          </p:cNvPicPr>
          <p:nvPr>
            <p:ph sz="half" idx="1"/>
          </p:nvPr>
        </p:nvPicPr>
        <p:blipFill>
          <a:blip r:embed="rId4"/>
          <a:stretch>
            <a:fillRect/>
          </a:stretch>
        </p:blipFill>
        <p:spPr>
          <a:xfrm>
            <a:off x="838200" y="1690688"/>
            <a:ext cx="3892249" cy="4939028"/>
          </a:xfrm>
          <a:prstGeom prst="rect">
            <a:avLst/>
          </a:prstGeom>
        </p:spPr>
      </p:pic>
      <p:pic>
        <p:nvPicPr>
          <p:cNvPr id="12" name="Picture 11">
            <a:extLst>
              <a:ext uri="{FF2B5EF4-FFF2-40B4-BE49-F238E27FC236}">
                <a16:creationId xmlns:a16="http://schemas.microsoft.com/office/drawing/2014/main" id="{77143110-1205-4454-9AC8-BA80E4B9AF31}"/>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13401" y="164347"/>
            <a:ext cx="1461549" cy="334971"/>
          </a:xfrm>
          <a:prstGeom prst="rect">
            <a:avLst/>
          </a:prstGeom>
        </p:spPr>
      </p:pic>
    </p:spTree>
    <p:extLst>
      <p:ext uri="{BB962C8B-B14F-4D97-AF65-F5344CB8AC3E}">
        <p14:creationId xmlns:p14="http://schemas.microsoft.com/office/powerpoint/2010/main" val="3676210280"/>
      </p:ext>
    </p:extLst>
  </p:cSld>
  <p:clrMapOvr>
    <a:masterClrMapping/>
  </p:clrMapOvr>
  <mc:AlternateContent xmlns:mc="http://schemas.openxmlformats.org/markup-compatibility/2006" xmlns:p14="http://schemas.microsoft.com/office/powerpoint/2010/main">
    <mc:Choice Requires="p14">
      <p:transition spd="slow" p14:dur="2000" advTm="53433"/>
    </mc:Choice>
    <mc:Fallback xmlns="">
      <p:transition spd="slow" advTm="5343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63;g885ae4c89e_1_11">
            <a:extLst>
              <a:ext uri="{FF2B5EF4-FFF2-40B4-BE49-F238E27FC236}">
                <a16:creationId xmlns:a16="http://schemas.microsoft.com/office/drawing/2014/main" id="{9025CBC9-F273-49E2-A1FF-842B8FC264E3}"/>
              </a:ext>
              <a:ext uri="{C183D7F6-B498-43B3-948B-1728B52AA6E4}">
                <adec:decorative xmlns:adec="http://schemas.microsoft.com/office/drawing/2017/decorative" val="1"/>
              </a:ext>
            </a:extLst>
          </p:cNvPr>
          <p:cNvSpPr txBox="1"/>
          <p:nvPr/>
        </p:nvSpPr>
        <p:spPr>
          <a:xfrm>
            <a:off x="1" y="0"/>
            <a:ext cx="12192000" cy="1351200"/>
          </a:xfrm>
          <a:prstGeom prst="rect">
            <a:avLst/>
          </a:prstGeom>
          <a:solidFill>
            <a:srgbClr val="1971BB"/>
          </a:solidFill>
          <a:ln>
            <a:noFill/>
          </a:ln>
        </p:spPr>
        <p:txBody>
          <a:bodyPr spcFirstLastPara="1" wrap="square" lIns="217475" tIns="108725" rIns="217475" bIns="108725" anchor="ctr" anchorCtr="0">
            <a:noAutofit/>
          </a:bodyPr>
          <a:lstStyle/>
          <a:p>
            <a:pPr marL="88900" marR="0" lvl="0" indent="0" defTabSz="914400" eaLnBrk="1" fontAlgn="auto" latinLnBrk="0" hangingPunct="1">
              <a:lnSpc>
                <a:spcPct val="100000"/>
              </a:lnSpc>
              <a:spcBef>
                <a:spcPts val="1200"/>
              </a:spcBef>
              <a:spcAft>
                <a:spcPts val="600"/>
              </a:spcAft>
              <a:buClr>
                <a:srgbClr val="000000"/>
              </a:buClr>
              <a:buSzPts val="2200"/>
              <a:buFont typeface="Arial"/>
              <a:buNone/>
              <a:tabLst/>
              <a:defRPr/>
            </a:pPr>
            <a:endParaRPr kumimoji="0" lang="en-US" sz="4400" b="1" i="0" u="none" strike="noStrike" kern="0" cap="none" spc="0" normalizeH="0" baseline="0" noProof="0">
              <a:ln>
                <a:noFill/>
              </a:ln>
              <a:solidFill>
                <a:srgbClr val="FFFFFF"/>
              </a:solidFill>
              <a:effectLst/>
              <a:uLnTx/>
              <a:uFillTx/>
              <a:latin typeface="Oswald"/>
              <a:ea typeface="Oswald"/>
              <a:cs typeface="Oswald"/>
              <a:sym typeface="Oswald"/>
            </a:endParaRPr>
          </a:p>
        </p:txBody>
      </p:sp>
      <p:sp>
        <p:nvSpPr>
          <p:cNvPr id="7" name="Title 1">
            <a:extLst>
              <a:ext uri="{FF2B5EF4-FFF2-40B4-BE49-F238E27FC236}">
                <a16:creationId xmlns:a16="http://schemas.microsoft.com/office/drawing/2014/main" id="{80BA8B51-5BAD-41BA-A81C-FC00A5676007}"/>
              </a:ext>
            </a:extLst>
          </p:cNvPr>
          <p:cNvSpPr>
            <a:spLocks noGrp="1"/>
          </p:cNvSpPr>
          <p:nvPr>
            <p:ph type="title"/>
          </p:nvPr>
        </p:nvSpPr>
        <p:spPr>
          <a:xfrm>
            <a:off x="838200" y="365125"/>
            <a:ext cx="10515600" cy="1325563"/>
          </a:xfrm>
        </p:spPr>
        <p:txBody>
          <a:bodyPr lIns="91440" tIns="45720" rIns="91440" bIns="45720" anchor="t"/>
          <a:lstStyle/>
          <a:p>
            <a:r>
              <a:rPr lang="en-CA" b="1" dirty="0">
                <a:solidFill>
                  <a:schemeClr val="bg1"/>
                </a:solidFill>
                <a:latin typeface="Arial" panose="020B0604020202020204" pitchFamily="34" charset="0"/>
                <a:cs typeface="Arial" panose="020B0604020202020204" pitchFamily="34" charset="0"/>
              </a:rPr>
              <a:t>Organics Top Tips</a:t>
            </a:r>
          </a:p>
        </p:txBody>
      </p:sp>
      <p:sp>
        <p:nvSpPr>
          <p:cNvPr id="9" name="Right Triangle 8">
            <a:extLst>
              <a:ext uri="{FF2B5EF4-FFF2-40B4-BE49-F238E27FC236}">
                <a16:creationId xmlns:a16="http://schemas.microsoft.com/office/drawing/2014/main" id="{0BBC2FC6-A192-43CB-9FAD-7A921A0777B7}"/>
              </a:ext>
              <a:ext uri="{C183D7F6-B498-43B3-948B-1728B52AA6E4}">
                <adec:decorative xmlns:adec="http://schemas.microsoft.com/office/drawing/2017/decorative" val="1"/>
              </a:ext>
            </a:extLst>
          </p:cNvPr>
          <p:cNvSpPr/>
          <p:nvPr/>
        </p:nvSpPr>
        <p:spPr>
          <a:xfrm rot="-5400000">
            <a:off x="4415329" y="-918671"/>
            <a:ext cx="3323896" cy="12231413"/>
          </a:xfrm>
          <a:prstGeom prst="rtTriangle">
            <a:avLst/>
          </a:prstGeom>
          <a:solidFill>
            <a:srgbClr val="DCE4F4"/>
          </a:solidFill>
          <a:ln>
            <a:solidFill>
              <a:srgbClr val="DCE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9F1E45-BEE6-49B7-B37A-B9568E63B206}"/>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Wingdings" panose="020B0604020202020204" pitchFamily="34" charset="0"/>
              <a:buChar char="ü"/>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Wet</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or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soiled bags</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and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coffee cup trays</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can be composted</a:t>
            </a:r>
          </a:p>
          <a:p>
            <a:pPr marL="228600" marR="0" lvl="0" indent="-228600" algn="l" defTabSz="914400" rtl="0" eaLnBrk="1" fontAlgn="auto" latinLnBrk="0" hangingPunct="1">
              <a:lnSpc>
                <a:spcPct val="90000"/>
              </a:lnSpc>
              <a:spcBef>
                <a:spcPts val="1000"/>
              </a:spcBef>
              <a:spcAft>
                <a:spcPts val="0"/>
              </a:spcAft>
              <a:buClrTx/>
              <a:buSzTx/>
              <a:buFont typeface="Wingdings" panose="020B0604020202020204" pitchFamily="34" charset="0"/>
              <a:buChar char="ü"/>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Dairy items</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can go in the organics bin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without a container</a:t>
            </a:r>
          </a:p>
          <a:p>
            <a:pPr marL="228600" marR="0" lvl="0" indent="-228600" algn="l" defTabSz="914400" rtl="0" eaLnBrk="1" fontAlgn="auto" latinLnBrk="0" hangingPunct="1">
              <a:lnSpc>
                <a:spcPct val="90000"/>
              </a:lnSpc>
              <a:spcBef>
                <a:spcPts val="1000"/>
              </a:spcBef>
              <a:spcAft>
                <a:spcPts val="0"/>
              </a:spcAft>
              <a:buClrTx/>
              <a:buSzTx/>
              <a:buFont typeface="Wingdings" panose="020B0604020202020204" pitchFamily="34" charset="0"/>
              <a:buChar char="ü"/>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Compost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wet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and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soiled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paper towels, napkins, and bags </a:t>
            </a:r>
          </a:p>
          <a:p>
            <a:pPr marL="228600" marR="0" lvl="0" indent="-228600" algn="l" defTabSz="914400" rtl="0" eaLnBrk="1" fontAlgn="auto" latinLnBrk="0" hangingPunct="1">
              <a:lnSpc>
                <a:spcPct val="90000"/>
              </a:lnSpc>
              <a:spcBef>
                <a:spcPts val="1000"/>
              </a:spcBef>
              <a:spcAft>
                <a:spcPts val="0"/>
              </a:spcAft>
              <a:buClrTx/>
              <a:buSzTx/>
              <a:buFont typeface="Wingdings" panose="020B0604020202020204" pitchFamily="34" charset="0"/>
              <a:buChar char="ü"/>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Wooden stir sticks</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can be composted</a:t>
            </a:r>
          </a:p>
          <a:p>
            <a:pPr marL="228600" marR="0" lvl="0" indent="-228600" algn="l" defTabSz="914400" rtl="0" eaLnBrk="1" fontAlgn="auto" latinLnBrk="0" hangingPunct="1">
              <a:lnSpc>
                <a:spcPct val="90000"/>
              </a:lnSpc>
              <a:spcBef>
                <a:spcPts val="1000"/>
              </a:spcBef>
              <a:spcAft>
                <a:spcPts val="0"/>
              </a:spcAft>
              <a:buClrTx/>
              <a:buSzTx/>
              <a:buFont typeface="Wingdings" panose="020B0604020202020204" pitchFamily="34" charset="0"/>
              <a:buChar char="ü"/>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lt"/>
                <a:cs typeface="Arial" panose="020B0604020202020204" pitchFamily="34" charset="0"/>
              </a:rPr>
              <a:t>Visit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lt"/>
                <a:cs typeface="Arial" panose="020B0604020202020204" pitchFamily="34" charset="0"/>
                <a:hlinkClick r:id="rId3"/>
              </a:rPr>
              <a:t>What Bin Do I Put It In?</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lt"/>
                <a:cs typeface="Arial" panose="020B0604020202020204" pitchFamily="34" charset="0"/>
              </a:rPr>
              <a:t> for more sorting information.</a:t>
            </a:r>
          </a:p>
          <a:p>
            <a:pPr marL="0" indent="0">
              <a:buNone/>
            </a:pPr>
            <a:endParaRPr lang="en-CA" dirty="0">
              <a:latin typeface="Arial" panose="020B0604020202020204" pitchFamily="34" charset="0"/>
              <a:cs typeface="Arial" panose="020B0604020202020204" pitchFamily="34" charset="0"/>
            </a:endParaRPr>
          </a:p>
        </p:txBody>
      </p:sp>
      <p:sp>
        <p:nvSpPr>
          <p:cNvPr id="6" name="Google Shape;161;g885ae4c89e_1_11">
            <a:extLst>
              <a:ext uri="{FF2B5EF4-FFF2-40B4-BE49-F238E27FC236}">
                <a16:creationId xmlns:a16="http://schemas.microsoft.com/office/drawing/2014/main" id="{3A52301E-02DD-4903-9F89-EFECC345A754}"/>
              </a:ext>
              <a:ext uri="{C183D7F6-B498-43B3-948B-1728B52AA6E4}">
                <adec:decorative xmlns:adec="http://schemas.microsoft.com/office/drawing/2017/decorative" val="1"/>
              </a:ext>
            </a:extLst>
          </p:cNvPr>
          <p:cNvSpPr txBox="1">
            <a:spLocks noGrp="1"/>
          </p:cNvSpPr>
          <p:nvPr>
            <p:ph type="sldNum" idx="12"/>
          </p:nvPr>
        </p:nvSpPr>
        <p:spPr>
          <a:xfrm>
            <a:off x="11353800" y="6176963"/>
            <a:ext cx="731700" cy="525000"/>
          </a:xfrm>
          <a:prstGeom prst="rect">
            <a:avLst/>
          </a:prstGeom>
          <a:solidFill>
            <a:schemeClr val="lt2"/>
          </a:solidFill>
          <a:ln>
            <a:noFill/>
          </a:ln>
        </p:spPr>
        <p:txBody>
          <a:bodyPr spcFirstLastPara="1" wrap="square" lIns="0" tIns="182675" rIns="0" bIns="182675" anchor="t" anchorCtr="0">
            <a:noAutofit/>
          </a:bodyPr>
          <a:lstStyle/>
          <a:p>
            <a:pPr marL="0" lvl="0" indent="0" algn="ctr" rtl="0">
              <a:lnSpc>
                <a:spcPct val="100000"/>
              </a:lnSpc>
              <a:spcBef>
                <a:spcPts val="0"/>
              </a:spcBef>
              <a:spcAft>
                <a:spcPts val="0"/>
              </a:spcAft>
              <a:buSzPts val="1300"/>
              <a:buNone/>
            </a:pPr>
            <a:fld id="{00000000-1234-1234-1234-123412341234}" type="slidenum">
              <a:rPr lang="en-US">
                <a:solidFill>
                  <a:schemeClr val="tx1"/>
                </a:solidFill>
              </a:rPr>
              <a:t>17</a:t>
            </a:fld>
            <a:endParaRPr>
              <a:solidFill>
                <a:schemeClr val="tx1"/>
              </a:solidFill>
            </a:endParaRPr>
          </a:p>
        </p:txBody>
      </p:sp>
      <p:pic>
        <p:nvPicPr>
          <p:cNvPr id="8" name="Picture 7">
            <a:extLst>
              <a:ext uri="{FF2B5EF4-FFF2-40B4-BE49-F238E27FC236}">
                <a16:creationId xmlns:a16="http://schemas.microsoft.com/office/drawing/2014/main" id="{60E168B6-363F-4519-B715-BE69B35644A6}"/>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3401" y="164347"/>
            <a:ext cx="1461549" cy="334971"/>
          </a:xfrm>
          <a:prstGeom prst="rect">
            <a:avLst/>
          </a:prstGeom>
        </p:spPr>
      </p:pic>
    </p:spTree>
    <p:extLst>
      <p:ext uri="{BB962C8B-B14F-4D97-AF65-F5344CB8AC3E}">
        <p14:creationId xmlns:p14="http://schemas.microsoft.com/office/powerpoint/2010/main" val="1784313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63;g885ae4c89e_1_11">
            <a:extLst>
              <a:ext uri="{FF2B5EF4-FFF2-40B4-BE49-F238E27FC236}">
                <a16:creationId xmlns:a16="http://schemas.microsoft.com/office/drawing/2014/main" id="{9025CBC9-F273-49E2-A1FF-842B8FC264E3}"/>
              </a:ext>
              <a:ext uri="{C183D7F6-B498-43B3-948B-1728B52AA6E4}">
                <adec:decorative xmlns:adec="http://schemas.microsoft.com/office/drawing/2017/decorative" val="1"/>
              </a:ext>
            </a:extLst>
          </p:cNvPr>
          <p:cNvSpPr txBox="1"/>
          <p:nvPr/>
        </p:nvSpPr>
        <p:spPr>
          <a:xfrm>
            <a:off x="1" y="0"/>
            <a:ext cx="12192000" cy="1351200"/>
          </a:xfrm>
          <a:prstGeom prst="rect">
            <a:avLst/>
          </a:prstGeom>
          <a:solidFill>
            <a:srgbClr val="1971BB"/>
          </a:solidFill>
          <a:ln>
            <a:noFill/>
          </a:ln>
        </p:spPr>
        <p:txBody>
          <a:bodyPr spcFirstLastPara="1" wrap="square" lIns="217475" tIns="108725" rIns="217475" bIns="108725" anchor="ctr" anchorCtr="0">
            <a:noAutofit/>
          </a:bodyPr>
          <a:lstStyle/>
          <a:p>
            <a:pPr marL="88900" marR="0" lvl="0" indent="0" defTabSz="914400" eaLnBrk="1" fontAlgn="auto" latinLnBrk="0" hangingPunct="1">
              <a:lnSpc>
                <a:spcPct val="100000"/>
              </a:lnSpc>
              <a:spcBef>
                <a:spcPts val="1200"/>
              </a:spcBef>
              <a:spcAft>
                <a:spcPts val="600"/>
              </a:spcAft>
              <a:buClr>
                <a:srgbClr val="000000"/>
              </a:buClr>
              <a:buSzPts val="2200"/>
              <a:buFont typeface="Arial"/>
              <a:buNone/>
              <a:tabLst/>
              <a:defRPr/>
            </a:pPr>
            <a:endParaRPr kumimoji="0" lang="en-US" sz="4400" b="1" i="0" u="none" strike="noStrike" kern="0" cap="none" spc="0" normalizeH="0" baseline="0" noProof="0">
              <a:ln>
                <a:noFill/>
              </a:ln>
              <a:solidFill>
                <a:srgbClr val="FFFFFF"/>
              </a:solidFill>
              <a:effectLst/>
              <a:uLnTx/>
              <a:uFillTx/>
              <a:latin typeface="Oswald"/>
              <a:ea typeface="Oswald"/>
              <a:cs typeface="Oswald"/>
              <a:sym typeface="Oswald"/>
            </a:endParaRPr>
          </a:p>
        </p:txBody>
      </p:sp>
      <p:sp>
        <p:nvSpPr>
          <p:cNvPr id="7" name="Title 1">
            <a:extLst>
              <a:ext uri="{FF2B5EF4-FFF2-40B4-BE49-F238E27FC236}">
                <a16:creationId xmlns:a16="http://schemas.microsoft.com/office/drawing/2014/main" id="{2EC0F458-0A6E-4C07-8DC2-FA9F6687A12D}"/>
              </a:ext>
            </a:extLst>
          </p:cNvPr>
          <p:cNvSpPr>
            <a:spLocks noGrp="1"/>
          </p:cNvSpPr>
          <p:nvPr>
            <p:ph type="title"/>
          </p:nvPr>
        </p:nvSpPr>
        <p:spPr>
          <a:xfrm>
            <a:off x="838200" y="156037"/>
            <a:ext cx="10515600" cy="1325563"/>
          </a:xfrm>
        </p:spPr>
        <p:txBody>
          <a:bodyPr/>
          <a:lstStyle/>
          <a:p>
            <a:r>
              <a:rPr lang="en-CA" b="1" dirty="0">
                <a:solidFill>
                  <a:schemeClr val="bg1"/>
                </a:solidFill>
                <a:latin typeface="Arial" panose="020B0604020202020204" pitchFamily="34" charset="0"/>
                <a:cs typeface="Arial" panose="020B0604020202020204" pitchFamily="34" charset="0"/>
              </a:rPr>
              <a:t>Special Cases</a:t>
            </a:r>
          </a:p>
        </p:txBody>
      </p:sp>
      <p:sp>
        <p:nvSpPr>
          <p:cNvPr id="9" name="Right Triangle 8">
            <a:extLst>
              <a:ext uri="{FF2B5EF4-FFF2-40B4-BE49-F238E27FC236}">
                <a16:creationId xmlns:a16="http://schemas.microsoft.com/office/drawing/2014/main" id="{A42EBF65-3E7F-41CE-A962-B2A448873354}"/>
              </a:ext>
              <a:ext uri="{C183D7F6-B498-43B3-948B-1728B52AA6E4}">
                <adec:decorative xmlns:adec="http://schemas.microsoft.com/office/drawing/2017/decorative" val="1"/>
              </a:ext>
            </a:extLst>
          </p:cNvPr>
          <p:cNvSpPr/>
          <p:nvPr/>
        </p:nvSpPr>
        <p:spPr>
          <a:xfrm rot="-5400000">
            <a:off x="4415329" y="-918671"/>
            <a:ext cx="3323896" cy="12231413"/>
          </a:xfrm>
          <a:prstGeom prst="rtTriangle">
            <a:avLst/>
          </a:prstGeom>
          <a:solidFill>
            <a:srgbClr val="DCE4F4"/>
          </a:solidFill>
          <a:ln>
            <a:solidFill>
              <a:srgbClr val="DCE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9F1E45-BEE6-49B7-B37A-B9568E63B206}"/>
              </a:ext>
            </a:extLst>
          </p:cNvPr>
          <p:cNvSpPr>
            <a:spLocks noGrp="1"/>
          </p:cNvSpPr>
          <p:nvPr>
            <p:ph idx="1"/>
          </p:nvPr>
        </p:nvSpPr>
        <p:spPr/>
        <p:txBody>
          <a:bodyPr vert="horz" lIns="91440" tIns="45720" rIns="91440" bIns="45720" rtlCol="0" anchor="t">
            <a:normAutofit/>
          </a:bodyPr>
          <a:lstStyle/>
          <a:p>
            <a:pPr marL="457200" indent="-457200">
              <a:defRPr/>
            </a:pPr>
            <a:r>
              <a:rPr lang="en-CA" dirty="0">
                <a:latin typeface="Arial" panose="020B0604020202020204" pitchFamily="34" charset="0"/>
                <a:cs typeface="Arial" panose="020B0604020202020204" pitchFamily="34" charset="0"/>
              </a:rPr>
              <a:t>E-Waste</a:t>
            </a:r>
          </a:p>
          <a:p>
            <a:pPr marL="457200" marR="0" lvl="0" indent="-457200" algn="l" defTabSz="914400">
              <a:lnSpc>
                <a:spcPct val="90000"/>
              </a:lnSpc>
              <a:spcBef>
                <a:spcPts val="1000"/>
              </a:spcBef>
              <a:spcAft>
                <a:spcPts val="0"/>
              </a:spcAft>
              <a:buClrTx/>
              <a:buSzTx/>
              <a:tabLst/>
              <a:defRPr/>
            </a:pPr>
            <a:r>
              <a:rPr lang="en-CA" dirty="0">
                <a:latin typeface="Arial" panose="020B0604020202020204" pitchFamily="34" charset="0"/>
                <a:cs typeface="Arial" panose="020B0604020202020204" pitchFamily="34" charset="0"/>
              </a:rPr>
              <a:t>Battery Bins </a:t>
            </a:r>
            <a:endParaRPr lang="en-CA" sz="28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indent="0">
              <a:buNone/>
              <a:defRPr/>
            </a:pPr>
            <a:endParaRPr lang="en-CA"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Learn more about waste sorting at: </a:t>
            </a:r>
            <a:br>
              <a:rPr lang="en-CA" sz="2800" b="0"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en-CA" sz="2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NC Sustainability – </a:t>
            </a:r>
            <a:r>
              <a:rPr kumimoji="0" lang="en-CA" sz="2400" b="0" i="0" u="none" strike="noStrike" kern="1200" cap="none" spc="0" normalizeH="0" baseline="0" noProof="0" dirty="0">
                <a:ln>
                  <a:noFill/>
                </a:ln>
                <a:effectLst/>
                <a:uLnTx/>
                <a:uFillTx/>
                <a:latin typeface="Arial" panose="020B0604020202020204" pitchFamily="34" charset="0"/>
                <a:cs typeface="Arial" panose="020B0604020202020204" pitchFamily="34" charset="0"/>
                <a:hlinkClick r:id="rId3"/>
              </a:rPr>
              <a:t>What Bin</a:t>
            </a:r>
            <a:r>
              <a:rPr kumimoji="0" lang="en-CA" sz="2400" b="0" i="0" u="none" strike="noStrike" kern="1200" cap="none" spc="0" normalizeH="0" noProof="0" dirty="0">
                <a:ln>
                  <a:noFill/>
                </a:ln>
                <a:effectLst/>
                <a:uLnTx/>
                <a:uFillTx/>
                <a:latin typeface="Arial" panose="020B0604020202020204" pitchFamily="34" charset="0"/>
                <a:cs typeface="Arial" panose="020B0604020202020204" pitchFamily="34" charset="0"/>
                <a:hlinkClick r:id="rId3"/>
              </a:rPr>
              <a:t> Do </a:t>
            </a:r>
            <a:r>
              <a:rPr kumimoji="0" lang="en-CA" sz="2400" b="0" i="0" u="none" strike="noStrike" kern="1200" cap="none" spc="0" normalizeH="0" baseline="0" noProof="0" dirty="0">
                <a:ln>
                  <a:noFill/>
                </a:ln>
                <a:effectLst/>
                <a:uLnTx/>
                <a:uFillTx/>
                <a:latin typeface="Arial" panose="020B0604020202020204" pitchFamily="34" charset="0"/>
                <a:cs typeface="Arial" panose="020B0604020202020204" pitchFamily="34" charset="0"/>
                <a:hlinkClick r:id="rId3"/>
              </a:rPr>
              <a:t>I Put It</a:t>
            </a:r>
            <a:r>
              <a:rPr kumimoji="0" lang="en-CA" sz="2400" b="0" i="0" u="none" strike="noStrike" kern="1200" cap="none" spc="0" normalizeH="0" noProof="0" dirty="0">
                <a:ln>
                  <a:noFill/>
                </a:ln>
                <a:effectLst/>
                <a:uLnTx/>
                <a:uFillTx/>
                <a:latin typeface="Arial" panose="020B0604020202020204" pitchFamily="34" charset="0"/>
                <a:cs typeface="Arial" panose="020B0604020202020204" pitchFamily="34" charset="0"/>
                <a:hlinkClick r:id="rId3"/>
              </a:rPr>
              <a:t> In</a:t>
            </a:r>
            <a:r>
              <a:rPr kumimoji="0" lang="en-CA" sz="2400" b="0" i="0" u="none" strike="noStrike" kern="1200" cap="none" spc="0" normalizeH="0" baseline="0" noProof="0" dirty="0">
                <a:ln>
                  <a:noFill/>
                </a:ln>
                <a:effectLst/>
                <a:uLnTx/>
                <a:uFillTx/>
                <a:latin typeface="Arial" panose="020B0604020202020204" pitchFamily="34" charset="0"/>
                <a:cs typeface="Arial" panose="020B0604020202020204" pitchFamily="34" charset="0"/>
                <a:hlinkClick r:id="rId3"/>
              </a:rPr>
              <a:t>? </a:t>
            </a:r>
            <a:endParaRPr kumimoji="0" lang="en-CA" sz="2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CA" sz="2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CA" sz="2400" noProof="0" dirty="0">
                <a:latin typeface="Arial" panose="020B0604020202020204" pitchFamily="34" charset="0"/>
                <a:cs typeface="Arial" panose="020B0604020202020204" pitchFamily="34" charset="0"/>
                <a:hlinkClick r:id="rId4"/>
              </a:rPr>
              <a:t>NC Waste Management System</a:t>
            </a:r>
            <a:br>
              <a:rPr lang="en-CA" sz="2400" noProof="0" dirty="0">
                <a:latin typeface="Arial" panose="020B0604020202020204" pitchFamily="34" charset="0"/>
                <a:cs typeface="Arial" panose="020B0604020202020204" pitchFamily="34" charset="0"/>
              </a:rPr>
            </a:br>
            <a:endParaRPr kumimoji="0" lang="en-CA" sz="2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indent="0">
              <a:buNone/>
            </a:pPr>
            <a:endParaRPr lang="en-CA" dirty="0">
              <a:latin typeface="Arial" panose="020B0604020202020204" pitchFamily="34" charset="0"/>
              <a:cs typeface="Arial" panose="020B0604020202020204" pitchFamily="34" charset="0"/>
            </a:endParaRPr>
          </a:p>
        </p:txBody>
      </p:sp>
      <p:sp>
        <p:nvSpPr>
          <p:cNvPr id="6" name="Google Shape;161;g885ae4c89e_1_11">
            <a:extLst>
              <a:ext uri="{FF2B5EF4-FFF2-40B4-BE49-F238E27FC236}">
                <a16:creationId xmlns:a16="http://schemas.microsoft.com/office/drawing/2014/main" id="{3A52301E-02DD-4903-9F89-EFECC345A754}"/>
              </a:ext>
              <a:ext uri="{C183D7F6-B498-43B3-948B-1728B52AA6E4}">
                <adec:decorative xmlns:adec="http://schemas.microsoft.com/office/drawing/2017/decorative" val="1"/>
              </a:ext>
            </a:extLst>
          </p:cNvPr>
          <p:cNvSpPr txBox="1">
            <a:spLocks noGrp="1"/>
          </p:cNvSpPr>
          <p:nvPr>
            <p:ph type="sldNum" idx="12"/>
          </p:nvPr>
        </p:nvSpPr>
        <p:spPr>
          <a:xfrm>
            <a:off x="11353800" y="6176963"/>
            <a:ext cx="731700" cy="525000"/>
          </a:xfrm>
          <a:prstGeom prst="rect">
            <a:avLst/>
          </a:prstGeom>
          <a:solidFill>
            <a:schemeClr val="lt2"/>
          </a:solidFill>
          <a:ln>
            <a:noFill/>
          </a:ln>
        </p:spPr>
        <p:txBody>
          <a:bodyPr spcFirstLastPara="1" wrap="square" lIns="0" tIns="182675" rIns="0" bIns="182675" anchor="t" anchorCtr="0">
            <a:noAutofit/>
          </a:bodyPr>
          <a:lstStyle/>
          <a:p>
            <a:pPr marL="0" lvl="0" indent="0" algn="ctr" rtl="0">
              <a:lnSpc>
                <a:spcPct val="100000"/>
              </a:lnSpc>
              <a:spcBef>
                <a:spcPts val="0"/>
              </a:spcBef>
              <a:spcAft>
                <a:spcPts val="0"/>
              </a:spcAft>
              <a:buSzPts val="1300"/>
              <a:buNone/>
            </a:pPr>
            <a:fld id="{00000000-1234-1234-1234-123412341234}" type="slidenum">
              <a:rPr lang="en-US">
                <a:solidFill>
                  <a:schemeClr val="tx1"/>
                </a:solidFill>
              </a:rPr>
              <a:t>18</a:t>
            </a:fld>
            <a:endParaRPr>
              <a:solidFill>
                <a:schemeClr val="tx1"/>
              </a:solidFill>
            </a:endParaRPr>
          </a:p>
        </p:txBody>
      </p:sp>
      <p:pic>
        <p:nvPicPr>
          <p:cNvPr id="8" name="Picture 7">
            <a:extLst>
              <a:ext uri="{FF2B5EF4-FFF2-40B4-BE49-F238E27FC236}">
                <a16:creationId xmlns:a16="http://schemas.microsoft.com/office/drawing/2014/main" id="{988D1B1D-CBB1-45E2-AE1C-8AF446903992}"/>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13401" y="164347"/>
            <a:ext cx="1461549" cy="334971"/>
          </a:xfrm>
          <a:prstGeom prst="rect">
            <a:avLst/>
          </a:prstGeom>
        </p:spPr>
      </p:pic>
    </p:spTree>
    <p:extLst>
      <p:ext uri="{BB962C8B-B14F-4D97-AF65-F5344CB8AC3E}">
        <p14:creationId xmlns:p14="http://schemas.microsoft.com/office/powerpoint/2010/main" val="485736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friendly Niagara College student posing with the waste bins at the Daniel J. Patterson in Niagara-on-the-Lake campus. ">
            <a:extLst>
              <a:ext uri="{FF2B5EF4-FFF2-40B4-BE49-F238E27FC236}">
                <a16:creationId xmlns:a16="http://schemas.microsoft.com/office/drawing/2014/main" id="{A9711C74-6A8A-437B-9B71-01C6263A092F}"/>
              </a:ext>
            </a:extLst>
          </p:cNvPr>
          <p:cNvPicPr>
            <a:picLocks noChangeAspect="1" noChangeArrowheads="1"/>
          </p:cNvPicPr>
          <p:nvPr/>
        </p:nvPicPr>
        <p:blipFill>
          <a:blip r:embed="rId3">
            <a:alphaModFix amt="85000"/>
            <a:extLst>
              <a:ext uri="{28A0092B-C50C-407E-A947-70E740481C1C}">
                <a14:useLocalDpi xmlns:a14="http://schemas.microsoft.com/office/drawing/2010/main" val="0"/>
              </a:ext>
            </a:extLst>
          </a:blip>
          <a:srcRect/>
          <a:stretch>
            <a:fillRect/>
          </a:stretch>
        </p:blipFill>
        <p:spPr bwMode="auto">
          <a:xfrm>
            <a:off x="1447801" y="-416546"/>
            <a:ext cx="10893070" cy="7274546"/>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07;p1">
            <a:extLst>
              <a:ext uri="{FF2B5EF4-FFF2-40B4-BE49-F238E27FC236}">
                <a16:creationId xmlns:a16="http://schemas.microsoft.com/office/drawing/2014/main" id="{4B373BE5-6A71-4597-8992-5BC1EB6C0B0A}"/>
              </a:ext>
              <a:ext uri="{C183D7F6-B498-43B3-948B-1728B52AA6E4}">
                <adec:decorative xmlns:adec="http://schemas.microsoft.com/office/drawing/2017/decorative" val="1"/>
              </a:ext>
            </a:extLst>
          </p:cNvPr>
          <p:cNvSpPr txBox="1"/>
          <p:nvPr/>
        </p:nvSpPr>
        <p:spPr>
          <a:xfrm>
            <a:off x="-131092" y="-79633"/>
            <a:ext cx="5665890" cy="7017265"/>
          </a:xfrm>
          <a:prstGeom prst="rect">
            <a:avLst/>
          </a:prstGeom>
          <a:gradFill flip="none" rotWithShape="1">
            <a:gsLst>
              <a:gs pos="0">
                <a:srgbClr val="1971BB">
                  <a:alpha val="0"/>
                </a:srgbClr>
              </a:gs>
              <a:gs pos="38000">
                <a:srgbClr val="1971BB"/>
              </a:gs>
            </a:gsLst>
            <a:lin ang="10800000" scaled="1"/>
            <a:tileRect/>
          </a:grad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a:ln>
                <a:noFill/>
              </a:ln>
              <a:solidFill>
                <a:srgbClr val="FFFFFF"/>
              </a:solidFill>
              <a:effectLst/>
              <a:uLnTx/>
              <a:uFillTx/>
              <a:ea typeface="Calibri"/>
              <a:cs typeface="Calibri"/>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a:ln>
                <a:noFill/>
              </a:ln>
              <a:solidFill>
                <a:srgbClr val="FFFFFF"/>
              </a:solidFill>
              <a:effectLst/>
              <a:uLnTx/>
              <a:uFillTx/>
              <a:ea typeface="Calibri"/>
              <a:cs typeface="Calibri"/>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a:ln>
                <a:noFill/>
              </a:ln>
              <a:solidFill>
                <a:srgbClr val="FFFFFF"/>
              </a:solidFill>
              <a:effectLst/>
              <a:uLnTx/>
              <a:uFillTx/>
              <a:ea typeface="Calibri"/>
              <a:cs typeface="Calibri"/>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a:ln>
                <a:noFill/>
              </a:ln>
              <a:solidFill>
                <a:srgbClr val="FFFFFF"/>
              </a:solidFill>
              <a:effectLst/>
              <a:uLnTx/>
              <a:uFillTx/>
              <a:ea typeface="Calibri"/>
              <a:cs typeface="Calibri"/>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a:ln>
                <a:noFill/>
              </a:ln>
              <a:solidFill>
                <a:srgbClr val="FFFFFF"/>
              </a:solidFill>
              <a:effectLst/>
              <a:uLnTx/>
              <a:uFillTx/>
              <a:ea typeface="Calibri"/>
              <a:cs typeface="Calibri"/>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a:ln>
                <a:noFill/>
              </a:ln>
              <a:solidFill>
                <a:srgbClr val="FFFFFF"/>
              </a:solidFill>
              <a:effectLst/>
              <a:uLnTx/>
              <a:uFillTx/>
              <a:ea typeface="Calibri"/>
              <a:cs typeface="Calibri"/>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a:ln>
                <a:noFill/>
              </a:ln>
              <a:solidFill>
                <a:srgbClr val="FFFFFF"/>
              </a:solidFill>
              <a:effectLst/>
              <a:uLnTx/>
              <a:uFillTx/>
              <a:ea typeface="Calibri"/>
              <a:cs typeface="Calibri"/>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a:ln>
                <a:noFill/>
              </a:ln>
              <a:solidFill>
                <a:srgbClr val="FFFFFF"/>
              </a:solidFill>
              <a:effectLst/>
              <a:uLnTx/>
              <a:uFillTx/>
              <a:ea typeface="Calibri"/>
              <a:cs typeface="Calibri"/>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a:ln>
                <a:noFill/>
              </a:ln>
              <a:solidFill>
                <a:srgbClr val="FFFFFF"/>
              </a:solidFill>
              <a:effectLst/>
              <a:uLnTx/>
              <a:uFillTx/>
              <a:ea typeface="Calibri"/>
              <a:cs typeface="Calibri"/>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a:ln>
                <a:noFill/>
              </a:ln>
              <a:solidFill>
                <a:srgbClr val="FFFFFF"/>
              </a:solidFill>
              <a:effectLst/>
              <a:uLnTx/>
              <a:uFillTx/>
              <a:ea typeface="Calibri"/>
              <a:cs typeface="Calibri"/>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a:ln>
                <a:noFill/>
              </a:ln>
              <a:solidFill>
                <a:srgbClr val="FFFFFF"/>
              </a:solidFill>
              <a:effectLst/>
              <a:uLnTx/>
              <a:uFillTx/>
              <a:ea typeface="Calibri"/>
              <a:cs typeface="Calibri"/>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a:ln>
                <a:noFill/>
              </a:ln>
              <a:solidFill>
                <a:srgbClr val="FFFFFF"/>
              </a:solidFill>
              <a:effectLst/>
              <a:uLnTx/>
              <a:uFillTx/>
              <a:ea typeface="Calibri"/>
              <a:cs typeface="Calibri"/>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a:ln>
                <a:noFill/>
              </a:ln>
              <a:solidFill>
                <a:srgbClr val="FFFFFF"/>
              </a:solidFill>
              <a:effectLst/>
              <a:uLnTx/>
              <a:uFillTx/>
              <a:ea typeface="Calibri"/>
              <a:cs typeface="Calibri"/>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a:ln>
                <a:noFill/>
              </a:ln>
              <a:solidFill>
                <a:srgbClr val="FFFFFF"/>
              </a:solidFill>
              <a:effectLst/>
              <a:uLnTx/>
              <a:uFillTx/>
              <a:ea typeface="Calibri"/>
              <a:cs typeface="Calibri"/>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a:ln>
                <a:noFill/>
              </a:ln>
              <a:solidFill>
                <a:srgbClr val="FFFFFF"/>
              </a:solidFill>
              <a:effectLst/>
              <a:uLnTx/>
              <a:uFillTx/>
              <a:ea typeface="Calibri"/>
              <a:cs typeface="Calibri"/>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a:ln>
                <a:noFill/>
              </a:ln>
              <a:solidFill>
                <a:srgbClr val="FFFFFF"/>
              </a:solidFill>
              <a:effectLst/>
              <a:uLnTx/>
              <a:uFillTx/>
              <a:ea typeface="Calibri"/>
              <a:cs typeface="Calibri"/>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a:ln>
                <a:noFill/>
              </a:ln>
              <a:solidFill>
                <a:srgbClr val="FFFFFF"/>
              </a:solidFill>
              <a:effectLst/>
              <a:uLnTx/>
              <a:uFillTx/>
              <a:ea typeface="Calibri"/>
              <a:cs typeface="Calibri"/>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a:ln>
                <a:noFill/>
              </a:ln>
              <a:solidFill>
                <a:srgbClr val="FFFFFF"/>
              </a:solidFill>
              <a:effectLst/>
              <a:uLnTx/>
              <a:uFillTx/>
              <a:ea typeface="Calibri"/>
              <a:cs typeface="Calibri"/>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a:ln>
                <a:noFill/>
              </a:ln>
              <a:solidFill>
                <a:srgbClr val="FFFFFF"/>
              </a:solidFill>
              <a:effectLst/>
              <a:uLnTx/>
              <a:uFillTx/>
              <a:ea typeface="Calibri"/>
              <a:cs typeface="Calibri"/>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a:ln>
                <a:noFill/>
              </a:ln>
              <a:solidFill>
                <a:srgbClr val="FFFFFF"/>
              </a:solidFill>
              <a:effectLst/>
              <a:uLnTx/>
              <a:uFillTx/>
              <a:ea typeface="Calibri"/>
              <a:cs typeface="Calibri"/>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a:ln>
                <a:noFill/>
              </a:ln>
              <a:solidFill>
                <a:srgbClr val="FFFFFF"/>
              </a:solidFill>
              <a:effectLst/>
              <a:uLnTx/>
              <a:uFillTx/>
              <a:ea typeface="Calibri"/>
              <a:cs typeface="Calibri"/>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a:ln>
                <a:noFill/>
              </a:ln>
              <a:solidFill>
                <a:srgbClr val="FFFFFF"/>
              </a:solidFill>
              <a:effectLst/>
              <a:uLnTx/>
              <a:uFillTx/>
              <a:ea typeface="Calibri"/>
              <a:cs typeface="Calibri"/>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a:ln>
                <a:noFill/>
              </a:ln>
              <a:solidFill>
                <a:srgbClr val="FFFFFF"/>
              </a:solidFill>
              <a:effectLst/>
              <a:uLnTx/>
              <a:uFillTx/>
              <a:ea typeface="Calibri"/>
              <a:cs typeface="Calibri"/>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a:ln>
                <a:noFill/>
              </a:ln>
              <a:solidFill>
                <a:srgbClr val="FFFFFF"/>
              </a:solidFill>
              <a:effectLst/>
              <a:uLnTx/>
              <a:uFillTx/>
              <a:ea typeface="Calibri"/>
              <a:cs typeface="Calibri"/>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pic>
        <p:nvPicPr>
          <p:cNvPr id="6" name="Picture 2">
            <a:extLst>
              <a:ext uri="{FF2B5EF4-FFF2-40B4-BE49-F238E27FC236}">
                <a16:creationId xmlns:a16="http://schemas.microsoft.com/office/drawing/2014/main" id="{BC779DCF-3359-47C5-A00A-5D97DCE6CE77}"/>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1" y="116478"/>
            <a:ext cx="1371600" cy="894945"/>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61;g885ae4c89e_1_11">
            <a:extLst>
              <a:ext uri="{FF2B5EF4-FFF2-40B4-BE49-F238E27FC236}">
                <a16:creationId xmlns:a16="http://schemas.microsoft.com/office/drawing/2014/main" id="{C3AB41F8-1317-4A0C-801C-905D63F586E6}"/>
              </a:ext>
              <a:ext uri="{C183D7F6-B498-43B3-948B-1728B52AA6E4}">
                <adec:decorative xmlns:adec="http://schemas.microsoft.com/office/drawing/2017/decorative" val="1"/>
              </a:ext>
            </a:extLst>
          </p:cNvPr>
          <p:cNvSpPr txBox="1">
            <a:spLocks noGrp="1"/>
          </p:cNvSpPr>
          <p:nvPr>
            <p:ph type="sldNum" idx="12"/>
          </p:nvPr>
        </p:nvSpPr>
        <p:spPr>
          <a:xfrm>
            <a:off x="11353800" y="6176963"/>
            <a:ext cx="731700" cy="525000"/>
          </a:xfrm>
          <a:prstGeom prst="rect">
            <a:avLst/>
          </a:prstGeom>
          <a:solidFill>
            <a:schemeClr val="lt2"/>
          </a:solidFill>
          <a:ln>
            <a:noFill/>
          </a:ln>
        </p:spPr>
        <p:txBody>
          <a:bodyPr spcFirstLastPara="1" wrap="square" lIns="0" tIns="182675" rIns="0" bIns="182675" anchor="t" anchorCtr="0">
            <a:noAutofit/>
          </a:bodyPr>
          <a:lstStyle/>
          <a:p>
            <a:pPr marL="0" lvl="0" indent="0" algn="ctr" rtl="0">
              <a:lnSpc>
                <a:spcPct val="100000"/>
              </a:lnSpc>
              <a:spcBef>
                <a:spcPts val="0"/>
              </a:spcBef>
              <a:spcAft>
                <a:spcPts val="0"/>
              </a:spcAft>
              <a:buSzPts val="1300"/>
              <a:buNone/>
            </a:pPr>
            <a:fld id="{00000000-1234-1234-1234-123412341234}" type="slidenum">
              <a:rPr lang="en-US">
                <a:solidFill>
                  <a:schemeClr val="tx1"/>
                </a:solidFill>
              </a:rPr>
              <a:t>19</a:t>
            </a:fld>
            <a:endParaRPr>
              <a:solidFill>
                <a:schemeClr val="tx1"/>
              </a:solidFill>
            </a:endParaRPr>
          </a:p>
        </p:txBody>
      </p:sp>
      <p:sp>
        <p:nvSpPr>
          <p:cNvPr id="9" name="Title 1">
            <a:extLst>
              <a:ext uri="{FF2B5EF4-FFF2-40B4-BE49-F238E27FC236}">
                <a16:creationId xmlns:a16="http://schemas.microsoft.com/office/drawing/2014/main" id="{672BFF19-58F9-4C5F-A4A6-ABCEDF2DDCF9}"/>
              </a:ext>
              <a:ext uri="{C183D7F6-B498-43B3-948B-1728B52AA6E4}">
                <adec:decorative xmlns:adec="http://schemas.microsoft.com/office/drawing/2017/decorative" val="1"/>
              </a:ext>
            </a:extLst>
          </p:cNvPr>
          <p:cNvSpPr txBox="1">
            <a:spLocks/>
          </p:cNvSpPr>
          <p:nvPr/>
        </p:nvSpPr>
        <p:spPr>
          <a:xfrm>
            <a:off x="107670" y="3853982"/>
            <a:ext cx="3270873" cy="50598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altLang="en-US" sz="3200">
              <a:solidFill>
                <a:schemeClr val="bg1"/>
              </a:solidFill>
              <a:latin typeface="Trade Gothic LT Std"/>
              <a:cs typeface="Open Sans Condensed" pitchFamily="34" charset="0"/>
            </a:endParaRPr>
          </a:p>
        </p:txBody>
      </p:sp>
      <p:sp>
        <p:nvSpPr>
          <p:cNvPr id="3" name="Title 2">
            <a:extLst>
              <a:ext uri="{FF2B5EF4-FFF2-40B4-BE49-F238E27FC236}">
                <a16:creationId xmlns:a16="http://schemas.microsoft.com/office/drawing/2014/main" id="{9C84920A-56A4-420F-A58C-1C3ECE5B2D3B}"/>
              </a:ext>
            </a:extLst>
          </p:cNvPr>
          <p:cNvSpPr>
            <a:spLocks noGrp="1"/>
          </p:cNvSpPr>
          <p:nvPr>
            <p:ph type="title" idx="4294967295"/>
          </p:nvPr>
        </p:nvSpPr>
        <p:spPr>
          <a:xfrm>
            <a:off x="265900" y="2595836"/>
            <a:ext cx="2905609" cy="990822"/>
          </a:xfrm>
        </p:spPr>
        <p:txBody>
          <a:bodyPr>
            <a:normAutofit fontScale="90000"/>
          </a:bodyPr>
          <a:lstStyle/>
          <a:p>
            <a:pPr rtl="0" eaLnBrk="1" latinLnBrk="0" hangingPunct="1"/>
            <a:r>
              <a:rPr lang="en-US" sz="4800" b="1" dirty="0">
                <a:solidFill>
                  <a:srgbClr val="FFFFFF"/>
                </a:solidFill>
                <a:effectLst/>
                <a:latin typeface="Arial" panose="020B0604020202020204" pitchFamily="34" charset="0"/>
                <a:ea typeface="Oswald" panose="020B0604020202020204" pitchFamily="2" charset="0"/>
                <a:cs typeface="Arial" panose="020B0604020202020204" pitchFamily="34" charset="0"/>
              </a:rPr>
              <a:t>CHECK-IN</a:t>
            </a:r>
            <a:br>
              <a:rPr lang="en-US" sz="4800" b="1" dirty="0">
                <a:solidFill>
                  <a:srgbClr val="FFFFFF"/>
                </a:solidFill>
                <a:effectLst/>
                <a:latin typeface="Arial" panose="020B0604020202020204" pitchFamily="34" charset="0"/>
                <a:ea typeface="Oswald" panose="020B0604020202020204" pitchFamily="2" charset="0"/>
                <a:cs typeface="Arial" panose="020B0604020202020204" pitchFamily="34" charset="0"/>
              </a:rPr>
            </a:br>
            <a:r>
              <a:rPr lang="en-US" sz="4800" b="1" dirty="0">
                <a:solidFill>
                  <a:srgbClr val="FFFFFF"/>
                </a:solidFill>
                <a:effectLst/>
                <a:latin typeface="Arial" panose="020B0604020202020204" pitchFamily="34" charset="0"/>
                <a:ea typeface="Oswald" panose="020B0604020202020204" pitchFamily="2" charset="0"/>
                <a:cs typeface="Arial" panose="020B0604020202020204" pitchFamily="34" charset="0"/>
              </a:rPr>
              <a:t>ACTIVITY</a:t>
            </a:r>
            <a:endParaRPr lang="en-US" dirty="0">
              <a:effectLst/>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10" name="Google Shape;111;p1">
            <a:extLst>
              <a:ext uri="{FF2B5EF4-FFF2-40B4-BE49-F238E27FC236}">
                <a16:creationId xmlns:a16="http://schemas.microsoft.com/office/drawing/2014/main" id="{939F1DBA-CA1D-4AD0-B13F-0CD352F726BE}"/>
              </a:ext>
            </a:extLst>
          </p:cNvPr>
          <p:cNvSpPr txBox="1"/>
          <p:nvPr/>
        </p:nvSpPr>
        <p:spPr>
          <a:xfrm>
            <a:off x="810512" y="3560324"/>
            <a:ext cx="1659769" cy="584735"/>
          </a:xfrm>
          <a:prstGeom prst="rect">
            <a:avLst/>
          </a:prstGeom>
          <a:noFill/>
          <a:ln>
            <a:noFill/>
          </a:ln>
        </p:spPr>
        <p:txBody>
          <a:bodyPr spcFirstLastPara="1" wrap="square" lIns="91425" tIns="45700" rIns="91425" bIns="45700" anchor="t" anchorCtr="0">
            <a:spAutoFit/>
          </a:bodyPr>
          <a:lstStyle/>
          <a:p>
            <a:pPr algn="ctr">
              <a:buClr>
                <a:srgbClr val="000000"/>
              </a:buClr>
              <a:buSzPts val="5700"/>
              <a:buFont typeface="Arial"/>
              <a:buNone/>
            </a:pPr>
            <a:r>
              <a:rPr lang="en-US" sz="3200" b="1" kern="0" dirty="0">
                <a:solidFill>
                  <a:srgbClr val="FFFFFF"/>
                </a:solidFill>
                <a:latin typeface="Arial" panose="020B0604020202020204" pitchFamily="34" charset="0"/>
                <a:ea typeface="Oswald"/>
                <a:cs typeface="Arial" panose="020B0604020202020204" pitchFamily="34" charset="0"/>
                <a:sym typeface="Oswald"/>
              </a:rPr>
              <a:t>Quiz</a:t>
            </a:r>
          </a:p>
        </p:txBody>
      </p:sp>
      <p:sp>
        <p:nvSpPr>
          <p:cNvPr id="11" name="Title 1">
            <a:hlinkClick r:id="rId5" action="ppaction://hlinksldjump"/>
            <a:extLst>
              <a:ext uri="{FF2B5EF4-FFF2-40B4-BE49-F238E27FC236}">
                <a16:creationId xmlns:a16="http://schemas.microsoft.com/office/drawing/2014/main" id="{EDE2EAA0-C041-435B-831A-A40F0696DB75}"/>
              </a:ext>
            </a:extLst>
          </p:cNvPr>
          <p:cNvSpPr txBox="1">
            <a:spLocks/>
          </p:cNvSpPr>
          <p:nvPr/>
        </p:nvSpPr>
        <p:spPr>
          <a:xfrm>
            <a:off x="499076" y="6043942"/>
            <a:ext cx="2372203" cy="2660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1200" b="1" dirty="0">
                <a:solidFill>
                  <a:schemeClr val="bg1"/>
                </a:solidFill>
                <a:latin typeface="Arial" panose="020B0604020202020204" pitchFamily="34" charset="0"/>
                <a:cs typeface="Arial" panose="020B0604020202020204" pitchFamily="34" charset="0"/>
              </a:rPr>
              <a:t>Click here to skip the activity.</a:t>
            </a:r>
            <a:endParaRPr lang="en-CA" altLang="en-US"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814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63;g885ae4c89e_1_11">
            <a:extLst>
              <a:ext uri="{FF2B5EF4-FFF2-40B4-BE49-F238E27FC236}">
                <a16:creationId xmlns:a16="http://schemas.microsoft.com/office/drawing/2014/main" id="{9025CBC9-F273-49E2-A1FF-842B8FC264E3}"/>
              </a:ext>
              <a:ext uri="{C183D7F6-B498-43B3-948B-1728B52AA6E4}">
                <adec:decorative xmlns:adec="http://schemas.microsoft.com/office/drawing/2017/decorative" val="1"/>
              </a:ext>
            </a:extLst>
          </p:cNvPr>
          <p:cNvSpPr txBox="1"/>
          <p:nvPr/>
        </p:nvSpPr>
        <p:spPr>
          <a:xfrm>
            <a:off x="1" y="0"/>
            <a:ext cx="12192000" cy="1351200"/>
          </a:xfrm>
          <a:prstGeom prst="rect">
            <a:avLst/>
          </a:prstGeom>
          <a:solidFill>
            <a:srgbClr val="1971BB"/>
          </a:solidFill>
          <a:ln>
            <a:noFill/>
          </a:ln>
        </p:spPr>
        <p:txBody>
          <a:bodyPr spcFirstLastPara="1" wrap="square" lIns="217475" tIns="108725" rIns="217475" bIns="108725" anchor="ctr" anchorCtr="0">
            <a:noAutofit/>
          </a:bodyPr>
          <a:lstStyle/>
          <a:p>
            <a:pPr marL="88900" marR="0" lvl="0" indent="0" defTabSz="914400" eaLnBrk="1" fontAlgn="auto" latinLnBrk="0" hangingPunct="1">
              <a:lnSpc>
                <a:spcPct val="100000"/>
              </a:lnSpc>
              <a:spcBef>
                <a:spcPts val="1200"/>
              </a:spcBef>
              <a:spcAft>
                <a:spcPts val="600"/>
              </a:spcAft>
              <a:buClr>
                <a:srgbClr val="000000"/>
              </a:buClr>
              <a:buSzPts val="2200"/>
              <a:buFont typeface="Arial"/>
              <a:buNone/>
              <a:tabLst/>
              <a:defRPr/>
            </a:pPr>
            <a:endParaRPr kumimoji="0" lang="en-US" sz="4400" b="1" i="0" u="none" strike="noStrike" kern="0" cap="none" spc="0" normalizeH="0" baseline="0" noProof="0" dirty="0">
              <a:ln>
                <a:noFill/>
              </a:ln>
              <a:solidFill>
                <a:srgbClr val="FFFFFF"/>
              </a:solidFill>
              <a:effectLst/>
              <a:uLnTx/>
              <a:uFillTx/>
              <a:latin typeface="Oswald"/>
              <a:ea typeface="Oswald"/>
              <a:cs typeface="Oswald"/>
              <a:sym typeface="Oswald"/>
            </a:endParaRPr>
          </a:p>
        </p:txBody>
      </p:sp>
      <p:sp>
        <p:nvSpPr>
          <p:cNvPr id="7" name="Title 1">
            <a:extLst>
              <a:ext uri="{FF2B5EF4-FFF2-40B4-BE49-F238E27FC236}">
                <a16:creationId xmlns:a16="http://schemas.microsoft.com/office/drawing/2014/main" id="{1B8D3D7A-4441-4CDB-B586-2DE1BA9374E3}"/>
              </a:ext>
            </a:extLst>
          </p:cNvPr>
          <p:cNvSpPr>
            <a:spLocks noGrp="1"/>
          </p:cNvSpPr>
          <p:nvPr>
            <p:ph type="title"/>
          </p:nvPr>
        </p:nvSpPr>
        <p:spPr>
          <a:xfrm>
            <a:off x="838200" y="25637"/>
            <a:ext cx="10515600" cy="1325563"/>
          </a:xfrm>
        </p:spPr>
        <p:txBody>
          <a:bodyPr/>
          <a:lstStyle/>
          <a:p>
            <a:r>
              <a:rPr lang="en-CA" b="1" dirty="0">
                <a:solidFill>
                  <a:schemeClr val="bg1"/>
                </a:solidFill>
                <a:latin typeface="Arial" panose="020B0604020202020204" pitchFamily="34" charset="0"/>
                <a:cs typeface="Arial" panose="020B0604020202020204" pitchFamily="34" charset="0"/>
              </a:rPr>
              <a:t>Stakeholder Appreciation</a:t>
            </a:r>
          </a:p>
        </p:txBody>
      </p:sp>
      <p:sp>
        <p:nvSpPr>
          <p:cNvPr id="3" name="Content Placeholder 2">
            <a:extLst>
              <a:ext uri="{FF2B5EF4-FFF2-40B4-BE49-F238E27FC236}">
                <a16:creationId xmlns:a16="http://schemas.microsoft.com/office/drawing/2014/main" id="{0B9F1E45-BEE6-49B7-B37A-B9568E63B206}"/>
              </a:ext>
            </a:extLst>
          </p:cNvPr>
          <p:cNvSpPr>
            <a:spLocks noGrp="1"/>
          </p:cNvSpPr>
          <p:nvPr>
            <p:ph idx="1"/>
          </p:nvPr>
        </p:nvSpPr>
        <p:spPr>
          <a:xfrm>
            <a:off x="838200" y="2011156"/>
            <a:ext cx="10515600" cy="1911488"/>
          </a:xfrm>
        </p:spPr>
        <p:txBody>
          <a:bodyPr/>
          <a:lstStyle/>
          <a:p>
            <a:pPr marL="0" indent="0" algn="l" rtl="0" fontAlgn="base">
              <a:buNone/>
            </a:pPr>
            <a:r>
              <a:rPr lang="en-US" b="0" i="0" u="none" strike="noStrike" dirty="0">
                <a:solidFill>
                  <a:srgbClr val="000000"/>
                </a:solidFill>
                <a:effectLst/>
                <a:latin typeface="Arial" panose="020B0604020202020204" pitchFamily="34" charset="0"/>
                <a:cs typeface="Arial" panose="020B0604020202020204" pitchFamily="34" charset="0"/>
              </a:rPr>
              <a:t>Niagara College recognizes that </a:t>
            </a:r>
            <a:r>
              <a:rPr lang="en-US" b="1" i="0" u="none" strike="noStrike" dirty="0">
                <a:solidFill>
                  <a:srgbClr val="000000"/>
                </a:solidFill>
                <a:effectLst/>
                <a:latin typeface="Arial" panose="020B0604020202020204" pitchFamily="34" charset="0"/>
                <a:cs typeface="Arial" panose="020B0604020202020204" pitchFamily="34" charset="0"/>
              </a:rPr>
              <a:t>Facilities Maintenance Staff </a:t>
            </a:r>
            <a:r>
              <a:rPr lang="en-US" b="0" i="0" u="none" strike="noStrike" dirty="0">
                <a:solidFill>
                  <a:srgbClr val="000000"/>
                </a:solidFill>
                <a:effectLst/>
                <a:latin typeface="Arial" panose="020B0604020202020204" pitchFamily="34" charset="0"/>
                <a:cs typeface="Arial" panose="020B0604020202020204" pitchFamily="34" charset="0"/>
              </a:rPr>
              <a:t>are integral to all operations, especiall</a:t>
            </a:r>
            <a:r>
              <a:rPr lang="en-US" dirty="0">
                <a:solidFill>
                  <a:srgbClr val="000000"/>
                </a:solidFill>
                <a:latin typeface="Arial" panose="020B0604020202020204" pitchFamily="34" charset="0"/>
                <a:cs typeface="Arial" panose="020B0604020202020204" pitchFamily="34" charset="0"/>
              </a:rPr>
              <a:t>y waste management</a:t>
            </a:r>
            <a:r>
              <a:rPr lang="en-US" b="0" i="0" u="none" strike="noStrike" dirty="0">
                <a:solidFill>
                  <a:srgbClr val="000000"/>
                </a:solidFill>
                <a:effectLst/>
                <a:latin typeface="Arial" panose="020B0604020202020204" pitchFamily="34" charset="0"/>
                <a:cs typeface="Arial" panose="020B0604020202020204" pitchFamily="34" charset="0"/>
              </a:rPr>
              <a:t>. </a:t>
            </a:r>
          </a:p>
          <a:p>
            <a:pPr marL="0" indent="0" algn="l" rtl="0" fontAlgn="base">
              <a:buNone/>
            </a:pPr>
            <a:r>
              <a:rPr lang="en-US" b="0" i="0" u="none" strike="noStrike" dirty="0">
                <a:solidFill>
                  <a:srgbClr val="000000"/>
                </a:solidFill>
                <a:effectLst/>
                <a:latin typeface="Arial" panose="020B0604020202020204" pitchFamily="34" charset="0"/>
                <a:cs typeface="Arial" panose="020B0604020202020204" pitchFamily="34" charset="0"/>
              </a:rPr>
              <a:t>As a </a:t>
            </a:r>
            <a:r>
              <a:rPr lang="en-US" b="1" i="0" u="none" strike="noStrike" dirty="0">
                <a:solidFill>
                  <a:srgbClr val="000000"/>
                </a:solidFill>
                <a:effectLst/>
                <a:latin typeface="Arial" panose="020B0604020202020204" pitchFamily="34" charset="0"/>
                <a:cs typeface="Arial" panose="020B0604020202020204" pitchFamily="34" charset="0"/>
              </a:rPr>
              <a:t>Niagara </a:t>
            </a:r>
            <a:r>
              <a:rPr lang="en-US" b="1" dirty="0">
                <a:solidFill>
                  <a:srgbClr val="000000"/>
                </a:solidFill>
                <a:latin typeface="Arial" panose="020B0604020202020204" pitchFamily="34" charset="0"/>
                <a:cs typeface="Arial" panose="020B0604020202020204" pitchFamily="34" charset="0"/>
              </a:rPr>
              <a:t>College </a:t>
            </a:r>
            <a:r>
              <a:rPr lang="en-US" b="1" i="0" u="none" strike="noStrike" dirty="0">
                <a:solidFill>
                  <a:srgbClr val="000000"/>
                </a:solidFill>
                <a:effectLst/>
                <a:latin typeface="Arial" panose="020B0604020202020204" pitchFamily="34" charset="0"/>
                <a:cs typeface="Arial" panose="020B0604020202020204" pitchFamily="34" charset="0"/>
              </a:rPr>
              <a:t>community</a:t>
            </a:r>
            <a:r>
              <a:rPr lang="en-US" b="0" i="0" u="none" strike="noStrike" dirty="0">
                <a:solidFill>
                  <a:srgbClr val="000000"/>
                </a:solidFill>
                <a:effectLst/>
                <a:latin typeface="Arial" panose="020B0604020202020204" pitchFamily="34" charset="0"/>
                <a:cs typeface="Arial" panose="020B0604020202020204" pitchFamily="34" charset="0"/>
              </a:rPr>
              <a:t>, we all can play a role in the success of our waste management strategies. </a:t>
            </a:r>
            <a:endParaRPr lang="en-US" b="0" i="0" dirty="0">
              <a:solidFill>
                <a:srgbClr val="000000"/>
              </a:solidFill>
              <a:effectLst/>
              <a:latin typeface="Arial" panose="020B0604020202020204" pitchFamily="34" charset="0"/>
              <a:cs typeface="Arial" panose="020B0604020202020204" pitchFamily="34" charset="0"/>
            </a:endParaRPr>
          </a:p>
          <a:p>
            <a:pPr marL="0" indent="0">
              <a:buNone/>
            </a:pPr>
            <a:endParaRPr lang="en-CA" dirty="0">
              <a:latin typeface="Arial" panose="020B0604020202020204" pitchFamily="34" charset="0"/>
              <a:cs typeface="Arial" panose="020B0604020202020204" pitchFamily="34" charset="0"/>
            </a:endParaRPr>
          </a:p>
        </p:txBody>
      </p:sp>
      <p:sp>
        <p:nvSpPr>
          <p:cNvPr id="4" name="Right Triangle 3">
            <a:extLst>
              <a:ext uri="{FF2B5EF4-FFF2-40B4-BE49-F238E27FC236}">
                <a16:creationId xmlns:a16="http://schemas.microsoft.com/office/drawing/2014/main" id="{4D730401-1595-4055-9088-2299B6484FDE}"/>
              </a:ext>
              <a:ext uri="{C183D7F6-B498-43B3-948B-1728B52AA6E4}">
                <adec:decorative xmlns:adec="http://schemas.microsoft.com/office/drawing/2017/decorative" val="1"/>
              </a:ext>
            </a:extLst>
          </p:cNvPr>
          <p:cNvSpPr/>
          <p:nvPr/>
        </p:nvSpPr>
        <p:spPr>
          <a:xfrm rot="-5400000">
            <a:off x="4415329" y="-918671"/>
            <a:ext cx="3323896" cy="12231413"/>
          </a:xfrm>
          <a:prstGeom prst="rtTriangle">
            <a:avLst/>
          </a:prstGeom>
          <a:solidFill>
            <a:srgbClr val="DCE4F4"/>
          </a:solidFill>
          <a:ln>
            <a:solidFill>
              <a:srgbClr val="DCE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161;g885ae4c89e_1_11">
            <a:extLst>
              <a:ext uri="{FF2B5EF4-FFF2-40B4-BE49-F238E27FC236}">
                <a16:creationId xmlns:a16="http://schemas.microsoft.com/office/drawing/2014/main" id="{3A52301E-02DD-4903-9F89-EFECC345A754}"/>
              </a:ext>
              <a:ext uri="{C183D7F6-B498-43B3-948B-1728B52AA6E4}">
                <adec:decorative xmlns:adec="http://schemas.microsoft.com/office/drawing/2017/decorative" val="1"/>
              </a:ext>
            </a:extLst>
          </p:cNvPr>
          <p:cNvSpPr txBox="1">
            <a:spLocks noGrp="1"/>
          </p:cNvSpPr>
          <p:nvPr>
            <p:ph type="sldNum" idx="12"/>
          </p:nvPr>
        </p:nvSpPr>
        <p:spPr>
          <a:xfrm>
            <a:off x="11353800" y="6176963"/>
            <a:ext cx="731700" cy="525000"/>
          </a:xfrm>
          <a:prstGeom prst="rect">
            <a:avLst/>
          </a:prstGeom>
          <a:solidFill>
            <a:schemeClr val="lt2"/>
          </a:solidFill>
          <a:ln>
            <a:noFill/>
          </a:ln>
        </p:spPr>
        <p:txBody>
          <a:bodyPr spcFirstLastPara="1" wrap="square" lIns="0" tIns="182675" rIns="0" bIns="182675" anchor="t" anchorCtr="0">
            <a:noAutofit/>
          </a:bodyPr>
          <a:lstStyle/>
          <a:p>
            <a:pPr marL="0" lvl="0" indent="0" algn="ctr" rtl="0">
              <a:lnSpc>
                <a:spcPct val="100000"/>
              </a:lnSpc>
              <a:spcBef>
                <a:spcPts val="0"/>
              </a:spcBef>
              <a:spcAft>
                <a:spcPts val="0"/>
              </a:spcAft>
              <a:buSzPts val="1300"/>
              <a:buNone/>
            </a:pPr>
            <a:fld id="{00000000-1234-1234-1234-123412341234}" type="slidenum">
              <a:rPr lang="en-US">
                <a:solidFill>
                  <a:schemeClr val="tx1"/>
                </a:solidFill>
              </a:rPr>
              <a:t>2</a:t>
            </a:fld>
            <a:endParaRPr>
              <a:solidFill>
                <a:schemeClr val="tx1"/>
              </a:solidFill>
            </a:endParaRPr>
          </a:p>
        </p:txBody>
      </p:sp>
      <p:pic>
        <p:nvPicPr>
          <p:cNvPr id="8" name="Picture 7">
            <a:extLst>
              <a:ext uri="{FF2B5EF4-FFF2-40B4-BE49-F238E27FC236}">
                <a16:creationId xmlns:a16="http://schemas.microsoft.com/office/drawing/2014/main" id="{F6183C86-C698-4921-BA47-C2B46512E2B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3401" y="164347"/>
            <a:ext cx="1461549" cy="334971"/>
          </a:xfrm>
          <a:prstGeom prst="rect">
            <a:avLst/>
          </a:prstGeom>
        </p:spPr>
      </p:pic>
    </p:spTree>
    <p:extLst>
      <p:ext uri="{BB962C8B-B14F-4D97-AF65-F5344CB8AC3E}">
        <p14:creationId xmlns:p14="http://schemas.microsoft.com/office/powerpoint/2010/main" val="3554408698"/>
      </p:ext>
    </p:extLst>
  </p:cSld>
  <p:clrMapOvr>
    <a:masterClrMapping/>
  </p:clrMapOvr>
  <mc:AlternateContent xmlns:mc="http://schemas.openxmlformats.org/markup-compatibility/2006" xmlns:p14="http://schemas.microsoft.com/office/powerpoint/2010/main">
    <mc:Choice Requires="p14">
      <p:transition spd="slow" p14:dur="2000" advTm="27361"/>
    </mc:Choice>
    <mc:Fallback xmlns="">
      <p:transition spd="slow" advTm="2736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3C65F6EA-4D7A-4086-A343-A79AED3463A6}"/>
              </a:ext>
              <a:ext uri="{C183D7F6-B498-43B3-948B-1728B52AA6E4}">
                <adec:decorative xmlns:adec="http://schemas.microsoft.com/office/drawing/2017/decorative" val="1"/>
              </a:ext>
            </a:extLst>
          </p:cNvPr>
          <p:cNvSpPr/>
          <p:nvPr/>
        </p:nvSpPr>
        <p:spPr>
          <a:xfrm rot="-5400000">
            <a:off x="4415329" y="-918671"/>
            <a:ext cx="3323896" cy="12231413"/>
          </a:xfrm>
          <a:prstGeom prst="rtTriangle">
            <a:avLst/>
          </a:prstGeom>
          <a:solidFill>
            <a:srgbClr val="DCE4F4"/>
          </a:solidFill>
          <a:ln>
            <a:solidFill>
              <a:srgbClr val="DCE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63;g885ae4c89e_1_11">
            <a:extLst>
              <a:ext uri="{FF2B5EF4-FFF2-40B4-BE49-F238E27FC236}">
                <a16:creationId xmlns:a16="http://schemas.microsoft.com/office/drawing/2014/main" id="{9025CBC9-F273-49E2-A1FF-842B8FC264E3}"/>
              </a:ext>
              <a:ext uri="{C183D7F6-B498-43B3-948B-1728B52AA6E4}">
                <adec:decorative xmlns:adec="http://schemas.microsoft.com/office/drawing/2017/decorative" val="1"/>
              </a:ext>
            </a:extLst>
          </p:cNvPr>
          <p:cNvSpPr txBox="1"/>
          <p:nvPr/>
        </p:nvSpPr>
        <p:spPr>
          <a:xfrm>
            <a:off x="1" y="0"/>
            <a:ext cx="12192000" cy="1351200"/>
          </a:xfrm>
          <a:prstGeom prst="rect">
            <a:avLst/>
          </a:prstGeom>
          <a:solidFill>
            <a:srgbClr val="1971BB"/>
          </a:solidFill>
          <a:ln>
            <a:noFill/>
          </a:ln>
        </p:spPr>
        <p:txBody>
          <a:bodyPr spcFirstLastPara="1" wrap="square" lIns="217475" tIns="108725" rIns="217475" bIns="108725" anchor="ctr" anchorCtr="0">
            <a:noAutofit/>
          </a:bodyPr>
          <a:lstStyle/>
          <a:p>
            <a:pPr marL="88900" marR="0" lvl="0" indent="0" defTabSz="914400" eaLnBrk="1" fontAlgn="auto" latinLnBrk="0" hangingPunct="1">
              <a:lnSpc>
                <a:spcPct val="100000"/>
              </a:lnSpc>
              <a:spcBef>
                <a:spcPts val="1200"/>
              </a:spcBef>
              <a:spcAft>
                <a:spcPts val="600"/>
              </a:spcAft>
              <a:buClr>
                <a:srgbClr val="000000"/>
              </a:buClr>
              <a:buSzPts val="2200"/>
              <a:buFont typeface="Arial"/>
              <a:buNone/>
              <a:tabLst/>
              <a:defRPr/>
            </a:pPr>
            <a:endParaRPr kumimoji="0" lang="en-US" sz="4400" b="1" i="0" u="none" strike="noStrike" kern="0" cap="none" spc="0" normalizeH="0" baseline="0" noProof="0">
              <a:ln>
                <a:noFill/>
              </a:ln>
              <a:solidFill>
                <a:srgbClr val="FFFFFF"/>
              </a:solidFill>
              <a:effectLst/>
              <a:uLnTx/>
              <a:uFillTx/>
              <a:latin typeface="Oswald"/>
              <a:ea typeface="Oswald"/>
              <a:cs typeface="Oswald"/>
              <a:sym typeface="Oswald"/>
            </a:endParaRPr>
          </a:p>
        </p:txBody>
      </p:sp>
      <p:sp>
        <p:nvSpPr>
          <p:cNvPr id="6" name="Google Shape;161;g885ae4c89e_1_11">
            <a:extLst>
              <a:ext uri="{FF2B5EF4-FFF2-40B4-BE49-F238E27FC236}">
                <a16:creationId xmlns:a16="http://schemas.microsoft.com/office/drawing/2014/main" id="{3A52301E-02DD-4903-9F89-EFECC345A754}"/>
              </a:ext>
              <a:ext uri="{C183D7F6-B498-43B3-948B-1728B52AA6E4}">
                <adec:decorative xmlns:adec="http://schemas.microsoft.com/office/drawing/2017/decorative" val="1"/>
              </a:ext>
            </a:extLst>
          </p:cNvPr>
          <p:cNvSpPr txBox="1">
            <a:spLocks noGrp="1"/>
          </p:cNvSpPr>
          <p:nvPr>
            <p:ph type="sldNum" idx="12"/>
          </p:nvPr>
        </p:nvSpPr>
        <p:spPr>
          <a:xfrm>
            <a:off x="11353800" y="6176963"/>
            <a:ext cx="731700" cy="525000"/>
          </a:xfrm>
          <a:prstGeom prst="rect">
            <a:avLst/>
          </a:prstGeom>
          <a:solidFill>
            <a:schemeClr val="lt2"/>
          </a:solidFill>
          <a:ln>
            <a:noFill/>
          </a:ln>
        </p:spPr>
        <p:txBody>
          <a:bodyPr spcFirstLastPara="1" wrap="square" lIns="0" tIns="182675" rIns="0" bIns="182675" anchor="t" anchorCtr="0">
            <a:noAutofit/>
          </a:bodyPr>
          <a:lstStyle/>
          <a:p>
            <a:pPr marL="0" lvl="0" indent="0" algn="ctr" rtl="0">
              <a:lnSpc>
                <a:spcPct val="100000"/>
              </a:lnSpc>
              <a:spcBef>
                <a:spcPts val="0"/>
              </a:spcBef>
              <a:spcAft>
                <a:spcPts val="0"/>
              </a:spcAft>
              <a:buSzPts val="1300"/>
              <a:buNone/>
            </a:pPr>
            <a:fld id="{00000000-1234-1234-1234-123412341234}" type="slidenum">
              <a:rPr lang="en-US">
                <a:solidFill>
                  <a:schemeClr val="tx1"/>
                </a:solidFill>
              </a:rPr>
              <a:t>20</a:t>
            </a:fld>
            <a:endParaRPr>
              <a:solidFill>
                <a:schemeClr val="tx1"/>
              </a:solidFill>
            </a:endParaRPr>
          </a:p>
        </p:txBody>
      </p:sp>
      <p:sp>
        <p:nvSpPr>
          <p:cNvPr id="7" name="Title 1">
            <a:extLst>
              <a:ext uri="{FF2B5EF4-FFF2-40B4-BE49-F238E27FC236}">
                <a16:creationId xmlns:a16="http://schemas.microsoft.com/office/drawing/2014/main" id="{2EC0F458-0A6E-4C07-8DC2-FA9F6687A12D}"/>
              </a:ext>
            </a:extLst>
          </p:cNvPr>
          <p:cNvSpPr>
            <a:spLocks noGrp="1"/>
          </p:cNvSpPr>
          <p:nvPr>
            <p:ph type="title"/>
          </p:nvPr>
        </p:nvSpPr>
        <p:spPr>
          <a:xfrm>
            <a:off x="838200" y="156037"/>
            <a:ext cx="10515600" cy="1325563"/>
          </a:xfrm>
        </p:spPr>
        <p:txBody>
          <a:bodyPr/>
          <a:lstStyle/>
          <a:p>
            <a:r>
              <a:rPr lang="en-US" b="1" dirty="0">
                <a:solidFill>
                  <a:schemeClr val="bg1"/>
                </a:solidFill>
                <a:latin typeface="Arial" panose="020B0604020202020204" pitchFamily="34" charset="0"/>
                <a:cs typeface="Arial" panose="020B0604020202020204" pitchFamily="34" charset="0"/>
              </a:rPr>
              <a:t>Quiz</a:t>
            </a:r>
            <a:endParaRPr lang="en-CA" b="1" dirty="0">
              <a:solidFill>
                <a:schemeClr val="bg1"/>
              </a:solidFill>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D4AB5E80-B63A-4021-89B4-3AC1F02C1474}"/>
              </a:ext>
            </a:extLst>
          </p:cNvPr>
          <p:cNvSpPr txBox="1">
            <a:spLocks/>
          </p:cNvSpPr>
          <p:nvPr/>
        </p:nvSpPr>
        <p:spPr>
          <a:xfrm>
            <a:off x="838200" y="1825625"/>
            <a:ext cx="10515600" cy="4351338"/>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1. Niagara College has four waste streams. </a:t>
            </a:r>
          </a:p>
          <a:p>
            <a:pPr marL="0" indent="0">
              <a:buNone/>
            </a:pPr>
            <a:r>
              <a:rPr lang="en-US" b="1" dirty="0">
                <a:latin typeface="Arial" panose="020B0604020202020204" pitchFamily="34" charset="0"/>
                <a:cs typeface="Arial" panose="020B0604020202020204" pitchFamily="34" charset="0"/>
              </a:rPr>
              <a:t>FALSE</a:t>
            </a:r>
            <a:r>
              <a:rPr lang="en-US" dirty="0">
                <a:latin typeface="Arial" panose="020B0604020202020204" pitchFamily="34" charset="0"/>
                <a:cs typeface="Arial" panose="020B0604020202020204" pitchFamily="34" charset="0"/>
              </a:rPr>
              <a:t> – Niagara College has three waste streams. The grey Coffee Cups bin is added to the landfill stream.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2. All plastics can go in the blue Recycling bin.</a:t>
            </a:r>
          </a:p>
          <a:p>
            <a:pPr marL="0" indent="0">
              <a:buNone/>
            </a:pPr>
            <a:r>
              <a:rPr lang="en-US" b="1" dirty="0">
                <a:latin typeface="Arial" panose="020B0604020202020204" pitchFamily="34" charset="0"/>
                <a:cs typeface="Arial" panose="020B0604020202020204" pitchFamily="34" charset="0"/>
              </a:rPr>
              <a:t>FALSE</a:t>
            </a:r>
            <a:r>
              <a:rPr lang="en-US" dirty="0">
                <a:latin typeface="Arial" panose="020B0604020202020204" pitchFamily="34" charset="0"/>
                <a:cs typeface="Arial" panose="020B0604020202020204" pitchFamily="34" charset="0"/>
              </a:rPr>
              <a:t> – Only plastics with the recycle symbol and a number of 1 through 7 go in the recycle bin.</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3. Food waste and soiled paper products go in the green Organics bin.</a:t>
            </a:r>
          </a:p>
          <a:p>
            <a:pPr marL="0" indent="0">
              <a:buNone/>
            </a:pPr>
            <a:r>
              <a:rPr lang="en-US" b="1" dirty="0">
                <a:latin typeface="Arial" panose="020B0604020202020204" pitchFamily="34" charset="0"/>
                <a:cs typeface="Arial" panose="020B0604020202020204" pitchFamily="34" charset="0"/>
              </a:rPr>
              <a:t>TRUE</a:t>
            </a:r>
            <a:r>
              <a:rPr lang="en-US" dirty="0">
                <a:latin typeface="Arial" panose="020B0604020202020204" pitchFamily="34" charset="0"/>
                <a:cs typeface="Arial" panose="020B0604020202020204" pitchFamily="34" charset="0"/>
              </a:rPr>
              <a:t> – Remember: properly sort your food wrapper/container!</a:t>
            </a:r>
          </a:p>
        </p:txBody>
      </p:sp>
      <p:pic>
        <p:nvPicPr>
          <p:cNvPr id="8" name="Picture 7">
            <a:extLst>
              <a:ext uri="{FF2B5EF4-FFF2-40B4-BE49-F238E27FC236}">
                <a16:creationId xmlns:a16="http://schemas.microsoft.com/office/drawing/2014/main" id="{B6725977-A859-480A-B221-BFC4ABDC4C7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3401" y="164347"/>
            <a:ext cx="1461549" cy="334971"/>
          </a:xfrm>
          <a:prstGeom prst="rect">
            <a:avLst/>
          </a:prstGeom>
        </p:spPr>
      </p:pic>
    </p:spTree>
    <p:extLst>
      <p:ext uri="{BB962C8B-B14F-4D97-AF65-F5344CB8AC3E}">
        <p14:creationId xmlns:p14="http://schemas.microsoft.com/office/powerpoint/2010/main" val="252033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left)">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wipe(left)">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wipe(left)">
                                      <p:cBhvr>
                                        <p:cTn id="3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63;g885ae4c89e_1_11">
            <a:extLst>
              <a:ext uri="{FF2B5EF4-FFF2-40B4-BE49-F238E27FC236}">
                <a16:creationId xmlns:a16="http://schemas.microsoft.com/office/drawing/2014/main" id="{9025CBC9-F273-49E2-A1FF-842B8FC264E3}"/>
              </a:ext>
              <a:ext uri="{C183D7F6-B498-43B3-948B-1728B52AA6E4}">
                <adec:decorative xmlns:adec="http://schemas.microsoft.com/office/drawing/2017/decorative" val="1"/>
              </a:ext>
            </a:extLst>
          </p:cNvPr>
          <p:cNvSpPr txBox="1"/>
          <p:nvPr/>
        </p:nvSpPr>
        <p:spPr>
          <a:xfrm>
            <a:off x="1" y="0"/>
            <a:ext cx="12192000" cy="1351200"/>
          </a:xfrm>
          <a:prstGeom prst="rect">
            <a:avLst/>
          </a:prstGeom>
          <a:solidFill>
            <a:srgbClr val="1971BB"/>
          </a:solidFill>
          <a:ln>
            <a:noFill/>
          </a:ln>
        </p:spPr>
        <p:txBody>
          <a:bodyPr spcFirstLastPara="1" wrap="square" lIns="217475" tIns="108725" rIns="217475" bIns="108725" anchor="ctr" anchorCtr="0">
            <a:noAutofit/>
          </a:bodyPr>
          <a:lstStyle/>
          <a:p>
            <a:pPr marL="88900" marR="0" lvl="0" indent="0" defTabSz="914400" eaLnBrk="1" fontAlgn="auto" latinLnBrk="0" hangingPunct="1">
              <a:lnSpc>
                <a:spcPct val="100000"/>
              </a:lnSpc>
              <a:spcBef>
                <a:spcPts val="1200"/>
              </a:spcBef>
              <a:spcAft>
                <a:spcPts val="600"/>
              </a:spcAft>
              <a:buClr>
                <a:srgbClr val="000000"/>
              </a:buClr>
              <a:buSzPts val="2200"/>
              <a:buFont typeface="Arial"/>
              <a:buNone/>
              <a:tabLst/>
              <a:defRPr/>
            </a:pPr>
            <a:endParaRPr kumimoji="0" lang="en-US" sz="4400" b="1" i="0" u="none" strike="noStrike" kern="0" cap="none" spc="0" normalizeH="0" baseline="0" noProof="0">
              <a:ln>
                <a:noFill/>
              </a:ln>
              <a:solidFill>
                <a:srgbClr val="FFFFFF"/>
              </a:solidFill>
              <a:effectLst/>
              <a:uLnTx/>
              <a:uFillTx/>
              <a:latin typeface="Oswald"/>
              <a:ea typeface="Oswald"/>
              <a:cs typeface="Oswald"/>
              <a:sym typeface="Oswald"/>
            </a:endParaRPr>
          </a:p>
        </p:txBody>
      </p:sp>
      <p:sp>
        <p:nvSpPr>
          <p:cNvPr id="9" name="Right Triangle 8">
            <a:extLst>
              <a:ext uri="{FF2B5EF4-FFF2-40B4-BE49-F238E27FC236}">
                <a16:creationId xmlns:a16="http://schemas.microsoft.com/office/drawing/2014/main" id="{F18D4D4C-3E33-4F38-96EB-57C04ACCE643}"/>
              </a:ext>
              <a:ext uri="{C183D7F6-B498-43B3-948B-1728B52AA6E4}">
                <adec:decorative xmlns:adec="http://schemas.microsoft.com/office/drawing/2017/decorative" val="1"/>
              </a:ext>
            </a:extLst>
          </p:cNvPr>
          <p:cNvSpPr/>
          <p:nvPr/>
        </p:nvSpPr>
        <p:spPr>
          <a:xfrm rot="-5400000">
            <a:off x="4415329" y="-918671"/>
            <a:ext cx="3323896" cy="12231413"/>
          </a:xfrm>
          <a:prstGeom prst="rtTriangle">
            <a:avLst/>
          </a:prstGeom>
          <a:solidFill>
            <a:srgbClr val="DCE4F4"/>
          </a:solidFill>
          <a:ln>
            <a:solidFill>
              <a:srgbClr val="DCE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3D8755DF-CDEF-44D6-BCFE-8577FF217D67}"/>
              </a:ext>
            </a:extLst>
          </p:cNvPr>
          <p:cNvSpPr>
            <a:spLocks noGrp="1"/>
          </p:cNvSpPr>
          <p:nvPr>
            <p:ph type="title"/>
          </p:nvPr>
        </p:nvSpPr>
        <p:spPr>
          <a:xfrm>
            <a:off x="838200" y="156037"/>
            <a:ext cx="10515600" cy="1325563"/>
          </a:xfrm>
        </p:spPr>
        <p:txBody>
          <a:bodyPr/>
          <a:lstStyle/>
          <a:p>
            <a:r>
              <a:rPr lang="en-CA" b="1" dirty="0">
                <a:solidFill>
                  <a:schemeClr val="bg1"/>
                </a:solidFill>
                <a:latin typeface="Arial" panose="020B0604020202020204" pitchFamily="34" charset="0"/>
                <a:cs typeface="Arial" panose="020B0604020202020204" pitchFamily="34" charset="0"/>
              </a:rPr>
              <a:t>Waste Targets</a:t>
            </a:r>
          </a:p>
        </p:txBody>
      </p:sp>
      <p:sp>
        <p:nvSpPr>
          <p:cNvPr id="3" name="Content Placeholder 2">
            <a:extLst>
              <a:ext uri="{FF2B5EF4-FFF2-40B4-BE49-F238E27FC236}">
                <a16:creationId xmlns:a16="http://schemas.microsoft.com/office/drawing/2014/main" id="{0B9F1E45-BEE6-49B7-B37A-B9568E63B206}"/>
              </a:ext>
            </a:extLst>
          </p:cNvPr>
          <p:cNvSpPr>
            <a:spLocks noGrp="1"/>
          </p:cNvSpPr>
          <p:nvPr>
            <p:ph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hlinkClick r:id="rId3"/>
              </a:rPr>
              <a:t>Sustainability Policy</a:t>
            </a:r>
            <a:br>
              <a:rPr kumimoji="0" lang="en-CA" sz="2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br>
            <a:endParaRPr kumimoji="0" lang="en-CA" sz="2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600" b="0" i="0" u="none" strike="noStrike" kern="1200" cap="none" spc="0" normalizeH="0" baseline="0" noProof="0">
                <a:ln>
                  <a:noFill/>
                </a:ln>
                <a:solidFill>
                  <a:prstClr val="black"/>
                </a:solidFill>
                <a:effectLst/>
                <a:uLnTx/>
                <a:uFillTx/>
                <a:latin typeface="Arial" panose="020B0604020202020204" pitchFamily="34" charset="0"/>
                <a:ea typeface="+mn-lt"/>
                <a:cs typeface="Arial" panose="020B0604020202020204" pitchFamily="34" charset="0"/>
              </a:rPr>
              <a:t>"Niagara College aims to develop a culture of sustainability and integrate the broad concept of sustainability within the college community. The Niagara College Policy will be a driving force and support the growth of </a:t>
            </a:r>
            <a:br>
              <a:rPr kumimoji="0" lang="en-CA" sz="2600" b="0" i="0" u="none" strike="noStrike" kern="1200" cap="none" spc="0" normalizeH="0" baseline="0" noProof="0">
                <a:ln>
                  <a:noFill/>
                </a:ln>
                <a:solidFill>
                  <a:prstClr val="black"/>
                </a:solidFill>
                <a:effectLst/>
                <a:uLnTx/>
                <a:uFillTx/>
                <a:latin typeface="Arial" panose="020B0604020202020204" pitchFamily="34" charset="0"/>
                <a:ea typeface="+mn-lt"/>
                <a:cs typeface="Arial" panose="020B0604020202020204" pitchFamily="34" charset="0"/>
              </a:rPr>
            </a:br>
            <a:r>
              <a:rPr kumimoji="0" lang="en-CA" sz="2600" b="0" i="0" u="none" strike="noStrike" kern="1200" cap="none" spc="0" normalizeH="0" baseline="0" noProof="0">
                <a:ln>
                  <a:noFill/>
                </a:ln>
                <a:solidFill>
                  <a:prstClr val="black"/>
                </a:solidFill>
                <a:effectLst/>
                <a:uLnTx/>
                <a:uFillTx/>
                <a:latin typeface="Arial" panose="020B0604020202020204" pitchFamily="34" charset="0"/>
                <a:ea typeface="+mn-lt"/>
                <a:cs typeface="Arial" panose="020B0604020202020204" pitchFamily="34" charset="0"/>
              </a:rPr>
              <a:t>sustainable development for Niagara College."</a:t>
            </a:r>
            <a:endParaRPr kumimoji="0" lang="en-CA" sz="2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indent="0">
              <a:buNone/>
            </a:pPr>
            <a:endParaRPr lang="en-CA">
              <a:latin typeface="Arial" panose="020B0604020202020204" pitchFamily="34" charset="0"/>
              <a:cs typeface="Arial" panose="020B0604020202020204" pitchFamily="34" charset="0"/>
            </a:endParaRPr>
          </a:p>
        </p:txBody>
      </p:sp>
      <p:sp>
        <p:nvSpPr>
          <p:cNvPr id="6" name="Google Shape;161;g885ae4c89e_1_11">
            <a:extLst>
              <a:ext uri="{FF2B5EF4-FFF2-40B4-BE49-F238E27FC236}">
                <a16:creationId xmlns:a16="http://schemas.microsoft.com/office/drawing/2014/main" id="{3A52301E-02DD-4903-9F89-EFECC345A754}"/>
              </a:ext>
              <a:ext uri="{C183D7F6-B498-43B3-948B-1728B52AA6E4}">
                <adec:decorative xmlns:adec="http://schemas.microsoft.com/office/drawing/2017/decorative" val="1"/>
              </a:ext>
            </a:extLst>
          </p:cNvPr>
          <p:cNvSpPr txBox="1">
            <a:spLocks noGrp="1"/>
          </p:cNvSpPr>
          <p:nvPr>
            <p:ph type="sldNum" idx="12"/>
          </p:nvPr>
        </p:nvSpPr>
        <p:spPr>
          <a:xfrm>
            <a:off x="11353800" y="6176963"/>
            <a:ext cx="731700" cy="525000"/>
          </a:xfrm>
          <a:prstGeom prst="rect">
            <a:avLst/>
          </a:prstGeom>
          <a:solidFill>
            <a:schemeClr val="lt2"/>
          </a:solidFill>
          <a:ln>
            <a:noFill/>
          </a:ln>
        </p:spPr>
        <p:txBody>
          <a:bodyPr spcFirstLastPara="1" wrap="square" lIns="0" tIns="182675" rIns="0" bIns="182675" anchor="t" anchorCtr="0">
            <a:noAutofit/>
          </a:bodyPr>
          <a:lstStyle/>
          <a:p>
            <a:pPr marL="0" lvl="0" indent="0" algn="ctr" rtl="0">
              <a:lnSpc>
                <a:spcPct val="100000"/>
              </a:lnSpc>
              <a:spcBef>
                <a:spcPts val="0"/>
              </a:spcBef>
              <a:spcAft>
                <a:spcPts val="0"/>
              </a:spcAft>
              <a:buSzPts val="1300"/>
              <a:buNone/>
            </a:pPr>
            <a:fld id="{00000000-1234-1234-1234-123412341234}" type="slidenum">
              <a:rPr lang="en-US">
                <a:solidFill>
                  <a:schemeClr val="tx1"/>
                </a:solidFill>
              </a:rPr>
              <a:t>21</a:t>
            </a:fld>
            <a:endParaRPr>
              <a:solidFill>
                <a:schemeClr val="tx1"/>
              </a:solidFill>
            </a:endParaRPr>
          </a:p>
        </p:txBody>
      </p:sp>
      <p:pic>
        <p:nvPicPr>
          <p:cNvPr id="8" name="Picture 7">
            <a:extLst>
              <a:ext uri="{FF2B5EF4-FFF2-40B4-BE49-F238E27FC236}">
                <a16:creationId xmlns:a16="http://schemas.microsoft.com/office/drawing/2014/main" id="{2E0650C9-951B-4121-943A-46A3C64C7529}"/>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3401" y="164347"/>
            <a:ext cx="1461549" cy="334971"/>
          </a:xfrm>
          <a:prstGeom prst="rect">
            <a:avLst/>
          </a:prstGeom>
        </p:spPr>
      </p:pic>
    </p:spTree>
    <p:extLst>
      <p:ext uri="{BB962C8B-B14F-4D97-AF65-F5344CB8AC3E}">
        <p14:creationId xmlns:p14="http://schemas.microsoft.com/office/powerpoint/2010/main" val="2687087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4E4587B2-4691-463B-8415-4F9638BE42DD}"/>
              </a:ext>
              <a:ext uri="{C183D7F6-B498-43B3-948B-1728B52AA6E4}">
                <adec:decorative xmlns:adec="http://schemas.microsoft.com/office/drawing/2017/decorative" val="1"/>
              </a:ext>
            </a:extLst>
          </p:cNvPr>
          <p:cNvSpPr/>
          <p:nvPr/>
        </p:nvSpPr>
        <p:spPr>
          <a:xfrm rot="-5400000">
            <a:off x="4415329" y="-918671"/>
            <a:ext cx="3323896" cy="12231413"/>
          </a:xfrm>
          <a:prstGeom prst="rtTriangle">
            <a:avLst/>
          </a:prstGeom>
          <a:solidFill>
            <a:srgbClr val="DCE4F4"/>
          </a:solidFill>
          <a:ln>
            <a:solidFill>
              <a:srgbClr val="DCE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63;g885ae4c89e_1_11">
            <a:extLst>
              <a:ext uri="{FF2B5EF4-FFF2-40B4-BE49-F238E27FC236}">
                <a16:creationId xmlns:a16="http://schemas.microsoft.com/office/drawing/2014/main" id="{9025CBC9-F273-49E2-A1FF-842B8FC264E3}"/>
              </a:ext>
              <a:ext uri="{C183D7F6-B498-43B3-948B-1728B52AA6E4}">
                <adec:decorative xmlns:adec="http://schemas.microsoft.com/office/drawing/2017/decorative" val="1"/>
              </a:ext>
            </a:extLst>
          </p:cNvPr>
          <p:cNvSpPr txBox="1"/>
          <p:nvPr/>
        </p:nvSpPr>
        <p:spPr>
          <a:xfrm>
            <a:off x="1" y="0"/>
            <a:ext cx="12192000" cy="1351200"/>
          </a:xfrm>
          <a:prstGeom prst="rect">
            <a:avLst/>
          </a:prstGeom>
          <a:solidFill>
            <a:srgbClr val="1971BB"/>
          </a:solidFill>
          <a:ln>
            <a:noFill/>
          </a:ln>
        </p:spPr>
        <p:txBody>
          <a:bodyPr spcFirstLastPara="1" wrap="square" lIns="217475" tIns="108725" rIns="217475" bIns="108725" anchor="ctr" anchorCtr="0">
            <a:noAutofit/>
          </a:bodyPr>
          <a:lstStyle/>
          <a:p>
            <a:pPr marL="88900" marR="0" lvl="0" indent="0" defTabSz="914400" eaLnBrk="1" fontAlgn="auto" latinLnBrk="0" hangingPunct="1">
              <a:lnSpc>
                <a:spcPct val="100000"/>
              </a:lnSpc>
              <a:spcBef>
                <a:spcPts val="1200"/>
              </a:spcBef>
              <a:spcAft>
                <a:spcPts val="600"/>
              </a:spcAft>
              <a:buClr>
                <a:srgbClr val="000000"/>
              </a:buClr>
              <a:buSzPts val="2200"/>
              <a:buFont typeface="Arial"/>
              <a:buNone/>
              <a:tabLst/>
              <a:defRPr/>
            </a:pPr>
            <a:endParaRPr kumimoji="0" lang="en-US" sz="4400" b="1" i="0" u="none" strike="noStrike" kern="0" cap="none" spc="0" normalizeH="0" baseline="0" noProof="0" dirty="0">
              <a:ln>
                <a:noFill/>
              </a:ln>
              <a:solidFill>
                <a:srgbClr val="FFFFFF"/>
              </a:solidFill>
              <a:effectLst/>
              <a:uLnTx/>
              <a:uFillTx/>
              <a:latin typeface="Oswald"/>
              <a:ea typeface="Oswald"/>
              <a:cs typeface="Oswald"/>
              <a:sym typeface="Oswald"/>
            </a:endParaRPr>
          </a:p>
        </p:txBody>
      </p:sp>
      <p:sp>
        <p:nvSpPr>
          <p:cNvPr id="3" name="Title 2">
            <a:extLst>
              <a:ext uri="{FF2B5EF4-FFF2-40B4-BE49-F238E27FC236}">
                <a16:creationId xmlns:a16="http://schemas.microsoft.com/office/drawing/2014/main" id="{D23D1AC1-A4D9-4B3D-BB3D-0729B7FBB23E}"/>
              </a:ext>
            </a:extLst>
          </p:cNvPr>
          <p:cNvSpPr>
            <a:spLocks noGrp="1"/>
          </p:cNvSpPr>
          <p:nvPr>
            <p:ph type="title"/>
          </p:nvPr>
        </p:nvSpPr>
        <p:spPr>
          <a:xfrm>
            <a:off x="838200" y="70900"/>
            <a:ext cx="10515600" cy="1325563"/>
          </a:xfrm>
        </p:spPr>
        <p:txBody>
          <a:bodyPr/>
          <a:lstStyle/>
          <a:p>
            <a:r>
              <a:rPr lang="en-US" b="1" dirty="0">
                <a:solidFill>
                  <a:schemeClr val="bg1"/>
                </a:solidFill>
                <a:latin typeface="Arial" panose="020B0604020202020204" pitchFamily="34" charset="0"/>
                <a:cs typeface="Arial" panose="020B0604020202020204" pitchFamily="34" charset="0"/>
              </a:rPr>
              <a:t>Waste Targets </a:t>
            </a:r>
            <a:r>
              <a:rPr lang="en-US" b="1" dirty="0">
                <a:solidFill>
                  <a:srgbClr val="1971BB"/>
                </a:solidFill>
                <a:latin typeface="Arial" panose="020B0604020202020204" pitchFamily="34" charset="0"/>
                <a:cs typeface="Arial" panose="020B0604020202020204" pitchFamily="34" charset="0"/>
              </a:rPr>
              <a:t>P1</a:t>
            </a:r>
          </a:p>
        </p:txBody>
      </p:sp>
      <p:sp>
        <p:nvSpPr>
          <p:cNvPr id="6" name="Google Shape;161;g885ae4c89e_1_11">
            <a:extLst>
              <a:ext uri="{FF2B5EF4-FFF2-40B4-BE49-F238E27FC236}">
                <a16:creationId xmlns:a16="http://schemas.microsoft.com/office/drawing/2014/main" id="{3A52301E-02DD-4903-9F89-EFECC345A754}"/>
              </a:ext>
              <a:ext uri="{C183D7F6-B498-43B3-948B-1728B52AA6E4}">
                <adec:decorative xmlns:adec="http://schemas.microsoft.com/office/drawing/2017/decorative" val="1"/>
              </a:ext>
            </a:extLst>
          </p:cNvPr>
          <p:cNvSpPr txBox="1">
            <a:spLocks noGrp="1"/>
          </p:cNvSpPr>
          <p:nvPr>
            <p:ph type="sldNum" idx="12"/>
          </p:nvPr>
        </p:nvSpPr>
        <p:spPr>
          <a:xfrm>
            <a:off x="11353800" y="6176963"/>
            <a:ext cx="731700" cy="525000"/>
          </a:xfrm>
          <a:prstGeom prst="rect">
            <a:avLst/>
          </a:prstGeom>
          <a:solidFill>
            <a:schemeClr val="lt2"/>
          </a:solidFill>
          <a:ln>
            <a:noFill/>
          </a:ln>
        </p:spPr>
        <p:txBody>
          <a:bodyPr spcFirstLastPara="1" wrap="square" lIns="0" tIns="182675" rIns="0" bIns="182675" anchor="t" anchorCtr="0">
            <a:noAutofit/>
          </a:bodyPr>
          <a:lstStyle/>
          <a:p>
            <a:pPr marL="0" lvl="0" indent="0" algn="ctr" rtl="0">
              <a:lnSpc>
                <a:spcPct val="100000"/>
              </a:lnSpc>
              <a:spcBef>
                <a:spcPts val="0"/>
              </a:spcBef>
              <a:spcAft>
                <a:spcPts val="0"/>
              </a:spcAft>
              <a:buSzPts val="1300"/>
              <a:buNone/>
            </a:pPr>
            <a:fld id="{00000000-1234-1234-1234-123412341234}" type="slidenum">
              <a:rPr lang="en-US">
                <a:solidFill>
                  <a:schemeClr val="tx1"/>
                </a:solidFill>
              </a:rPr>
              <a:t>22</a:t>
            </a:fld>
            <a:endParaRPr>
              <a:solidFill>
                <a:schemeClr val="tx1"/>
              </a:solidFill>
            </a:endParaRPr>
          </a:p>
        </p:txBody>
      </p:sp>
      <p:sp>
        <p:nvSpPr>
          <p:cNvPr id="9" name="Content Placeholder 8">
            <a:extLst>
              <a:ext uri="{FF2B5EF4-FFF2-40B4-BE49-F238E27FC236}">
                <a16:creationId xmlns:a16="http://schemas.microsoft.com/office/drawing/2014/main" id="{970F7428-8AFB-46A2-ABA7-0E22E938F322}"/>
              </a:ext>
            </a:extLst>
          </p:cNvPr>
          <p:cNvSpPr>
            <a:spLocks noGrp="1"/>
          </p:cNvSpPr>
          <p:nvPr>
            <p:ph idx="1"/>
          </p:nvPr>
        </p:nvSpPr>
        <p:spPr/>
        <p:txBody>
          <a:bodyPr>
            <a:normAutofit fontScale="925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lt"/>
                <a:cs typeface="Arial" panose="020B0604020202020204" pitchFamily="34" charset="0"/>
                <a:hlinkClick r:id="rId3"/>
              </a:rPr>
              <a:t>Sustainability Plan 2019-2021</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lt"/>
                <a:cs typeface="Arial" panose="020B0604020202020204" pitchFamily="34" charset="0"/>
              </a:rPr>
              <a:t> </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lt"/>
                <a:cs typeface="Arial" panose="020B0604020202020204" pitchFamily="34" charset="0"/>
              </a:rPr>
            </a:b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lt"/>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OBJECTIVE:</a:t>
            </a:r>
            <a:r>
              <a:rPr kumimoji="0" lang="en-CA"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br>
              <a:rPr kumimoji="0" lang="en-CA"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CA"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Reduce waste generation and increase efficiencies in services and operations. </a:t>
            </a:r>
            <a:br>
              <a:rPr kumimoji="0" lang="en-CA"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endParaRPr kumimoji="0" lang="en-CA"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GOAL 1 (3A): Reduce absolute waste sent to landfill.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GOAL 2 (3A): Increase waste diversion rate.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GOAL 3 (3A): Increase food waste capture rate.</a:t>
            </a:r>
            <a:br>
              <a:rPr kumimoji="0" lang="en-CA"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endParaRPr kumimoji="0" lang="en-CA"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TARGETS:</a:t>
            </a:r>
            <a:r>
              <a:rPr kumimoji="0" lang="en-CA"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Reduce waste sent to landfill by 10% from 2012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Achieve a diversion rate of 65%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Achieve an organics capture rate of 70%</a:t>
            </a:r>
          </a:p>
          <a:p>
            <a:pPr marL="0" indent="0">
              <a:buNone/>
            </a:pPr>
            <a:endParaRPr lang="en-CA"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01A1A32F-42BC-4DEB-81B9-CF7F74414BE5}"/>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3401" y="164347"/>
            <a:ext cx="1461549" cy="334971"/>
          </a:xfrm>
          <a:prstGeom prst="rect">
            <a:avLst/>
          </a:prstGeom>
        </p:spPr>
      </p:pic>
    </p:spTree>
    <p:extLst>
      <p:ext uri="{BB962C8B-B14F-4D97-AF65-F5344CB8AC3E}">
        <p14:creationId xmlns:p14="http://schemas.microsoft.com/office/powerpoint/2010/main" val="807792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33FBA29F-132E-4F7E-9167-2342FEA359F4}"/>
              </a:ext>
              <a:ext uri="{C183D7F6-B498-43B3-948B-1728B52AA6E4}">
                <adec:decorative xmlns:adec="http://schemas.microsoft.com/office/drawing/2017/decorative" val="1"/>
              </a:ext>
            </a:extLst>
          </p:cNvPr>
          <p:cNvSpPr/>
          <p:nvPr/>
        </p:nvSpPr>
        <p:spPr>
          <a:xfrm rot="-5400000">
            <a:off x="4415329" y="-918671"/>
            <a:ext cx="3323896" cy="12231413"/>
          </a:xfrm>
          <a:prstGeom prst="rtTriangle">
            <a:avLst/>
          </a:prstGeom>
          <a:solidFill>
            <a:srgbClr val="DCE4F4"/>
          </a:solidFill>
          <a:ln>
            <a:solidFill>
              <a:srgbClr val="DCE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63;g885ae4c89e_1_11">
            <a:extLst>
              <a:ext uri="{FF2B5EF4-FFF2-40B4-BE49-F238E27FC236}">
                <a16:creationId xmlns:a16="http://schemas.microsoft.com/office/drawing/2014/main" id="{9025CBC9-F273-49E2-A1FF-842B8FC264E3}"/>
              </a:ext>
              <a:ext uri="{C183D7F6-B498-43B3-948B-1728B52AA6E4}">
                <adec:decorative xmlns:adec="http://schemas.microsoft.com/office/drawing/2017/decorative" val="1"/>
              </a:ext>
            </a:extLst>
          </p:cNvPr>
          <p:cNvSpPr txBox="1"/>
          <p:nvPr/>
        </p:nvSpPr>
        <p:spPr>
          <a:xfrm>
            <a:off x="1" y="0"/>
            <a:ext cx="12192000" cy="1351200"/>
          </a:xfrm>
          <a:prstGeom prst="rect">
            <a:avLst/>
          </a:prstGeom>
          <a:solidFill>
            <a:srgbClr val="1971BB"/>
          </a:solidFill>
          <a:ln>
            <a:noFill/>
          </a:ln>
        </p:spPr>
        <p:txBody>
          <a:bodyPr spcFirstLastPara="1" wrap="square" lIns="217475" tIns="108725" rIns="217475" bIns="108725" anchor="ctr" anchorCtr="0">
            <a:noAutofit/>
          </a:bodyPr>
          <a:lstStyle/>
          <a:p>
            <a:pPr marL="88900" marR="0" lvl="0" indent="0" defTabSz="914400" eaLnBrk="1" fontAlgn="auto" latinLnBrk="0" hangingPunct="1">
              <a:lnSpc>
                <a:spcPct val="100000"/>
              </a:lnSpc>
              <a:spcBef>
                <a:spcPts val="1200"/>
              </a:spcBef>
              <a:spcAft>
                <a:spcPts val="600"/>
              </a:spcAft>
              <a:buClr>
                <a:srgbClr val="000000"/>
              </a:buClr>
              <a:buSzPts val="2200"/>
              <a:buFont typeface="Arial"/>
              <a:buNone/>
              <a:tabLst/>
              <a:defRPr/>
            </a:pPr>
            <a:endParaRPr kumimoji="0" lang="en-US" sz="4400" b="1" i="0" u="none" strike="noStrike" kern="0" cap="none" spc="0" normalizeH="0" baseline="0" noProof="0">
              <a:ln>
                <a:noFill/>
              </a:ln>
              <a:solidFill>
                <a:srgbClr val="FFFFFF"/>
              </a:solidFill>
              <a:effectLst/>
              <a:uLnTx/>
              <a:uFillTx/>
              <a:latin typeface="Oswald"/>
              <a:ea typeface="Oswald"/>
              <a:cs typeface="Oswald"/>
              <a:sym typeface="Oswald"/>
            </a:endParaRPr>
          </a:p>
        </p:txBody>
      </p:sp>
      <p:sp>
        <p:nvSpPr>
          <p:cNvPr id="6" name="Google Shape;161;g885ae4c89e_1_11">
            <a:extLst>
              <a:ext uri="{FF2B5EF4-FFF2-40B4-BE49-F238E27FC236}">
                <a16:creationId xmlns:a16="http://schemas.microsoft.com/office/drawing/2014/main" id="{3A52301E-02DD-4903-9F89-EFECC345A754}"/>
              </a:ext>
              <a:ext uri="{C183D7F6-B498-43B3-948B-1728B52AA6E4}">
                <adec:decorative xmlns:adec="http://schemas.microsoft.com/office/drawing/2017/decorative" val="1"/>
              </a:ext>
            </a:extLst>
          </p:cNvPr>
          <p:cNvSpPr txBox="1">
            <a:spLocks noGrp="1"/>
          </p:cNvSpPr>
          <p:nvPr>
            <p:ph type="sldNum" idx="12"/>
          </p:nvPr>
        </p:nvSpPr>
        <p:spPr>
          <a:xfrm>
            <a:off x="11353800" y="6176963"/>
            <a:ext cx="731700" cy="525000"/>
          </a:xfrm>
          <a:prstGeom prst="rect">
            <a:avLst/>
          </a:prstGeom>
          <a:solidFill>
            <a:schemeClr val="lt2"/>
          </a:solidFill>
          <a:ln>
            <a:noFill/>
          </a:ln>
        </p:spPr>
        <p:txBody>
          <a:bodyPr spcFirstLastPara="1" wrap="square" lIns="0" tIns="182675" rIns="0" bIns="182675" anchor="t" anchorCtr="0">
            <a:noAutofit/>
          </a:bodyPr>
          <a:lstStyle/>
          <a:p>
            <a:pPr marL="0" lvl="0" indent="0" algn="ctr" rtl="0">
              <a:lnSpc>
                <a:spcPct val="100000"/>
              </a:lnSpc>
              <a:spcBef>
                <a:spcPts val="0"/>
              </a:spcBef>
              <a:spcAft>
                <a:spcPts val="0"/>
              </a:spcAft>
              <a:buSzPts val="1300"/>
              <a:buNone/>
            </a:pPr>
            <a:fld id="{00000000-1234-1234-1234-123412341234}" type="slidenum">
              <a:rPr lang="en-US">
                <a:solidFill>
                  <a:schemeClr val="tx1"/>
                </a:solidFill>
              </a:rPr>
              <a:t>23</a:t>
            </a:fld>
            <a:endParaRPr>
              <a:solidFill>
                <a:schemeClr val="tx1"/>
              </a:solidFill>
            </a:endParaRPr>
          </a:p>
        </p:txBody>
      </p:sp>
      <p:sp>
        <p:nvSpPr>
          <p:cNvPr id="7" name="Title 1">
            <a:extLst>
              <a:ext uri="{FF2B5EF4-FFF2-40B4-BE49-F238E27FC236}">
                <a16:creationId xmlns:a16="http://schemas.microsoft.com/office/drawing/2014/main" id="{CB32AC71-CB45-4A85-93A7-5B873BC1B4A0}"/>
              </a:ext>
            </a:extLst>
          </p:cNvPr>
          <p:cNvSpPr>
            <a:spLocks noGrp="1"/>
          </p:cNvSpPr>
          <p:nvPr>
            <p:ph type="title"/>
          </p:nvPr>
        </p:nvSpPr>
        <p:spPr>
          <a:xfrm>
            <a:off x="838200" y="288137"/>
            <a:ext cx="10515600" cy="1325563"/>
          </a:xfrm>
        </p:spPr>
        <p:txBody>
          <a:bodyPr lIns="91440" tIns="45720" rIns="91440" bIns="45720" anchor="t"/>
          <a:lstStyle/>
          <a:p>
            <a:r>
              <a:rPr lang="en-CA" b="1" dirty="0">
                <a:solidFill>
                  <a:schemeClr val="bg1"/>
                </a:solidFill>
                <a:latin typeface="Arial" panose="020B0604020202020204" pitchFamily="34" charset="0"/>
                <a:cs typeface="Arial" panose="020B0604020202020204" pitchFamily="34" charset="0"/>
              </a:rPr>
              <a:t>NC Waste Audit</a:t>
            </a:r>
          </a:p>
        </p:txBody>
      </p:sp>
      <p:sp>
        <p:nvSpPr>
          <p:cNvPr id="9" name="Content Placeholder 8">
            <a:extLst>
              <a:ext uri="{FF2B5EF4-FFF2-40B4-BE49-F238E27FC236}">
                <a16:creationId xmlns:a16="http://schemas.microsoft.com/office/drawing/2014/main" id="{970F7428-8AFB-46A2-ABA7-0E22E938F322}"/>
              </a:ext>
            </a:extLst>
          </p:cNvPr>
          <p:cNvSpPr>
            <a:spLocks noGrp="1"/>
          </p:cNvSpPr>
          <p:nvPr>
            <p:ph idx="1"/>
          </p:nvPr>
        </p:nvSpPr>
        <p:spPr/>
        <p:txBody>
          <a:bodyPr vert="horz" lIns="91440" tIns="45720" rIns="91440" bIns="45720" rtlCol="0" anchor="t">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What is a Waste Audit?</a:t>
            </a:r>
            <a:endParaRPr kumimoji="0" lang="en-US" sz="2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 </a:t>
            </a:r>
            <a:r>
              <a:rPr kumimoji="0" lang="en-US" sz="28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waste audit</a:t>
            </a:r>
            <a:r>
              <a:rPr kumimoji="0" lang="en-US" sz="2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is a survey of the </a:t>
            </a:r>
            <a:r>
              <a:rPr kumimoji="0" lang="en-US" sz="28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waste streams</a:t>
            </a:r>
            <a:r>
              <a:rPr kumimoji="0" lang="en-US" sz="2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This information is </a:t>
            </a:r>
            <a:br>
              <a:rPr kumimoji="0" lang="en-US" sz="2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br>
            <a:r>
              <a:rPr kumimoji="0" lang="en-US" sz="2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used to assess how well the waste streams are performing and </a:t>
            </a:r>
            <a:br>
              <a:rPr kumimoji="0" lang="en-US" sz="2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br>
            <a:r>
              <a:rPr kumimoji="0" lang="en-US" sz="2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whether Niagara College is maintaining regulatory compliance.</a:t>
            </a:r>
          </a:p>
          <a:p>
            <a:pPr marL="0" indent="0">
              <a:buNone/>
            </a:pPr>
            <a:endParaRPr lang="en-US">
              <a:latin typeface="Arial" panose="020B0604020202020204" pitchFamily="34" charset="0"/>
              <a:cs typeface="Arial" panose="020B0604020202020204" pitchFamily="34" charset="0"/>
            </a:endParaRPr>
          </a:p>
          <a:p>
            <a:pPr marL="0" indent="0">
              <a:buNone/>
            </a:pPr>
            <a:r>
              <a:rPr lang="en-US">
                <a:latin typeface="Arial" panose="020B0604020202020204" pitchFamily="34" charset="0"/>
                <a:cs typeface="Arial" panose="020B0604020202020204" pitchFamily="34" charset="0"/>
              </a:rPr>
              <a:t>Find the Niagara College Waste Audits Online here.</a:t>
            </a:r>
          </a:p>
          <a:p>
            <a:pPr marL="0" indent="0">
              <a:buNone/>
            </a:pPr>
            <a:endParaRPr lang="en-CA">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B27145C6-2FC8-44EA-9C5B-E8AFFAF66F6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3401" y="164347"/>
            <a:ext cx="1461549" cy="334971"/>
          </a:xfrm>
          <a:prstGeom prst="rect">
            <a:avLst/>
          </a:prstGeom>
        </p:spPr>
      </p:pic>
    </p:spTree>
    <p:extLst>
      <p:ext uri="{BB962C8B-B14F-4D97-AF65-F5344CB8AC3E}">
        <p14:creationId xmlns:p14="http://schemas.microsoft.com/office/powerpoint/2010/main" val="2279682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6FDA0DF9-FA9D-4963-B051-0EB1658CA433}"/>
              </a:ext>
              <a:ext uri="{C183D7F6-B498-43B3-948B-1728B52AA6E4}">
                <adec:decorative xmlns:adec="http://schemas.microsoft.com/office/drawing/2017/decorative" val="1"/>
              </a:ext>
            </a:extLst>
          </p:cNvPr>
          <p:cNvSpPr/>
          <p:nvPr/>
        </p:nvSpPr>
        <p:spPr>
          <a:xfrm rot="-5400000">
            <a:off x="4415329" y="-918671"/>
            <a:ext cx="3323896" cy="12231413"/>
          </a:xfrm>
          <a:prstGeom prst="rtTriangle">
            <a:avLst/>
          </a:prstGeom>
          <a:solidFill>
            <a:srgbClr val="DCE4F4"/>
          </a:solidFill>
          <a:ln>
            <a:solidFill>
              <a:srgbClr val="DCE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63;g885ae4c89e_1_11">
            <a:extLst>
              <a:ext uri="{FF2B5EF4-FFF2-40B4-BE49-F238E27FC236}">
                <a16:creationId xmlns:a16="http://schemas.microsoft.com/office/drawing/2014/main" id="{9025CBC9-F273-49E2-A1FF-842B8FC264E3}"/>
              </a:ext>
              <a:ext uri="{C183D7F6-B498-43B3-948B-1728B52AA6E4}">
                <adec:decorative xmlns:adec="http://schemas.microsoft.com/office/drawing/2017/decorative" val="1"/>
              </a:ext>
            </a:extLst>
          </p:cNvPr>
          <p:cNvSpPr txBox="1"/>
          <p:nvPr/>
        </p:nvSpPr>
        <p:spPr>
          <a:xfrm>
            <a:off x="1" y="0"/>
            <a:ext cx="12192000" cy="1351200"/>
          </a:xfrm>
          <a:prstGeom prst="rect">
            <a:avLst/>
          </a:prstGeom>
          <a:solidFill>
            <a:srgbClr val="1971BB"/>
          </a:solidFill>
          <a:ln>
            <a:noFill/>
          </a:ln>
        </p:spPr>
        <p:txBody>
          <a:bodyPr spcFirstLastPara="1" wrap="square" lIns="217475" tIns="108725" rIns="217475" bIns="108725" anchor="ctr" anchorCtr="0">
            <a:noAutofit/>
          </a:bodyPr>
          <a:lstStyle/>
          <a:p>
            <a:pPr marL="88900" marR="0" lvl="0" indent="0" defTabSz="914400" eaLnBrk="1" fontAlgn="auto" latinLnBrk="0" hangingPunct="1">
              <a:lnSpc>
                <a:spcPct val="100000"/>
              </a:lnSpc>
              <a:spcBef>
                <a:spcPts val="1200"/>
              </a:spcBef>
              <a:spcAft>
                <a:spcPts val="600"/>
              </a:spcAft>
              <a:buClr>
                <a:srgbClr val="000000"/>
              </a:buClr>
              <a:buSzPts val="2200"/>
              <a:buFont typeface="Arial"/>
              <a:buNone/>
              <a:tabLst/>
              <a:defRPr/>
            </a:pPr>
            <a:endParaRPr kumimoji="0" lang="en-US" sz="4400" b="1" i="0" u="none" strike="noStrike" kern="0" cap="none" spc="0" normalizeH="0" baseline="0" noProof="0">
              <a:ln>
                <a:noFill/>
              </a:ln>
              <a:solidFill>
                <a:srgbClr val="FFFFFF"/>
              </a:solidFill>
              <a:effectLst/>
              <a:uLnTx/>
              <a:uFillTx/>
              <a:latin typeface="Oswald"/>
              <a:ea typeface="Oswald"/>
              <a:cs typeface="Oswald"/>
              <a:sym typeface="Oswald"/>
            </a:endParaRPr>
          </a:p>
        </p:txBody>
      </p:sp>
      <p:sp>
        <p:nvSpPr>
          <p:cNvPr id="6" name="Google Shape;161;g885ae4c89e_1_11">
            <a:extLst>
              <a:ext uri="{FF2B5EF4-FFF2-40B4-BE49-F238E27FC236}">
                <a16:creationId xmlns:a16="http://schemas.microsoft.com/office/drawing/2014/main" id="{3A52301E-02DD-4903-9F89-EFECC345A754}"/>
              </a:ext>
              <a:ext uri="{C183D7F6-B498-43B3-948B-1728B52AA6E4}">
                <adec:decorative xmlns:adec="http://schemas.microsoft.com/office/drawing/2017/decorative" val="1"/>
              </a:ext>
            </a:extLst>
          </p:cNvPr>
          <p:cNvSpPr txBox="1">
            <a:spLocks noGrp="1"/>
          </p:cNvSpPr>
          <p:nvPr>
            <p:ph type="sldNum" idx="12"/>
          </p:nvPr>
        </p:nvSpPr>
        <p:spPr>
          <a:xfrm>
            <a:off x="11353800" y="6176963"/>
            <a:ext cx="731700" cy="525000"/>
          </a:xfrm>
          <a:prstGeom prst="rect">
            <a:avLst/>
          </a:prstGeom>
          <a:solidFill>
            <a:schemeClr val="lt2"/>
          </a:solidFill>
          <a:ln>
            <a:noFill/>
          </a:ln>
        </p:spPr>
        <p:txBody>
          <a:bodyPr spcFirstLastPara="1" wrap="square" lIns="0" tIns="182675" rIns="0" bIns="182675" anchor="t" anchorCtr="0">
            <a:noAutofit/>
          </a:bodyPr>
          <a:lstStyle/>
          <a:p>
            <a:pPr marL="0" lvl="0" indent="0" algn="ctr" rtl="0">
              <a:lnSpc>
                <a:spcPct val="100000"/>
              </a:lnSpc>
              <a:spcBef>
                <a:spcPts val="0"/>
              </a:spcBef>
              <a:spcAft>
                <a:spcPts val="0"/>
              </a:spcAft>
              <a:buSzPts val="1300"/>
              <a:buNone/>
            </a:pPr>
            <a:fld id="{00000000-1234-1234-1234-123412341234}" type="slidenum">
              <a:rPr lang="en-US">
                <a:solidFill>
                  <a:schemeClr val="tx1"/>
                </a:solidFill>
              </a:rPr>
              <a:t>24</a:t>
            </a:fld>
            <a:endParaRPr>
              <a:solidFill>
                <a:schemeClr val="tx1"/>
              </a:solidFill>
            </a:endParaRPr>
          </a:p>
        </p:txBody>
      </p:sp>
      <p:sp>
        <p:nvSpPr>
          <p:cNvPr id="7" name="Title 1">
            <a:extLst>
              <a:ext uri="{FF2B5EF4-FFF2-40B4-BE49-F238E27FC236}">
                <a16:creationId xmlns:a16="http://schemas.microsoft.com/office/drawing/2014/main" id="{83A05E5A-902C-4A98-B47B-369861B46D8A}"/>
              </a:ext>
            </a:extLst>
          </p:cNvPr>
          <p:cNvSpPr>
            <a:spLocks noGrp="1"/>
          </p:cNvSpPr>
          <p:nvPr>
            <p:ph type="title"/>
          </p:nvPr>
        </p:nvSpPr>
        <p:spPr>
          <a:xfrm>
            <a:off x="838200" y="25637"/>
            <a:ext cx="10515600" cy="1325563"/>
          </a:xfrm>
        </p:spPr>
        <p:txBody>
          <a:bodyPr/>
          <a:lstStyle/>
          <a:p>
            <a:r>
              <a:rPr lang="en-CA" b="1" dirty="0">
                <a:solidFill>
                  <a:schemeClr val="bg1"/>
                </a:solidFill>
                <a:latin typeface="Arial" panose="020B0604020202020204" pitchFamily="34" charset="0"/>
                <a:cs typeface="Arial" panose="020B0604020202020204" pitchFamily="34" charset="0"/>
              </a:rPr>
              <a:t>Regulatory Compliance </a:t>
            </a:r>
            <a:r>
              <a:rPr lang="en-CA" b="1" dirty="0">
                <a:solidFill>
                  <a:srgbClr val="1971BB"/>
                </a:solidFill>
                <a:latin typeface="Arial" panose="020B0604020202020204" pitchFamily="34" charset="0"/>
                <a:cs typeface="Arial" panose="020B0604020202020204" pitchFamily="34" charset="0"/>
              </a:rPr>
              <a:t>P1</a:t>
            </a:r>
          </a:p>
        </p:txBody>
      </p:sp>
      <p:sp>
        <p:nvSpPr>
          <p:cNvPr id="9" name="Content Placeholder 8">
            <a:extLst>
              <a:ext uri="{FF2B5EF4-FFF2-40B4-BE49-F238E27FC236}">
                <a16:creationId xmlns:a16="http://schemas.microsoft.com/office/drawing/2014/main" id="{970F7428-8AFB-46A2-ABA7-0E22E938F322}"/>
              </a:ext>
            </a:extLst>
          </p:cNvPr>
          <p:cNvSpPr>
            <a:spLocks noGrp="1"/>
          </p:cNvSpPr>
          <p:nvPr>
            <p:ph idx="1"/>
          </p:nvPr>
        </p:nvSpPr>
        <p:spPr/>
        <p:txBody>
          <a:bodyPr vert="horz" lIns="91440" tIns="45720" rIns="91440" bIns="45720" rtlCol="0" anchor="t">
            <a:normAutofit/>
          </a:bodyPr>
          <a:lstStyle/>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Ontario Regulation 103/94:</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br>
              <a:rPr lang="en-US" sz="2800" b="0" i="0" u="none" strike="noStrike" kern="1200" cap="none" spc="0" normalizeH="0" baseline="0" noProof="0" dirty="0">
                <a:ln>
                  <a:noFill/>
                </a:ln>
                <a:effectLst/>
                <a:uLnTx/>
                <a:uFillTx/>
                <a:latin typeface="Arial" panose="020B0604020202020204" pitchFamily="34" charset="0"/>
                <a:cs typeface="Arial" panose="020B0604020202020204" pitchFamily="34" charset="0"/>
              </a:rPr>
            </a:b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Any institution with a population &gt;350 students to use a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source separation program </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to encourage staff and students to dispose of waste in the proper bin to increase reuse and recycling.​</a:t>
            </a:r>
            <a:br>
              <a:rPr lang="en-US" sz="2800" b="0" i="0" u="none" strike="noStrike" kern="1200" cap="none" spc="0" normalizeH="0" baseline="0" noProof="0" dirty="0">
                <a:ln>
                  <a:noFill/>
                </a:ln>
                <a:effectLst/>
                <a:uLnTx/>
                <a:uFillTx/>
                <a:latin typeface="Arial" panose="020B0604020202020204" pitchFamily="34" charset="0"/>
                <a:cs typeface="Arial" panose="020B0604020202020204" pitchFamily="34" charset="0"/>
              </a:rPr>
            </a:b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indent="0" fontAlgn="base">
              <a:buNone/>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Niagara College’s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source separation program  = </a:t>
            </a:r>
            <a:br>
              <a:rPr lang="en-US" sz="28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US" b="1" dirty="0">
                <a:solidFill>
                  <a:srgbClr val="000000"/>
                </a:solidFill>
                <a:latin typeface="Arial" panose="020B0604020202020204" pitchFamily="34" charset="0"/>
                <a:cs typeface="Arial" panose="020B0604020202020204" pitchFamily="34" charset="0"/>
              </a:rPr>
              <a:t>Four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Source Separation Waste Bins</a:t>
            </a:r>
            <a:endParaRPr lang="en-CA"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C50F555B-938B-4349-BC6F-8B00A266951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3401" y="164347"/>
            <a:ext cx="1461549" cy="334971"/>
          </a:xfrm>
          <a:prstGeom prst="rect">
            <a:avLst/>
          </a:prstGeom>
        </p:spPr>
      </p:pic>
    </p:spTree>
    <p:extLst>
      <p:ext uri="{BB962C8B-B14F-4D97-AF65-F5344CB8AC3E}">
        <p14:creationId xmlns:p14="http://schemas.microsoft.com/office/powerpoint/2010/main" val="2767574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BC2A183B-411C-466C-9D65-3F1371DA80F8}"/>
              </a:ext>
              <a:ext uri="{C183D7F6-B498-43B3-948B-1728B52AA6E4}">
                <adec:decorative xmlns:adec="http://schemas.microsoft.com/office/drawing/2017/decorative" val="1"/>
              </a:ext>
            </a:extLst>
          </p:cNvPr>
          <p:cNvSpPr/>
          <p:nvPr/>
        </p:nvSpPr>
        <p:spPr>
          <a:xfrm rot="-5400000">
            <a:off x="4415329" y="-918671"/>
            <a:ext cx="3323896" cy="12231413"/>
          </a:xfrm>
          <a:prstGeom prst="rtTriangle">
            <a:avLst/>
          </a:prstGeom>
          <a:solidFill>
            <a:srgbClr val="DCE4F4"/>
          </a:solidFill>
          <a:ln>
            <a:solidFill>
              <a:srgbClr val="DCE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63;g885ae4c89e_1_11">
            <a:extLst>
              <a:ext uri="{FF2B5EF4-FFF2-40B4-BE49-F238E27FC236}">
                <a16:creationId xmlns:a16="http://schemas.microsoft.com/office/drawing/2014/main" id="{9025CBC9-F273-49E2-A1FF-842B8FC264E3}"/>
              </a:ext>
              <a:ext uri="{C183D7F6-B498-43B3-948B-1728B52AA6E4}">
                <adec:decorative xmlns:adec="http://schemas.microsoft.com/office/drawing/2017/decorative" val="1"/>
              </a:ext>
            </a:extLst>
          </p:cNvPr>
          <p:cNvSpPr txBox="1"/>
          <p:nvPr/>
        </p:nvSpPr>
        <p:spPr>
          <a:xfrm>
            <a:off x="1" y="0"/>
            <a:ext cx="12192000" cy="1351200"/>
          </a:xfrm>
          <a:prstGeom prst="rect">
            <a:avLst/>
          </a:prstGeom>
          <a:solidFill>
            <a:srgbClr val="1971BB"/>
          </a:solidFill>
          <a:ln>
            <a:noFill/>
          </a:ln>
        </p:spPr>
        <p:txBody>
          <a:bodyPr spcFirstLastPara="1" wrap="square" lIns="217475" tIns="108725" rIns="217475" bIns="108725" anchor="ctr" anchorCtr="0">
            <a:noAutofit/>
          </a:bodyPr>
          <a:lstStyle/>
          <a:p>
            <a:pPr marL="88900" marR="0" lvl="0" indent="0" defTabSz="914400" eaLnBrk="1" fontAlgn="auto" latinLnBrk="0" hangingPunct="1">
              <a:lnSpc>
                <a:spcPct val="100000"/>
              </a:lnSpc>
              <a:spcBef>
                <a:spcPts val="1200"/>
              </a:spcBef>
              <a:spcAft>
                <a:spcPts val="600"/>
              </a:spcAft>
              <a:buClr>
                <a:srgbClr val="000000"/>
              </a:buClr>
              <a:buSzPts val="2200"/>
              <a:buFont typeface="Arial"/>
              <a:buNone/>
              <a:tabLst/>
              <a:defRPr/>
            </a:pPr>
            <a:endParaRPr kumimoji="0" lang="en-US" sz="4400" b="1" i="0" u="none" strike="noStrike" kern="0" cap="none" spc="0" normalizeH="0" baseline="0" noProof="0">
              <a:ln>
                <a:noFill/>
              </a:ln>
              <a:solidFill>
                <a:srgbClr val="FFFFFF"/>
              </a:solidFill>
              <a:effectLst/>
              <a:uLnTx/>
              <a:uFillTx/>
              <a:latin typeface="Oswald"/>
              <a:ea typeface="Oswald"/>
              <a:cs typeface="Oswald"/>
              <a:sym typeface="Oswald"/>
            </a:endParaRPr>
          </a:p>
        </p:txBody>
      </p:sp>
      <p:sp>
        <p:nvSpPr>
          <p:cNvPr id="6" name="Google Shape;161;g885ae4c89e_1_11">
            <a:extLst>
              <a:ext uri="{FF2B5EF4-FFF2-40B4-BE49-F238E27FC236}">
                <a16:creationId xmlns:a16="http://schemas.microsoft.com/office/drawing/2014/main" id="{3A52301E-02DD-4903-9F89-EFECC345A754}"/>
              </a:ext>
              <a:ext uri="{C183D7F6-B498-43B3-948B-1728B52AA6E4}">
                <adec:decorative xmlns:adec="http://schemas.microsoft.com/office/drawing/2017/decorative" val="1"/>
              </a:ext>
            </a:extLst>
          </p:cNvPr>
          <p:cNvSpPr txBox="1">
            <a:spLocks noGrp="1"/>
          </p:cNvSpPr>
          <p:nvPr>
            <p:ph type="sldNum" idx="12"/>
          </p:nvPr>
        </p:nvSpPr>
        <p:spPr>
          <a:xfrm>
            <a:off x="11353800" y="6176963"/>
            <a:ext cx="731700" cy="525000"/>
          </a:xfrm>
          <a:prstGeom prst="rect">
            <a:avLst/>
          </a:prstGeom>
          <a:solidFill>
            <a:schemeClr val="lt2"/>
          </a:solidFill>
          <a:ln>
            <a:noFill/>
          </a:ln>
        </p:spPr>
        <p:txBody>
          <a:bodyPr spcFirstLastPara="1" wrap="square" lIns="0" tIns="182675" rIns="0" bIns="182675" anchor="t" anchorCtr="0">
            <a:noAutofit/>
          </a:bodyPr>
          <a:lstStyle/>
          <a:p>
            <a:pPr marL="0" lvl="0" indent="0" algn="ctr" rtl="0">
              <a:lnSpc>
                <a:spcPct val="100000"/>
              </a:lnSpc>
              <a:spcBef>
                <a:spcPts val="0"/>
              </a:spcBef>
              <a:spcAft>
                <a:spcPts val="0"/>
              </a:spcAft>
              <a:buSzPts val="1300"/>
              <a:buNone/>
            </a:pPr>
            <a:fld id="{00000000-1234-1234-1234-123412341234}" type="slidenum">
              <a:rPr lang="en-US">
                <a:solidFill>
                  <a:schemeClr val="tx1"/>
                </a:solidFill>
              </a:rPr>
              <a:t>25</a:t>
            </a:fld>
            <a:endParaRPr>
              <a:solidFill>
                <a:schemeClr val="tx1"/>
              </a:solidFill>
            </a:endParaRPr>
          </a:p>
        </p:txBody>
      </p:sp>
      <p:sp>
        <p:nvSpPr>
          <p:cNvPr id="4" name="Title 3">
            <a:extLst>
              <a:ext uri="{FF2B5EF4-FFF2-40B4-BE49-F238E27FC236}">
                <a16:creationId xmlns:a16="http://schemas.microsoft.com/office/drawing/2014/main" id="{C866AD83-12F0-4A43-BB00-E551A9954366}"/>
              </a:ext>
            </a:extLst>
          </p:cNvPr>
          <p:cNvSpPr>
            <a:spLocks noGrp="1"/>
          </p:cNvSpPr>
          <p:nvPr>
            <p:ph type="title"/>
          </p:nvPr>
        </p:nvSpPr>
        <p:spPr>
          <a:xfrm>
            <a:off x="838200" y="28633"/>
            <a:ext cx="10515600" cy="1325563"/>
          </a:xfrm>
        </p:spPr>
        <p:txBody>
          <a:bodyPr/>
          <a:lstStyle/>
          <a:p>
            <a:r>
              <a:rPr lang="en-US" b="1" dirty="0">
                <a:solidFill>
                  <a:schemeClr val="bg1"/>
                </a:solidFill>
                <a:latin typeface="Arial" panose="020B0604020202020204" pitchFamily="34" charset="0"/>
                <a:cs typeface="Arial" panose="020B0604020202020204" pitchFamily="34" charset="0"/>
              </a:rPr>
              <a:t>Regulatory Compliance</a:t>
            </a:r>
          </a:p>
        </p:txBody>
      </p:sp>
      <p:sp>
        <p:nvSpPr>
          <p:cNvPr id="9" name="Content Placeholder 8">
            <a:extLst>
              <a:ext uri="{FF2B5EF4-FFF2-40B4-BE49-F238E27FC236}">
                <a16:creationId xmlns:a16="http://schemas.microsoft.com/office/drawing/2014/main" id="{970F7428-8AFB-46A2-ABA7-0E22E938F322}"/>
              </a:ext>
            </a:extLst>
          </p:cNvPr>
          <p:cNvSpPr>
            <a:spLocks noGrp="1"/>
          </p:cNvSpPr>
          <p:nvPr>
            <p:ph idx="1"/>
          </p:nvPr>
        </p:nvSpPr>
        <p:spPr/>
        <p:txBody>
          <a:bodyPr/>
          <a:lstStyle/>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Ontario Regulation 102/94:</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br>
              <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Educational Institutions must perform a waste audit.​</a:t>
            </a: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b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Click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hlinkClick r:id="rId3"/>
              </a:rPr>
              <a:t>here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for Niagara College’s latest Waste Audit Report. </a:t>
            </a: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b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More information about Waste Audits can be found on </a:t>
            </a:r>
            <a:b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NC Sustainability website.​</a:t>
            </a: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indent="0">
              <a:buNone/>
            </a:pPr>
            <a:endParaRPr lang="en-CA"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AA6593CB-ECDC-4BBD-920A-B018A47006D0}"/>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3401" y="164347"/>
            <a:ext cx="1461549" cy="334971"/>
          </a:xfrm>
          <a:prstGeom prst="rect">
            <a:avLst/>
          </a:prstGeom>
        </p:spPr>
      </p:pic>
    </p:spTree>
    <p:extLst>
      <p:ext uri="{BB962C8B-B14F-4D97-AF65-F5344CB8AC3E}">
        <p14:creationId xmlns:p14="http://schemas.microsoft.com/office/powerpoint/2010/main" val="2819054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58ABCB63-8483-45B9-B138-11F5CB4B97A1}"/>
              </a:ext>
              <a:ext uri="{C183D7F6-B498-43B3-948B-1728B52AA6E4}">
                <adec:decorative xmlns:adec="http://schemas.microsoft.com/office/drawing/2017/decorative" val="1"/>
              </a:ext>
            </a:extLst>
          </p:cNvPr>
          <p:cNvSpPr/>
          <p:nvPr/>
        </p:nvSpPr>
        <p:spPr>
          <a:xfrm rot="-5400000">
            <a:off x="4415329" y="-918671"/>
            <a:ext cx="3323896" cy="12231413"/>
          </a:xfrm>
          <a:prstGeom prst="rtTriangle">
            <a:avLst/>
          </a:prstGeom>
          <a:solidFill>
            <a:srgbClr val="DCE4F4"/>
          </a:solidFill>
          <a:ln>
            <a:solidFill>
              <a:srgbClr val="DCE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63;g885ae4c89e_1_11">
            <a:extLst>
              <a:ext uri="{FF2B5EF4-FFF2-40B4-BE49-F238E27FC236}">
                <a16:creationId xmlns:a16="http://schemas.microsoft.com/office/drawing/2014/main" id="{9025CBC9-F273-49E2-A1FF-842B8FC264E3}"/>
              </a:ext>
              <a:ext uri="{C183D7F6-B498-43B3-948B-1728B52AA6E4}">
                <adec:decorative xmlns:adec="http://schemas.microsoft.com/office/drawing/2017/decorative" val="1"/>
              </a:ext>
            </a:extLst>
          </p:cNvPr>
          <p:cNvSpPr txBox="1"/>
          <p:nvPr/>
        </p:nvSpPr>
        <p:spPr>
          <a:xfrm>
            <a:off x="1" y="0"/>
            <a:ext cx="12192000" cy="1351200"/>
          </a:xfrm>
          <a:prstGeom prst="rect">
            <a:avLst/>
          </a:prstGeom>
          <a:solidFill>
            <a:srgbClr val="1971BB"/>
          </a:solidFill>
          <a:ln>
            <a:noFill/>
          </a:ln>
        </p:spPr>
        <p:txBody>
          <a:bodyPr spcFirstLastPara="1" wrap="square" lIns="217475" tIns="108725" rIns="217475" bIns="108725" anchor="ctr" anchorCtr="0">
            <a:noAutofit/>
          </a:bodyPr>
          <a:lstStyle/>
          <a:p>
            <a:pPr marL="88900" marR="0" lvl="0" indent="0" defTabSz="914400" eaLnBrk="1" fontAlgn="auto" latinLnBrk="0" hangingPunct="1">
              <a:lnSpc>
                <a:spcPct val="100000"/>
              </a:lnSpc>
              <a:spcBef>
                <a:spcPts val="1200"/>
              </a:spcBef>
              <a:spcAft>
                <a:spcPts val="600"/>
              </a:spcAft>
              <a:buClr>
                <a:srgbClr val="000000"/>
              </a:buClr>
              <a:buSzPts val="2200"/>
              <a:buFont typeface="Arial"/>
              <a:buNone/>
              <a:tabLst/>
              <a:defRPr/>
            </a:pPr>
            <a:endParaRPr kumimoji="0" lang="en-US" sz="4400" b="1" i="0" u="none" strike="noStrike" kern="0" cap="none" spc="0" normalizeH="0" baseline="0" noProof="0">
              <a:ln>
                <a:noFill/>
              </a:ln>
              <a:solidFill>
                <a:srgbClr val="FFFFFF"/>
              </a:solidFill>
              <a:effectLst/>
              <a:uLnTx/>
              <a:uFillTx/>
              <a:latin typeface="Oswald"/>
              <a:ea typeface="Oswald"/>
              <a:cs typeface="Oswald"/>
              <a:sym typeface="Oswald"/>
            </a:endParaRPr>
          </a:p>
        </p:txBody>
      </p:sp>
      <p:sp>
        <p:nvSpPr>
          <p:cNvPr id="6" name="Google Shape;161;g885ae4c89e_1_11">
            <a:extLst>
              <a:ext uri="{FF2B5EF4-FFF2-40B4-BE49-F238E27FC236}">
                <a16:creationId xmlns:a16="http://schemas.microsoft.com/office/drawing/2014/main" id="{3A52301E-02DD-4903-9F89-EFECC345A754}"/>
              </a:ext>
              <a:ext uri="{C183D7F6-B498-43B3-948B-1728B52AA6E4}">
                <adec:decorative xmlns:adec="http://schemas.microsoft.com/office/drawing/2017/decorative" val="1"/>
              </a:ext>
            </a:extLst>
          </p:cNvPr>
          <p:cNvSpPr txBox="1">
            <a:spLocks noGrp="1"/>
          </p:cNvSpPr>
          <p:nvPr>
            <p:ph type="sldNum" idx="12"/>
          </p:nvPr>
        </p:nvSpPr>
        <p:spPr>
          <a:xfrm>
            <a:off x="11353800" y="6176963"/>
            <a:ext cx="731700" cy="525000"/>
          </a:xfrm>
          <a:prstGeom prst="rect">
            <a:avLst/>
          </a:prstGeom>
          <a:solidFill>
            <a:schemeClr val="lt2"/>
          </a:solidFill>
          <a:ln>
            <a:noFill/>
          </a:ln>
        </p:spPr>
        <p:txBody>
          <a:bodyPr spcFirstLastPara="1" wrap="square" lIns="0" tIns="182675" rIns="0" bIns="182675" anchor="t" anchorCtr="0">
            <a:noAutofit/>
          </a:bodyPr>
          <a:lstStyle/>
          <a:p>
            <a:pPr marL="0" lvl="0" indent="0" algn="ctr" rtl="0">
              <a:lnSpc>
                <a:spcPct val="100000"/>
              </a:lnSpc>
              <a:spcBef>
                <a:spcPts val="0"/>
              </a:spcBef>
              <a:spcAft>
                <a:spcPts val="0"/>
              </a:spcAft>
              <a:buSzPts val="1300"/>
              <a:buNone/>
            </a:pPr>
            <a:fld id="{00000000-1234-1234-1234-123412341234}" type="slidenum">
              <a:rPr lang="en-US">
                <a:solidFill>
                  <a:schemeClr val="tx1"/>
                </a:solidFill>
              </a:rPr>
              <a:t>26</a:t>
            </a:fld>
            <a:endParaRPr>
              <a:solidFill>
                <a:schemeClr val="tx1"/>
              </a:solidFill>
            </a:endParaRPr>
          </a:p>
        </p:txBody>
      </p:sp>
      <p:sp>
        <p:nvSpPr>
          <p:cNvPr id="7" name="Title 1">
            <a:extLst>
              <a:ext uri="{FF2B5EF4-FFF2-40B4-BE49-F238E27FC236}">
                <a16:creationId xmlns:a16="http://schemas.microsoft.com/office/drawing/2014/main" id="{15CAD54B-6559-47F0-A994-38D973034AB7}"/>
              </a:ext>
            </a:extLst>
          </p:cNvPr>
          <p:cNvSpPr>
            <a:spLocks noGrp="1"/>
          </p:cNvSpPr>
          <p:nvPr>
            <p:ph type="title"/>
          </p:nvPr>
        </p:nvSpPr>
        <p:spPr>
          <a:xfrm>
            <a:off x="838200" y="25637"/>
            <a:ext cx="10515600" cy="1325563"/>
          </a:xfrm>
        </p:spPr>
        <p:txBody>
          <a:bodyPr/>
          <a:lstStyle/>
          <a:p>
            <a:r>
              <a:rPr lang="en-CA" b="1" dirty="0">
                <a:solidFill>
                  <a:schemeClr val="bg1"/>
                </a:solidFill>
                <a:latin typeface="Arial" panose="020B0604020202020204" pitchFamily="34" charset="0"/>
                <a:cs typeface="Arial" panose="020B0604020202020204" pitchFamily="34" charset="0"/>
              </a:rPr>
              <a:t>Shifting our Thinking about Waste</a:t>
            </a:r>
          </a:p>
        </p:txBody>
      </p:sp>
      <p:sp>
        <p:nvSpPr>
          <p:cNvPr id="9" name="Content Placeholder 8">
            <a:extLst>
              <a:ext uri="{FF2B5EF4-FFF2-40B4-BE49-F238E27FC236}">
                <a16:creationId xmlns:a16="http://schemas.microsoft.com/office/drawing/2014/main" id="{970F7428-8AFB-46A2-ABA7-0E22E938F322}"/>
              </a:ext>
            </a:extLst>
          </p:cNvPr>
          <p:cNvSpPr>
            <a:spLocks noGrp="1"/>
          </p:cNvSpPr>
          <p:nvPr>
            <p:ph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Compliant waste management is complex with social, environmental, and economic consequences.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The best waste management is </a:t>
            </a:r>
            <a:r>
              <a:rPr kumimoji="0" lang="en-CA" sz="28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reducing</a:t>
            </a:r>
            <a:r>
              <a:rPr kumimoji="0" lang="en-CA" sz="2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our consumption before it becomes waste.</a:t>
            </a:r>
          </a:p>
          <a:p>
            <a:pPr marL="0" indent="0">
              <a:buNone/>
            </a:pPr>
            <a:endParaRPr lang="en-CA">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A289707A-D09A-428B-9AD1-06C949382A6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3401" y="164347"/>
            <a:ext cx="1461549" cy="334971"/>
          </a:xfrm>
          <a:prstGeom prst="rect">
            <a:avLst/>
          </a:prstGeom>
        </p:spPr>
      </p:pic>
    </p:spTree>
    <p:extLst>
      <p:ext uri="{BB962C8B-B14F-4D97-AF65-F5344CB8AC3E}">
        <p14:creationId xmlns:p14="http://schemas.microsoft.com/office/powerpoint/2010/main" val="36422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163;g885ae4c89e_1_11">
            <a:extLst>
              <a:ext uri="{FF2B5EF4-FFF2-40B4-BE49-F238E27FC236}">
                <a16:creationId xmlns:a16="http://schemas.microsoft.com/office/drawing/2014/main" id="{160903C9-CC84-49D3-8536-CC32E3DD6DF0}"/>
              </a:ext>
              <a:ext uri="{C183D7F6-B498-43B3-948B-1728B52AA6E4}">
                <adec:decorative xmlns:adec="http://schemas.microsoft.com/office/drawing/2017/decorative" val="1"/>
              </a:ext>
            </a:extLst>
          </p:cNvPr>
          <p:cNvSpPr txBox="1"/>
          <p:nvPr/>
        </p:nvSpPr>
        <p:spPr>
          <a:xfrm>
            <a:off x="1" y="0"/>
            <a:ext cx="12192000" cy="1351200"/>
          </a:xfrm>
          <a:prstGeom prst="rect">
            <a:avLst/>
          </a:prstGeom>
          <a:solidFill>
            <a:srgbClr val="1971BB"/>
          </a:solidFill>
          <a:ln>
            <a:noFill/>
          </a:ln>
        </p:spPr>
        <p:txBody>
          <a:bodyPr spcFirstLastPara="1" wrap="square" lIns="217475" tIns="108725" rIns="217475" bIns="108725" anchor="ctr" anchorCtr="0">
            <a:noAutofit/>
          </a:bodyPr>
          <a:lstStyle/>
          <a:p>
            <a:pPr marL="88900" marR="0" lvl="0" indent="0" defTabSz="914400" eaLnBrk="1" fontAlgn="auto" latinLnBrk="0" hangingPunct="1">
              <a:lnSpc>
                <a:spcPct val="100000"/>
              </a:lnSpc>
              <a:spcBef>
                <a:spcPts val="1200"/>
              </a:spcBef>
              <a:spcAft>
                <a:spcPts val="600"/>
              </a:spcAft>
              <a:buClr>
                <a:srgbClr val="000000"/>
              </a:buClr>
              <a:buSzPts val="2200"/>
              <a:buFont typeface="Arial"/>
              <a:buNone/>
              <a:tabLst/>
              <a:defRPr/>
            </a:pPr>
            <a:endParaRPr kumimoji="0" lang="en-US" sz="4400" b="1" i="0" u="none" strike="noStrike" kern="0" cap="none" spc="0" normalizeH="0" baseline="0" noProof="0">
              <a:ln>
                <a:noFill/>
              </a:ln>
              <a:solidFill>
                <a:srgbClr val="FFFFFF"/>
              </a:solidFill>
              <a:effectLst/>
              <a:uLnTx/>
              <a:uFillTx/>
              <a:latin typeface="Oswald"/>
              <a:ea typeface="Oswald"/>
              <a:cs typeface="Oswald"/>
              <a:sym typeface="Oswald"/>
            </a:endParaRPr>
          </a:p>
        </p:txBody>
      </p:sp>
      <p:sp>
        <p:nvSpPr>
          <p:cNvPr id="16" name="Title 1">
            <a:extLst>
              <a:ext uri="{FF2B5EF4-FFF2-40B4-BE49-F238E27FC236}">
                <a16:creationId xmlns:a16="http://schemas.microsoft.com/office/drawing/2014/main" id="{B8992CE2-4CA0-47F7-B5D3-93A946D763F5}"/>
              </a:ext>
            </a:extLst>
          </p:cNvPr>
          <p:cNvSpPr>
            <a:spLocks noGrp="1"/>
          </p:cNvSpPr>
          <p:nvPr>
            <p:ph type="title"/>
          </p:nvPr>
        </p:nvSpPr>
        <p:spPr>
          <a:xfrm>
            <a:off x="838200" y="25637"/>
            <a:ext cx="10515600" cy="1325563"/>
          </a:xfrm>
        </p:spPr>
        <p:txBody>
          <a:bodyPr/>
          <a:lstStyle/>
          <a:p>
            <a:pPr algn="l"/>
            <a:r>
              <a:rPr lang="en-CA" sz="4400" b="1" dirty="0">
                <a:solidFill>
                  <a:schemeClr val="bg1"/>
                </a:solidFill>
                <a:latin typeface="+mj-lt"/>
              </a:rPr>
              <a:t>Waste in a Global Context</a:t>
            </a:r>
          </a:p>
        </p:txBody>
      </p:sp>
      <p:sp>
        <p:nvSpPr>
          <p:cNvPr id="3" name="TextBox 2">
            <a:extLst>
              <a:ext uri="{FF2B5EF4-FFF2-40B4-BE49-F238E27FC236}">
                <a16:creationId xmlns:a16="http://schemas.microsoft.com/office/drawing/2014/main" id="{19D09708-D5AF-436B-B674-FE71831E45DD}"/>
              </a:ext>
            </a:extLst>
          </p:cNvPr>
          <p:cNvSpPr txBox="1"/>
          <p:nvPr/>
        </p:nvSpPr>
        <p:spPr>
          <a:xfrm>
            <a:off x="212725" y="1470044"/>
            <a:ext cx="1149182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mj-lt"/>
                <a:cs typeface="Calibri"/>
                <a:sym typeface="Arial"/>
              </a:rPr>
              <a:t>An example of how we connect the SDGs and the NC Waste Management Training</a:t>
            </a:r>
          </a:p>
        </p:txBody>
      </p:sp>
      <p:graphicFrame>
        <p:nvGraphicFramePr>
          <p:cNvPr id="13" name="Table 14">
            <a:extLst>
              <a:ext uri="{FF2B5EF4-FFF2-40B4-BE49-F238E27FC236}">
                <a16:creationId xmlns:a16="http://schemas.microsoft.com/office/drawing/2014/main" id="{568EB422-1AEE-4C5C-BFCC-5F37F055DA8E}"/>
              </a:ext>
            </a:extLst>
          </p:cNvPr>
          <p:cNvGraphicFramePr>
            <a:graphicFrameLocks noGrp="1"/>
          </p:cNvGraphicFramePr>
          <p:nvPr>
            <p:extLst>
              <p:ext uri="{D42A27DB-BD31-4B8C-83A1-F6EECF244321}">
                <p14:modId xmlns:p14="http://schemas.microsoft.com/office/powerpoint/2010/main" val="2077399663"/>
              </p:ext>
            </p:extLst>
          </p:nvPr>
        </p:nvGraphicFramePr>
        <p:xfrm>
          <a:off x="1275037" y="2060141"/>
          <a:ext cx="9762881" cy="3890772"/>
        </p:xfrm>
        <a:graphic>
          <a:graphicData uri="http://schemas.openxmlformats.org/drawingml/2006/table">
            <a:tbl>
              <a:tblPr firstRow="1" bandRow="1">
                <a:tableStyleId>{3C2FFA5D-87B4-456A-9821-1D502468CF0F}</a:tableStyleId>
              </a:tblPr>
              <a:tblGrid>
                <a:gridCol w="1842881">
                  <a:extLst>
                    <a:ext uri="{9D8B030D-6E8A-4147-A177-3AD203B41FA5}">
                      <a16:colId xmlns:a16="http://schemas.microsoft.com/office/drawing/2014/main" val="3267542670"/>
                    </a:ext>
                  </a:extLst>
                </a:gridCol>
                <a:gridCol w="1584000">
                  <a:extLst>
                    <a:ext uri="{9D8B030D-6E8A-4147-A177-3AD203B41FA5}">
                      <a16:colId xmlns:a16="http://schemas.microsoft.com/office/drawing/2014/main" val="3396829121"/>
                    </a:ext>
                  </a:extLst>
                </a:gridCol>
                <a:gridCol w="1584000">
                  <a:extLst>
                    <a:ext uri="{9D8B030D-6E8A-4147-A177-3AD203B41FA5}">
                      <a16:colId xmlns:a16="http://schemas.microsoft.com/office/drawing/2014/main" val="2920563365"/>
                    </a:ext>
                  </a:extLst>
                </a:gridCol>
                <a:gridCol w="1584000">
                  <a:extLst>
                    <a:ext uri="{9D8B030D-6E8A-4147-A177-3AD203B41FA5}">
                      <a16:colId xmlns:a16="http://schemas.microsoft.com/office/drawing/2014/main" val="510853549"/>
                    </a:ext>
                  </a:extLst>
                </a:gridCol>
                <a:gridCol w="1584000">
                  <a:extLst>
                    <a:ext uri="{9D8B030D-6E8A-4147-A177-3AD203B41FA5}">
                      <a16:colId xmlns:a16="http://schemas.microsoft.com/office/drawing/2014/main" val="2184763248"/>
                    </a:ext>
                  </a:extLst>
                </a:gridCol>
                <a:gridCol w="1584000">
                  <a:extLst>
                    <a:ext uri="{9D8B030D-6E8A-4147-A177-3AD203B41FA5}">
                      <a16:colId xmlns:a16="http://schemas.microsoft.com/office/drawing/2014/main" val="3023738732"/>
                    </a:ext>
                  </a:extLst>
                </a:gridCol>
              </a:tblGrid>
              <a:tr h="1604772">
                <a:tc>
                  <a:txBody>
                    <a:bodyPr/>
                    <a:lstStyle/>
                    <a:p>
                      <a:pPr algn="ctr"/>
                      <a:r>
                        <a:rPr lang="en-CA" sz="1800" b="1" dirty="0">
                          <a:latin typeface="+mj-lt"/>
                        </a:rPr>
                        <a:t>UN SDGs</a:t>
                      </a:r>
                      <a:endParaRPr lang="en-CA" sz="1800" b="1" i="1" dirty="0">
                        <a:latin typeface="+mj-lt"/>
                      </a:endParaRPr>
                    </a:p>
                  </a:txBody>
                  <a:tcPr anchor="ctr"/>
                </a:tc>
                <a:tc>
                  <a:txBody>
                    <a:bodyPr/>
                    <a:lstStyle/>
                    <a:p>
                      <a:endParaRPr lang="en-CA" sz="1800">
                        <a:latin typeface="+mj-lt"/>
                      </a:endParaRPr>
                    </a:p>
                  </a:txBody>
                  <a:tcPr/>
                </a:tc>
                <a:tc>
                  <a:txBody>
                    <a:bodyPr/>
                    <a:lstStyle/>
                    <a:p>
                      <a:endParaRPr lang="en-CA" sz="1800">
                        <a:latin typeface="+mj-lt"/>
                      </a:endParaRPr>
                    </a:p>
                  </a:txBody>
                  <a:tcPr/>
                </a:tc>
                <a:tc>
                  <a:txBody>
                    <a:bodyPr/>
                    <a:lstStyle/>
                    <a:p>
                      <a:endParaRPr lang="en-CA" sz="1800">
                        <a:latin typeface="+mj-lt"/>
                      </a:endParaRPr>
                    </a:p>
                  </a:txBody>
                  <a:tcPr/>
                </a:tc>
                <a:tc>
                  <a:txBody>
                    <a:bodyPr/>
                    <a:lstStyle/>
                    <a:p>
                      <a:endParaRPr lang="en-CA" sz="1800">
                        <a:latin typeface="+mj-lt"/>
                      </a:endParaRPr>
                    </a:p>
                  </a:txBody>
                  <a:tcPr/>
                </a:tc>
                <a:tc>
                  <a:txBody>
                    <a:bodyPr/>
                    <a:lstStyle/>
                    <a:p>
                      <a:endParaRPr lang="en-CA" sz="1800">
                        <a:latin typeface="+mj-lt"/>
                      </a:endParaRPr>
                    </a:p>
                  </a:txBody>
                  <a:tcPr/>
                </a:tc>
                <a:extLst>
                  <a:ext uri="{0D108BD9-81ED-4DB2-BD59-A6C34878D82A}">
                    <a16:rowId xmlns:a16="http://schemas.microsoft.com/office/drawing/2014/main" val="1276100104"/>
                  </a:ext>
                </a:extLst>
              </a:tr>
              <a:tr h="370840">
                <a:tc>
                  <a:txBody>
                    <a:bodyPr/>
                    <a:lstStyle/>
                    <a:p>
                      <a:pPr marL="0" marR="0" lvl="0" indent="0" algn="ctr" defTabSz="543613" rtl="0" eaLnBrk="1" fontAlgn="auto" latinLnBrk="0" hangingPunct="1">
                        <a:lnSpc>
                          <a:spcPct val="100000"/>
                        </a:lnSpc>
                        <a:spcBef>
                          <a:spcPts val="0"/>
                        </a:spcBef>
                        <a:spcAft>
                          <a:spcPts val="0"/>
                        </a:spcAft>
                        <a:buClrTx/>
                        <a:buSzTx/>
                        <a:buFontTx/>
                        <a:buNone/>
                        <a:tabLst/>
                        <a:defRPr/>
                      </a:pPr>
                      <a:br>
                        <a:rPr lang="en-CA" sz="1800" b="1" dirty="0">
                          <a:latin typeface="+mj-lt"/>
                        </a:rPr>
                      </a:br>
                      <a:r>
                        <a:rPr lang="en-CA" sz="1800" b="1" dirty="0">
                          <a:latin typeface="+mj-lt"/>
                        </a:rPr>
                        <a:t>Waste Management Training Contribution to achieving the UN SDGs</a:t>
                      </a:r>
                    </a:p>
                    <a:p>
                      <a:endParaRPr lang="en-CA" sz="1800" b="1" i="1" dirty="0">
                        <a:latin typeface="+mj-lt"/>
                      </a:endParaRPr>
                    </a:p>
                  </a:txBody>
                  <a:tcPr/>
                </a:tc>
                <a:tc>
                  <a:txBody>
                    <a:bodyPr/>
                    <a:lstStyle/>
                    <a:p>
                      <a:pPr algn="ctr"/>
                      <a:r>
                        <a:rPr lang="en-CA" sz="1650" dirty="0">
                          <a:latin typeface="+mj-lt"/>
                        </a:rPr>
                        <a:t>Proper sorting and diversion of waste increase the reusability and resale of</a:t>
                      </a:r>
                      <a:r>
                        <a:rPr lang="en-CA" sz="1650" baseline="0" dirty="0">
                          <a:latin typeface="+mj-lt"/>
                        </a:rPr>
                        <a:t> waste as resources.</a:t>
                      </a:r>
                      <a:endParaRPr lang="en-CA" sz="1650" dirty="0">
                        <a:latin typeface="+mj-lt"/>
                      </a:endParaRPr>
                    </a:p>
                  </a:txBody>
                  <a:tcPr/>
                </a:tc>
                <a:tc>
                  <a:txBody>
                    <a:bodyPr/>
                    <a:lstStyle/>
                    <a:p>
                      <a:pPr algn="ctr"/>
                      <a:r>
                        <a:rPr lang="en-US" sz="1650" dirty="0">
                          <a:latin typeface="+mj-lt"/>
                        </a:rPr>
                        <a:t>Reduces waste generation through prevention, reduction, recycling and reuse.</a:t>
                      </a:r>
                      <a:endParaRPr lang="en-CA" sz="1650" dirty="0">
                        <a:latin typeface="+mj-lt"/>
                      </a:endParaRPr>
                    </a:p>
                  </a:txBody>
                  <a:tcPr/>
                </a:tc>
                <a:tc>
                  <a:txBody>
                    <a:bodyPr/>
                    <a:lstStyle/>
                    <a:p>
                      <a:pPr algn="ctr"/>
                      <a:r>
                        <a:rPr lang="en-CA" sz="1650" dirty="0">
                          <a:latin typeface="+mj-lt"/>
                        </a:rPr>
                        <a:t>Waste diversion from landfills reduces methane and carbon</a:t>
                      </a:r>
                      <a:r>
                        <a:rPr lang="en-CA" sz="1650" baseline="0" dirty="0">
                          <a:latin typeface="+mj-lt"/>
                        </a:rPr>
                        <a:t> dioxide emissions.</a:t>
                      </a:r>
                      <a:endParaRPr lang="en-CA" sz="1650" dirty="0">
                        <a:latin typeface="+mj-lt"/>
                      </a:endParaRPr>
                    </a:p>
                  </a:txBody>
                  <a:tcPr/>
                </a:tc>
                <a:tc>
                  <a:txBody>
                    <a:bodyPr/>
                    <a:lstStyle/>
                    <a:p>
                      <a:pPr algn="ctr"/>
                      <a:r>
                        <a:rPr lang="en-CA" sz="1650" dirty="0">
                          <a:latin typeface="+mj-lt"/>
                        </a:rPr>
                        <a:t>Less plastic pollution to underwater life.</a:t>
                      </a:r>
                    </a:p>
                  </a:txBody>
                  <a:tcPr/>
                </a:tc>
                <a:tc>
                  <a:txBody>
                    <a:bodyPr/>
                    <a:lstStyle/>
                    <a:p>
                      <a:pPr algn="ctr"/>
                      <a:r>
                        <a:rPr lang="en-CA" sz="1650" dirty="0">
                          <a:latin typeface="+mj-lt"/>
                        </a:rPr>
                        <a:t>Less waste generation requires less landfill space.</a:t>
                      </a:r>
                    </a:p>
                  </a:txBody>
                  <a:tcPr/>
                </a:tc>
                <a:extLst>
                  <a:ext uri="{0D108BD9-81ED-4DB2-BD59-A6C34878D82A}">
                    <a16:rowId xmlns:a16="http://schemas.microsoft.com/office/drawing/2014/main" val="2295008788"/>
                  </a:ext>
                </a:extLst>
              </a:tr>
            </a:tbl>
          </a:graphicData>
        </a:graphic>
      </p:graphicFrame>
      <p:pic>
        <p:nvPicPr>
          <p:cNvPr id="4" name="Picture 6" descr="Goal 8 | Department of Economic and Social Affairs">
            <a:hlinkClick r:id="rId3"/>
            <a:extLst>
              <a:ext uri="{FF2B5EF4-FFF2-40B4-BE49-F238E27FC236}">
                <a16:creationId xmlns:a16="http://schemas.microsoft.com/office/drawing/2014/main" id="{C5E6A6DD-41AE-45C4-8E74-FB379637D3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921" y="2139128"/>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8" descr="Sustainable consumption and production – United Nations ...">
            <a:hlinkClick r:id="rId5"/>
            <a:extLst>
              <a:ext uri="{FF2B5EF4-FFF2-40B4-BE49-F238E27FC236}">
                <a16:creationId xmlns:a16="http://schemas.microsoft.com/office/drawing/2014/main" id="{3DD10CF7-AFAA-480C-BB30-07B28F21C7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3556" y="2139128"/>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Climate Change – United Nations Sustainable Development">
            <a:hlinkClick r:id="rId7"/>
            <a:extLst>
              <a:ext uri="{FF2B5EF4-FFF2-40B4-BE49-F238E27FC236}">
                <a16:creationId xmlns:a16="http://schemas.microsoft.com/office/drawing/2014/main" id="{820391BA-5277-46D9-A95A-F854258B6F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65341" y="2139128"/>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Oceans – United Nations Sustainable Development">
            <a:hlinkClick r:id="rId9"/>
            <a:extLst>
              <a:ext uri="{FF2B5EF4-FFF2-40B4-BE49-F238E27FC236}">
                <a16:creationId xmlns:a16="http://schemas.microsoft.com/office/drawing/2014/main" id="{5C1E2159-E3E9-4895-9120-0FFEB72FA06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48758" y="2139128"/>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Forests, desertification and biodiversity – United Nations ...">
            <a:hlinkClick r:id="rId11"/>
            <a:extLst>
              <a:ext uri="{FF2B5EF4-FFF2-40B4-BE49-F238E27FC236}">
                <a16:creationId xmlns:a16="http://schemas.microsoft.com/office/drawing/2014/main" id="{576932E0-ADF8-41DC-BFC2-CCCAD5EC686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531418" y="2139128"/>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a:extLst>
              <a:ext uri="{C183D7F6-B498-43B3-948B-1728B52AA6E4}">
                <adec:decorative xmlns:adec="http://schemas.microsoft.com/office/drawing/2017/decorative" val="1"/>
              </a:ext>
            </a:extLst>
          </p:cNvPr>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395;p52">
            <a:extLst>
              <a:ext uri="{C183D7F6-B498-43B3-948B-1728B52AA6E4}">
                <adec:decorative xmlns:adec="http://schemas.microsoft.com/office/drawing/2017/decorative" val="1"/>
              </a:ext>
            </a:extLst>
          </p:cNvPr>
          <p:cNvSpPr/>
          <p:nvPr/>
        </p:nvSpPr>
        <p:spPr>
          <a:xfrm>
            <a:off x="545793" y="6048107"/>
            <a:ext cx="11221370" cy="664839"/>
          </a:xfrm>
          <a:prstGeom prst="roundRect">
            <a:avLst>
              <a:gd name="adj" fmla="val 16667"/>
            </a:avLst>
          </a:prstGeom>
          <a:solidFill>
            <a:schemeClr val="accent2">
              <a:lumMod val="50000"/>
            </a:schemeClr>
          </a:solidFill>
          <a:ln w="254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200"/>
              <a:buFont typeface="Arial"/>
              <a:buNone/>
              <a:tabLst/>
              <a:defRPr/>
            </a:pPr>
            <a:r>
              <a:rPr kumimoji="0" lang="en-US" sz="2000" b="1" i="1" u="none" strike="noStrike" kern="0" cap="none" spc="0" normalizeH="0" baseline="0" noProof="0" dirty="0">
                <a:ln>
                  <a:noFill/>
                </a:ln>
                <a:solidFill>
                  <a:srgbClr val="FFFFFF">
                    <a:lumMod val="85000"/>
                  </a:srgbClr>
                </a:solidFill>
                <a:effectLst/>
                <a:uLnTx/>
                <a:uFillTx/>
                <a:latin typeface="+mj-lt"/>
                <a:ea typeface="Oswald"/>
                <a:cs typeface="Oswald"/>
                <a:sym typeface="Oswald"/>
              </a:rPr>
              <a:t>Click on the UN SDG icon to connect to the UN SDG webpage for more information!</a:t>
            </a:r>
            <a:endParaRPr kumimoji="0" sz="1400" b="0" i="1" u="none" strike="noStrike" kern="0" cap="none" spc="0" normalizeH="0" baseline="0" noProof="0" dirty="0">
              <a:ln>
                <a:noFill/>
              </a:ln>
              <a:solidFill>
                <a:srgbClr val="FFFFFF">
                  <a:lumMod val="85000"/>
                </a:srgbClr>
              </a:solidFill>
              <a:effectLst/>
              <a:uLnTx/>
              <a:uFillTx/>
              <a:latin typeface="+mj-lt"/>
              <a:ea typeface="Arial"/>
              <a:cs typeface="Arial"/>
              <a:sym typeface="Arial"/>
            </a:endParaRPr>
          </a:p>
        </p:txBody>
      </p:sp>
      <p:pic>
        <p:nvPicPr>
          <p:cNvPr id="19" name="Graphic 5">
            <a:extLst>
              <a:ext uri="{FF2B5EF4-FFF2-40B4-BE49-F238E27FC236}">
                <a16:creationId xmlns:a16="http://schemas.microsoft.com/office/drawing/2014/main" id="{9654BF50-4280-4A01-83FD-5150205F99E4}"/>
              </a:ext>
              <a:ext uri="{C183D7F6-B498-43B3-948B-1728B52AA6E4}">
                <adec:decorative xmlns:adec="http://schemas.microsoft.com/office/drawing/2017/decorative" val="1"/>
              </a:ext>
            </a:extLst>
          </p:cNvPr>
          <p:cNvPicPr>
            <a:picLocks noChangeAspect="1"/>
          </p:cNvPicPr>
          <p:nvPr/>
        </p:nvPicPr>
        <p:blipFill>
          <a:blip r:embed="rId13">
            <a:lum bright="70000" contrast="-70000"/>
            <a:extLst>
              <a:ext uri="{96DAC541-7B7A-43D3-8B79-37D633B846F1}">
                <asvg:svgBlip xmlns:asvg="http://schemas.microsoft.com/office/drawing/2016/SVG/main" r:embed="rId14"/>
              </a:ext>
            </a:extLst>
          </a:blip>
          <a:stretch>
            <a:fillRect/>
          </a:stretch>
        </p:blipFill>
        <p:spPr>
          <a:xfrm rot="-2940000">
            <a:off x="1064925" y="6169369"/>
            <a:ext cx="448360" cy="460348"/>
          </a:xfrm>
          <a:prstGeom prst="rect">
            <a:avLst/>
          </a:prstGeom>
        </p:spPr>
      </p:pic>
      <p:pic>
        <p:nvPicPr>
          <p:cNvPr id="14" name="Picture 13">
            <a:extLst>
              <a:ext uri="{FF2B5EF4-FFF2-40B4-BE49-F238E27FC236}">
                <a16:creationId xmlns:a16="http://schemas.microsoft.com/office/drawing/2014/main" id="{F003F2BA-D109-4F5C-8B13-FE7D8FCED6F0}"/>
              </a:ext>
              <a:ext uri="{C183D7F6-B498-43B3-948B-1728B52AA6E4}">
                <adec:decorative xmlns:adec="http://schemas.microsoft.com/office/drawing/2017/decorative" val="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513401" y="164347"/>
            <a:ext cx="1461549" cy="334971"/>
          </a:xfrm>
          <a:prstGeom prst="rect">
            <a:avLst/>
          </a:prstGeom>
        </p:spPr>
      </p:pic>
    </p:spTree>
    <p:extLst>
      <p:ext uri="{BB962C8B-B14F-4D97-AF65-F5344CB8AC3E}">
        <p14:creationId xmlns:p14="http://schemas.microsoft.com/office/powerpoint/2010/main" val="1259767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69336772-3C1A-4ADE-80E1-6A22766CB477}"/>
              </a:ext>
              <a:ext uri="{C183D7F6-B498-43B3-948B-1728B52AA6E4}">
                <adec:decorative xmlns:adec="http://schemas.microsoft.com/office/drawing/2017/decorative" val="1"/>
              </a:ext>
            </a:extLst>
          </p:cNvPr>
          <p:cNvSpPr/>
          <p:nvPr/>
        </p:nvSpPr>
        <p:spPr>
          <a:xfrm rot="-5400000">
            <a:off x="4415329" y="-918671"/>
            <a:ext cx="3323896" cy="12231413"/>
          </a:xfrm>
          <a:prstGeom prst="rtTriangle">
            <a:avLst/>
          </a:prstGeom>
          <a:solidFill>
            <a:srgbClr val="DCE4F4"/>
          </a:solidFill>
          <a:ln>
            <a:solidFill>
              <a:srgbClr val="DCE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63;g885ae4c89e_1_11">
            <a:extLst>
              <a:ext uri="{FF2B5EF4-FFF2-40B4-BE49-F238E27FC236}">
                <a16:creationId xmlns:a16="http://schemas.microsoft.com/office/drawing/2014/main" id="{9025CBC9-F273-49E2-A1FF-842B8FC264E3}"/>
              </a:ext>
              <a:ext uri="{C183D7F6-B498-43B3-948B-1728B52AA6E4}">
                <adec:decorative xmlns:adec="http://schemas.microsoft.com/office/drawing/2017/decorative" val="1"/>
              </a:ext>
            </a:extLst>
          </p:cNvPr>
          <p:cNvSpPr txBox="1"/>
          <p:nvPr/>
        </p:nvSpPr>
        <p:spPr>
          <a:xfrm>
            <a:off x="1" y="0"/>
            <a:ext cx="12192000" cy="1351200"/>
          </a:xfrm>
          <a:prstGeom prst="rect">
            <a:avLst/>
          </a:prstGeom>
          <a:solidFill>
            <a:srgbClr val="1971BB"/>
          </a:solidFill>
          <a:ln>
            <a:noFill/>
          </a:ln>
        </p:spPr>
        <p:txBody>
          <a:bodyPr spcFirstLastPara="1" wrap="square" lIns="217475" tIns="108725" rIns="217475" bIns="108725" anchor="ctr" anchorCtr="0">
            <a:noAutofit/>
          </a:bodyPr>
          <a:lstStyle/>
          <a:p>
            <a:pPr marL="88900" marR="0" lvl="0" indent="0" defTabSz="914400" eaLnBrk="1" fontAlgn="auto" latinLnBrk="0" hangingPunct="1">
              <a:lnSpc>
                <a:spcPct val="100000"/>
              </a:lnSpc>
              <a:spcBef>
                <a:spcPts val="1200"/>
              </a:spcBef>
              <a:spcAft>
                <a:spcPts val="600"/>
              </a:spcAft>
              <a:buClr>
                <a:srgbClr val="000000"/>
              </a:buClr>
              <a:buSzPts val="2200"/>
              <a:buFont typeface="Arial"/>
              <a:buNone/>
              <a:tabLst/>
              <a:defRPr/>
            </a:pPr>
            <a:endParaRPr kumimoji="0" lang="en-US" sz="4400" b="1" i="0" u="none" strike="noStrike" kern="0" cap="none" spc="0" normalizeH="0" baseline="0" noProof="0">
              <a:ln>
                <a:noFill/>
              </a:ln>
              <a:solidFill>
                <a:srgbClr val="FFFFFF"/>
              </a:solidFill>
              <a:effectLst/>
              <a:uLnTx/>
              <a:uFillTx/>
              <a:latin typeface="Oswald"/>
              <a:ea typeface="Oswald"/>
              <a:cs typeface="Oswald"/>
              <a:sym typeface="Oswald"/>
            </a:endParaRPr>
          </a:p>
        </p:txBody>
      </p:sp>
      <p:sp>
        <p:nvSpPr>
          <p:cNvPr id="6" name="Google Shape;161;g885ae4c89e_1_11">
            <a:extLst>
              <a:ext uri="{FF2B5EF4-FFF2-40B4-BE49-F238E27FC236}">
                <a16:creationId xmlns:a16="http://schemas.microsoft.com/office/drawing/2014/main" id="{3A52301E-02DD-4903-9F89-EFECC345A754}"/>
              </a:ext>
              <a:ext uri="{C183D7F6-B498-43B3-948B-1728B52AA6E4}">
                <adec:decorative xmlns:adec="http://schemas.microsoft.com/office/drawing/2017/decorative" val="1"/>
              </a:ext>
            </a:extLst>
          </p:cNvPr>
          <p:cNvSpPr txBox="1">
            <a:spLocks noGrp="1"/>
          </p:cNvSpPr>
          <p:nvPr>
            <p:ph type="sldNum" idx="12"/>
          </p:nvPr>
        </p:nvSpPr>
        <p:spPr>
          <a:xfrm>
            <a:off x="11353800" y="6176963"/>
            <a:ext cx="731700" cy="525000"/>
          </a:xfrm>
          <a:prstGeom prst="rect">
            <a:avLst/>
          </a:prstGeom>
          <a:solidFill>
            <a:schemeClr val="lt2"/>
          </a:solidFill>
          <a:ln>
            <a:noFill/>
          </a:ln>
        </p:spPr>
        <p:txBody>
          <a:bodyPr spcFirstLastPara="1" wrap="square" lIns="0" tIns="182675" rIns="0" bIns="182675" anchor="t" anchorCtr="0">
            <a:noAutofit/>
          </a:bodyPr>
          <a:lstStyle/>
          <a:p>
            <a:pPr marL="0" lvl="0" indent="0" algn="ctr" rtl="0">
              <a:lnSpc>
                <a:spcPct val="100000"/>
              </a:lnSpc>
              <a:spcBef>
                <a:spcPts val="0"/>
              </a:spcBef>
              <a:spcAft>
                <a:spcPts val="0"/>
              </a:spcAft>
              <a:buSzPts val="1300"/>
              <a:buNone/>
            </a:pPr>
            <a:fld id="{00000000-1234-1234-1234-123412341234}" type="slidenum">
              <a:rPr lang="en-US">
                <a:solidFill>
                  <a:schemeClr val="tx1"/>
                </a:solidFill>
              </a:rPr>
              <a:t>28</a:t>
            </a:fld>
            <a:endParaRPr>
              <a:solidFill>
                <a:schemeClr val="tx1"/>
              </a:solidFill>
            </a:endParaRPr>
          </a:p>
        </p:txBody>
      </p:sp>
      <p:sp>
        <p:nvSpPr>
          <p:cNvPr id="7" name="Title 1">
            <a:extLst>
              <a:ext uri="{FF2B5EF4-FFF2-40B4-BE49-F238E27FC236}">
                <a16:creationId xmlns:a16="http://schemas.microsoft.com/office/drawing/2014/main" id="{952A09AD-1082-4AC1-8C76-D1963C108170}"/>
              </a:ext>
            </a:extLst>
          </p:cNvPr>
          <p:cNvSpPr>
            <a:spLocks noGrp="1"/>
          </p:cNvSpPr>
          <p:nvPr>
            <p:ph type="title"/>
          </p:nvPr>
        </p:nvSpPr>
        <p:spPr>
          <a:xfrm>
            <a:off x="838200" y="12818"/>
            <a:ext cx="10515600" cy="1325563"/>
          </a:xfrm>
        </p:spPr>
        <p:txBody>
          <a:bodyPr/>
          <a:lstStyle/>
          <a:p>
            <a:r>
              <a:rPr lang="en-CA" b="1" dirty="0">
                <a:solidFill>
                  <a:schemeClr val="bg1"/>
                </a:solidFill>
                <a:latin typeface="Arial" panose="020B0604020202020204" pitchFamily="34" charset="0"/>
                <a:cs typeface="Arial" panose="020B0604020202020204" pitchFamily="34" charset="0"/>
              </a:rPr>
              <a:t>Waste Training Quiz</a:t>
            </a:r>
          </a:p>
        </p:txBody>
      </p:sp>
      <p:sp>
        <p:nvSpPr>
          <p:cNvPr id="9" name="Content Placeholder 8">
            <a:extLst>
              <a:ext uri="{FF2B5EF4-FFF2-40B4-BE49-F238E27FC236}">
                <a16:creationId xmlns:a16="http://schemas.microsoft.com/office/drawing/2014/main" id="{970F7428-8AFB-46A2-ABA7-0E22E938F322}"/>
              </a:ext>
            </a:extLst>
          </p:cNvPr>
          <p:cNvSpPr>
            <a:spLocks noGrp="1"/>
          </p:cNvSpPr>
          <p:nvPr>
            <p:ph idx="1"/>
          </p:nvPr>
        </p:nvSpPr>
        <p:spPr/>
        <p:txBody>
          <a:bodyPr vert="horz" lIns="91440" tIns="45720" rIns="91440" bIns="45720" rtlCol="0" anchor="t">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Click </a:t>
            </a:r>
            <a:r>
              <a:rPr kumimoji="0" lang="en-CA" sz="2800" b="0" i="0" u="sng" strike="noStrike" kern="1200" cap="none" spc="0" normalizeH="0" baseline="0" noProof="0" dirty="0">
                <a:ln>
                  <a:noFill/>
                </a:ln>
                <a:effectLst/>
                <a:uLnTx/>
                <a:uFillTx/>
                <a:latin typeface="Arial" panose="020B0604020202020204" pitchFamily="34" charset="0"/>
                <a:cs typeface="Arial" panose="020B0604020202020204" pitchFamily="34" charset="0"/>
              </a:rPr>
              <a:t>here</a:t>
            </a:r>
            <a:r>
              <a:rPr kumimoji="0" lang="en-CA" sz="2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to begin the </a:t>
            </a:r>
            <a:r>
              <a:rPr kumimoji="0" lang="en-CA" sz="2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Waste Training Quiz</a:t>
            </a:r>
            <a:r>
              <a:rPr kumimoji="0" lang="en-CA" sz="2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a:t>
            </a:r>
            <a:br>
              <a:rPr kumimoji="0" lang="en-CA" sz="2800" b="0" i="0" u="none" strike="noStrike" kern="1200" cap="none" spc="0" normalizeH="0" baseline="0" noProof="0" dirty="0">
                <a:ln>
                  <a:noFill/>
                </a:ln>
                <a:effectLst/>
                <a:uLnTx/>
                <a:uFillTx/>
                <a:latin typeface="Arial" panose="020B0604020202020204" pitchFamily="34" charset="0"/>
                <a:cs typeface="Arial" panose="020B0604020202020204" pitchFamily="34" charset="0"/>
              </a:rPr>
            </a:b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the end of the quiz, you will have the opportunity to be </a:t>
            </a:r>
            <a:r>
              <a:rPr kumimoji="0" lang="en-CA"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entered a draw</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for a chance to win a </a:t>
            </a:r>
            <a:r>
              <a:rPr kumimoji="0" lang="en-CA"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$50 gift card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 a business of your choice*.</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br>
              <a:rPr kumimoji="0" lang="en-CA"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*Select businesses only.</a:t>
            </a:r>
          </a:p>
          <a:p>
            <a:pPr marL="0" indent="0">
              <a:buNone/>
            </a:pPr>
            <a:endParaRPr lang="en-CA"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645EC18-5F18-4FB1-8695-D66817A2325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3401" y="164347"/>
            <a:ext cx="1461549" cy="334971"/>
          </a:xfrm>
          <a:prstGeom prst="rect">
            <a:avLst/>
          </a:prstGeom>
        </p:spPr>
      </p:pic>
    </p:spTree>
    <p:extLst>
      <p:ext uri="{BB962C8B-B14F-4D97-AF65-F5344CB8AC3E}">
        <p14:creationId xmlns:p14="http://schemas.microsoft.com/office/powerpoint/2010/main" val="3621846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1898D850-0837-41A9-A460-661D194A0ACF}"/>
              </a:ext>
              <a:ext uri="{C183D7F6-B498-43B3-948B-1728B52AA6E4}">
                <adec:decorative xmlns:adec="http://schemas.microsoft.com/office/drawing/2017/decorative" val="1"/>
              </a:ext>
            </a:extLst>
          </p:cNvPr>
          <p:cNvSpPr/>
          <p:nvPr/>
        </p:nvSpPr>
        <p:spPr>
          <a:xfrm rot="-5400000">
            <a:off x="4415329" y="-918671"/>
            <a:ext cx="3323896" cy="12231413"/>
          </a:xfrm>
          <a:prstGeom prst="rtTriangle">
            <a:avLst/>
          </a:prstGeom>
          <a:solidFill>
            <a:srgbClr val="DCE4F4"/>
          </a:solidFill>
          <a:ln>
            <a:solidFill>
              <a:srgbClr val="DCE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63;g885ae4c89e_1_11">
            <a:extLst>
              <a:ext uri="{FF2B5EF4-FFF2-40B4-BE49-F238E27FC236}">
                <a16:creationId xmlns:a16="http://schemas.microsoft.com/office/drawing/2014/main" id="{9025CBC9-F273-49E2-A1FF-842B8FC264E3}"/>
              </a:ext>
              <a:ext uri="{C183D7F6-B498-43B3-948B-1728B52AA6E4}">
                <adec:decorative xmlns:adec="http://schemas.microsoft.com/office/drawing/2017/decorative" val="1"/>
              </a:ext>
            </a:extLst>
          </p:cNvPr>
          <p:cNvSpPr txBox="1"/>
          <p:nvPr/>
        </p:nvSpPr>
        <p:spPr>
          <a:xfrm>
            <a:off x="1" y="0"/>
            <a:ext cx="12192000" cy="1351200"/>
          </a:xfrm>
          <a:prstGeom prst="rect">
            <a:avLst/>
          </a:prstGeom>
          <a:solidFill>
            <a:srgbClr val="1971BB"/>
          </a:solidFill>
          <a:ln>
            <a:noFill/>
          </a:ln>
        </p:spPr>
        <p:txBody>
          <a:bodyPr spcFirstLastPara="1" wrap="square" lIns="217475" tIns="108725" rIns="217475" bIns="108725" anchor="ctr" anchorCtr="0">
            <a:noAutofit/>
          </a:bodyPr>
          <a:lstStyle/>
          <a:p>
            <a:pPr marL="88900" marR="0" lvl="0" indent="0" defTabSz="914400" eaLnBrk="1" fontAlgn="auto" latinLnBrk="0" hangingPunct="1">
              <a:lnSpc>
                <a:spcPct val="100000"/>
              </a:lnSpc>
              <a:spcBef>
                <a:spcPts val="1200"/>
              </a:spcBef>
              <a:spcAft>
                <a:spcPts val="600"/>
              </a:spcAft>
              <a:buClr>
                <a:srgbClr val="000000"/>
              </a:buClr>
              <a:buSzPts val="2200"/>
              <a:buFont typeface="Arial"/>
              <a:buNone/>
              <a:tabLst/>
              <a:defRPr/>
            </a:pPr>
            <a:endParaRPr kumimoji="0" lang="en-US" sz="4400" b="1" i="0" u="none" strike="noStrike" kern="0" cap="none" spc="0" normalizeH="0" baseline="0" noProof="0">
              <a:ln>
                <a:noFill/>
              </a:ln>
              <a:solidFill>
                <a:srgbClr val="FFFFFF"/>
              </a:solidFill>
              <a:effectLst/>
              <a:uLnTx/>
              <a:uFillTx/>
              <a:latin typeface="Oswald"/>
              <a:ea typeface="Oswald"/>
              <a:cs typeface="Oswald"/>
              <a:sym typeface="Oswald"/>
            </a:endParaRPr>
          </a:p>
        </p:txBody>
      </p:sp>
      <p:sp>
        <p:nvSpPr>
          <p:cNvPr id="6" name="Google Shape;161;g885ae4c89e_1_11">
            <a:extLst>
              <a:ext uri="{FF2B5EF4-FFF2-40B4-BE49-F238E27FC236}">
                <a16:creationId xmlns:a16="http://schemas.microsoft.com/office/drawing/2014/main" id="{3A52301E-02DD-4903-9F89-EFECC345A754}"/>
              </a:ext>
              <a:ext uri="{C183D7F6-B498-43B3-948B-1728B52AA6E4}">
                <adec:decorative xmlns:adec="http://schemas.microsoft.com/office/drawing/2017/decorative" val="1"/>
              </a:ext>
            </a:extLst>
          </p:cNvPr>
          <p:cNvSpPr txBox="1">
            <a:spLocks noGrp="1"/>
          </p:cNvSpPr>
          <p:nvPr>
            <p:ph type="sldNum" idx="12"/>
          </p:nvPr>
        </p:nvSpPr>
        <p:spPr>
          <a:xfrm>
            <a:off x="11353800" y="6176963"/>
            <a:ext cx="731700" cy="525000"/>
          </a:xfrm>
          <a:prstGeom prst="rect">
            <a:avLst/>
          </a:prstGeom>
          <a:solidFill>
            <a:schemeClr val="lt2"/>
          </a:solidFill>
          <a:ln>
            <a:noFill/>
          </a:ln>
        </p:spPr>
        <p:txBody>
          <a:bodyPr spcFirstLastPara="1" wrap="square" lIns="0" tIns="182675" rIns="0" bIns="182675" anchor="t" anchorCtr="0">
            <a:noAutofit/>
          </a:bodyPr>
          <a:lstStyle/>
          <a:p>
            <a:pPr marL="0" lvl="0" indent="0" algn="ctr" rtl="0">
              <a:lnSpc>
                <a:spcPct val="100000"/>
              </a:lnSpc>
              <a:spcBef>
                <a:spcPts val="0"/>
              </a:spcBef>
              <a:spcAft>
                <a:spcPts val="0"/>
              </a:spcAft>
              <a:buSzPts val="1300"/>
              <a:buNone/>
            </a:pPr>
            <a:fld id="{00000000-1234-1234-1234-123412341234}" type="slidenum">
              <a:rPr lang="en-US">
                <a:solidFill>
                  <a:schemeClr val="tx1"/>
                </a:solidFill>
              </a:rPr>
              <a:t>29</a:t>
            </a:fld>
            <a:endParaRPr>
              <a:solidFill>
                <a:schemeClr val="tx1"/>
              </a:solidFill>
            </a:endParaRPr>
          </a:p>
        </p:txBody>
      </p:sp>
      <p:sp>
        <p:nvSpPr>
          <p:cNvPr id="7" name="Title 1">
            <a:extLst>
              <a:ext uri="{FF2B5EF4-FFF2-40B4-BE49-F238E27FC236}">
                <a16:creationId xmlns:a16="http://schemas.microsoft.com/office/drawing/2014/main" id="{F96DE032-DF53-4939-A059-B2F048169275}"/>
              </a:ext>
            </a:extLst>
          </p:cNvPr>
          <p:cNvSpPr txBox="1">
            <a:spLocks/>
          </p:cNvSpPr>
          <p:nvPr/>
        </p:nvSpPr>
        <p:spPr>
          <a:xfrm>
            <a:off x="838200" y="128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b="1" dirty="0">
                <a:solidFill>
                  <a:schemeClr val="bg1"/>
                </a:solidFill>
                <a:latin typeface="Arial" panose="020B0604020202020204" pitchFamily="34" charset="0"/>
                <a:cs typeface="Arial" panose="020B0604020202020204" pitchFamily="34" charset="0"/>
              </a:rPr>
              <a:t>Resources</a:t>
            </a:r>
          </a:p>
        </p:txBody>
      </p:sp>
      <p:sp>
        <p:nvSpPr>
          <p:cNvPr id="9" name="Content Placeholder 8">
            <a:extLst>
              <a:ext uri="{FF2B5EF4-FFF2-40B4-BE49-F238E27FC236}">
                <a16:creationId xmlns:a16="http://schemas.microsoft.com/office/drawing/2014/main" id="{970F7428-8AFB-46A2-ABA7-0E22E938F322}"/>
              </a:ext>
            </a:extLst>
          </p:cNvPr>
          <p:cNvSpPr>
            <a:spLocks noGrp="1"/>
          </p:cNvSpPr>
          <p:nvPr>
            <p:ph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NC Sustainability Plan 2019-2021</a:t>
            </a:r>
            <a:br>
              <a:rPr kumimoji="0" lang="en-CA" sz="2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br>
            <a:r>
              <a:rPr kumimoji="0" lang="en-CA"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hlinkClick r:id="rId3"/>
              </a:rPr>
              <a:t>https://sustainability.niagaracollege.ca/about/sustainability-plan-2019-2021/</a:t>
            </a:r>
            <a:br>
              <a:rPr kumimoji="0" lang="en-CA" sz="2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br>
            <a:endParaRPr kumimoji="0" lang="en-CA" sz="2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NC Sustainability – Waste Projects</a:t>
            </a:r>
            <a:br>
              <a:rPr kumimoji="0" lang="en-CA" sz="2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br>
            <a:r>
              <a:rPr kumimoji="0" lang="en-CA"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hlinkClick r:id="rId4"/>
              </a:rPr>
              <a:t>https://sustainability.niagaracollege.ca/projects/waste/</a:t>
            </a:r>
            <a:br>
              <a:rPr kumimoji="0" lang="en-CA" sz="2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br>
            <a:endParaRPr kumimoji="0" lang="en-CA" sz="2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NC Sustainability – What Bin Do I Put It In?</a:t>
            </a:r>
            <a:br>
              <a:rPr kumimoji="0" lang="en-CA" sz="2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br>
            <a:r>
              <a:rPr kumimoji="0" lang="en-CA"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hlinkClick r:id="rId5"/>
              </a:rPr>
              <a:t>https://sustainability.niagaracollege.ca/wastetable/</a:t>
            </a:r>
            <a:endParaRPr kumimoji="0" lang="en-CA"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indent="0">
              <a:buNone/>
            </a:pPr>
            <a:endParaRPr lang="en-CA">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54C44FA-51C4-4EFD-A2D7-F08FDF1F4AC7}"/>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13401" y="164347"/>
            <a:ext cx="1461549" cy="334971"/>
          </a:xfrm>
          <a:prstGeom prst="rect">
            <a:avLst/>
          </a:prstGeom>
        </p:spPr>
      </p:pic>
      <p:sp>
        <p:nvSpPr>
          <p:cNvPr id="3" name="Title 2">
            <a:extLst>
              <a:ext uri="{FF2B5EF4-FFF2-40B4-BE49-F238E27FC236}">
                <a16:creationId xmlns:a16="http://schemas.microsoft.com/office/drawing/2014/main" id="{662C928A-F24C-4C37-A700-C32EE76B427A}"/>
              </a:ext>
              <a:ext uri="{C183D7F6-B498-43B3-948B-1728B52AA6E4}">
                <adec:decorative xmlns:adec="http://schemas.microsoft.com/office/drawing/2017/decorative" val="1"/>
              </a:ext>
            </a:extLst>
          </p:cNvPr>
          <p:cNvSpPr>
            <a:spLocks noGrp="1"/>
          </p:cNvSpPr>
          <p:nvPr>
            <p:ph type="title"/>
          </p:nvPr>
        </p:nvSpPr>
        <p:spPr/>
        <p:txBody>
          <a:bodyPr/>
          <a:lstStyle/>
          <a:p>
            <a:pPr rtl="0" eaLnBrk="1" latinLnBrk="0" hangingPunct="1"/>
            <a:r>
              <a:rPr lang="en-CA" sz="1800" b="1" kern="1200" dirty="0">
                <a:solidFill>
                  <a:srgbClr val="1971BB"/>
                </a:solidFill>
                <a:effectLst/>
                <a:latin typeface="Trade Gothic LT Std" panose="020B0503020502020204"/>
                <a:ea typeface="+mn-ea"/>
                <a:cs typeface="+mn-cs"/>
              </a:rPr>
              <a:t>Resources</a:t>
            </a:r>
            <a:endParaRPr lang="en-US" dirty="0">
              <a:solidFill>
                <a:srgbClr val="1971BB"/>
              </a:solidFill>
              <a:effectLst/>
            </a:endParaRPr>
          </a:p>
        </p:txBody>
      </p:sp>
    </p:spTree>
    <p:extLst>
      <p:ext uri="{BB962C8B-B14F-4D97-AF65-F5344CB8AC3E}">
        <p14:creationId xmlns:p14="http://schemas.microsoft.com/office/powerpoint/2010/main" val="2552962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63;g885ae4c89e_1_11">
            <a:extLst>
              <a:ext uri="{FF2B5EF4-FFF2-40B4-BE49-F238E27FC236}">
                <a16:creationId xmlns:a16="http://schemas.microsoft.com/office/drawing/2014/main" id="{9025CBC9-F273-49E2-A1FF-842B8FC264E3}"/>
              </a:ext>
              <a:ext uri="{C183D7F6-B498-43B3-948B-1728B52AA6E4}">
                <adec:decorative xmlns:adec="http://schemas.microsoft.com/office/drawing/2017/decorative" val="1"/>
              </a:ext>
            </a:extLst>
          </p:cNvPr>
          <p:cNvSpPr txBox="1"/>
          <p:nvPr/>
        </p:nvSpPr>
        <p:spPr>
          <a:xfrm>
            <a:off x="1" y="0"/>
            <a:ext cx="12192000" cy="1351200"/>
          </a:xfrm>
          <a:prstGeom prst="rect">
            <a:avLst/>
          </a:prstGeom>
          <a:solidFill>
            <a:srgbClr val="1971BB"/>
          </a:solidFill>
          <a:ln>
            <a:noFill/>
          </a:ln>
        </p:spPr>
        <p:txBody>
          <a:bodyPr spcFirstLastPara="1" wrap="square" lIns="217475" tIns="108725" rIns="217475" bIns="108725" anchor="ctr" anchorCtr="0">
            <a:noAutofit/>
          </a:bodyPr>
          <a:lstStyle/>
          <a:p>
            <a:pPr marL="88900" marR="0" lvl="0" indent="0" defTabSz="914400" eaLnBrk="1" fontAlgn="auto" latinLnBrk="0" hangingPunct="1">
              <a:lnSpc>
                <a:spcPct val="100000"/>
              </a:lnSpc>
              <a:spcBef>
                <a:spcPts val="1200"/>
              </a:spcBef>
              <a:spcAft>
                <a:spcPts val="600"/>
              </a:spcAft>
              <a:buClr>
                <a:srgbClr val="000000"/>
              </a:buClr>
              <a:buSzPts val="2200"/>
              <a:buFont typeface="Arial"/>
              <a:buNone/>
              <a:tabLst/>
              <a:defRPr/>
            </a:pPr>
            <a:endParaRPr kumimoji="0" lang="en-US" sz="4400" b="1" i="0" u="none" strike="noStrike" kern="0" cap="none" spc="0" normalizeH="0" baseline="0" noProof="0">
              <a:ln>
                <a:noFill/>
              </a:ln>
              <a:solidFill>
                <a:srgbClr val="FFFFFF"/>
              </a:solidFill>
              <a:effectLst/>
              <a:uLnTx/>
              <a:uFillTx/>
              <a:latin typeface="Oswald"/>
              <a:ea typeface="Oswald"/>
              <a:cs typeface="Oswald"/>
              <a:sym typeface="Oswald"/>
            </a:endParaRPr>
          </a:p>
        </p:txBody>
      </p:sp>
      <p:sp>
        <p:nvSpPr>
          <p:cNvPr id="7" name="Title 1">
            <a:extLst>
              <a:ext uri="{FF2B5EF4-FFF2-40B4-BE49-F238E27FC236}">
                <a16:creationId xmlns:a16="http://schemas.microsoft.com/office/drawing/2014/main" id="{4FAC8739-5E54-4690-8A2E-FCC78E8784EB}"/>
              </a:ext>
            </a:extLst>
          </p:cNvPr>
          <p:cNvSpPr>
            <a:spLocks noGrp="1"/>
          </p:cNvSpPr>
          <p:nvPr>
            <p:ph type="title"/>
          </p:nvPr>
        </p:nvSpPr>
        <p:spPr>
          <a:xfrm>
            <a:off x="838200" y="25637"/>
            <a:ext cx="10515600" cy="1325563"/>
          </a:xfrm>
        </p:spPr>
        <p:txBody>
          <a:bodyPr/>
          <a:lstStyle/>
          <a:p>
            <a:r>
              <a:rPr lang="en-CA" b="1" dirty="0">
                <a:solidFill>
                  <a:schemeClr val="bg1"/>
                </a:solidFill>
                <a:latin typeface="Arial" panose="020B0604020202020204" pitchFamily="34" charset="0"/>
                <a:cs typeface="Arial" panose="020B0604020202020204" pitchFamily="34" charset="0"/>
              </a:rPr>
              <a:t>Learning Outcomes</a:t>
            </a:r>
          </a:p>
        </p:txBody>
      </p:sp>
      <p:sp>
        <p:nvSpPr>
          <p:cNvPr id="9" name="Right Triangle 8">
            <a:extLst>
              <a:ext uri="{FF2B5EF4-FFF2-40B4-BE49-F238E27FC236}">
                <a16:creationId xmlns:a16="http://schemas.microsoft.com/office/drawing/2014/main" id="{0076BE2F-7011-4042-8C9D-3630B8E8BE5E}"/>
              </a:ext>
              <a:ext uri="{C183D7F6-B498-43B3-948B-1728B52AA6E4}">
                <adec:decorative xmlns:adec="http://schemas.microsoft.com/office/drawing/2017/decorative" val="1"/>
              </a:ext>
            </a:extLst>
          </p:cNvPr>
          <p:cNvSpPr/>
          <p:nvPr/>
        </p:nvSpPr>
        <p:spPr>
          <a:xfrm rot="-5400000">
            <a:off x="4415329" y="-918671"/>
            <a:ext cx="3323896" cy="12231413"/>
          </a:xfrm>
          <a:prstGeom prst="rtTriangle">
            <a:avLst/>
          </a:prstGeom>
          <a:solidFill>
            <a:srgbClr val="DCE4F4"/>
          </a:solidFill>
          <a:ln>
            <a:solidFill>
              <a:srgbClr val="DCE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9F1E45-BEE6-49B7-B37A-B9568E63B206}"/>
              </a:ext>
            </a:extLst>
          </p:cNvPr>
          <p:cNvSpPr>
            <a:spLocks noGrp="1"/>
          </p:cNvSpPr>
          <p:nvPr>
            <p:ph idx="1"/>
          </p:nvPr>
        </p:nvSpPr>
        <p:spPr/>
        <p:txBody>
          <a:bodyPr/>
          <a:lstStyle/>
          <a:p>
            <a:pPr marL="0" indent="0">
              <a:buNone/>
            </a:pPr>
            <a:r>
              <a:rPr lang="en-CA" b="1" dirty="0">
                <a:latin typeface="Arial" panose="020B0604020202020204" pitchFamily="34" charset="0"/>
                <a:cs typeface="Arial" panose="020B0604020202020204" pitchFamily="34" charset="0"/>
              </a:rPr>
              <a:t>In this module you will learn:</a:t>
            </a:r>
            <a:br>
              <a:rPr lang="en-CA" dirty="0">
                <a:latin typeface="Arial" panose="020B0604020202020204" pitchFamily="34" charset="0"/>
                <a:cs typeface="Arial" panose="020B0604020202020204" pitchFamily="34" charset="0"/>
              </a:rPr>
            </a:br>
            <a:endParaRPr lang="en-CA" dirty="0">
              <a:latin typeface="Arial" panose="020B0604020202020204" pitchFamily="34" charset="0"/>
              <a:cs typeface="Arial" panose="020B0604020202020204" pitchFamily="34" charset="0"/>
            </a:endParaRPr>
          </a:p>
          <a:p>
            <a:pPr>
              <a:buFont typeface="Wingdings" panose="05000000000000000000" pitchFamily="2" charset="2"/>
              <a:buChar char="ü"/>
            </a:pPr>
            <a:r>
              <a:rPr lang="en-CA" dirty="0">
                <a:latin typeface="Arial" panose="020B0604020202020204" pitchFamily="34" charset="0"/>
                <a:cs typeface="Arial" panose="020B0604020202020204" pitchFamily="34" charset="0"/>
              </a:rPr>
              <a:t>How to define waste.</a:t>
            </a:r>
          </a:p>
          <a:p>
            <a:pPr>
              <a:buFont typeface="Wingdings" panose="05000000000000000000" pitchFamily="2" charset="2"/>
              <a:buChar char="ü"/>
            </a:pPr>
            <a:r>
              <a:rPr lang="en-CA" dirty="0">
                <a:latin typeface="Arial" panose="020B0604020202020204" pitchFamily="34" charset="0"/>
                <a:cs typeface="Arial" panose="020B0604020202020204" pitchFamily="34" charset="0"/>
              </a:rPr>
              <a:t>About Waste Management at Niagara College.</a:t>
            </a:r>
          </a:p>
          <a:p>
            <a:pPr>
              <a:buFont typeface="Wingdings" panose="05000000000000000000" pitchFamily="2" charset="2"/>
              <a:buChar char="ü"/>
            </a:pPr>
            <a:r>
              <a:rPr lang="en-CA" dirty="0">
                <a:latin typeface="Arial" panose="020B0604020202020204" pitchFamily="34" charset="0"/>
                <a:cs typeface="Arial" panose="020B0604020202020204" pitchFamily="34" charset="0"/>
              </a:rPr>
              <a:t>How to sort your waste on campus.</a:t>
            </a:r>
          </a:p>
          <a:p>
            <a:pPr>
              <a:buFont typeface="Wingdings" panose="05000000000000000000" pitchFamily="2" charset="2"/>
              <a:buChar char="ü"/>
            </a:pPr>
            <a:r>
              <a:rPr lang="en-CA" dirty="0">
                <a:latin typeface="Arial" panose="020B0604020202020204" pitchFamily="34" charset="0"/>
                <a:cs typeface="Arial" panose="020B0604020202020204" pitchFamily="34" charset="0"/>
              </a:rPr>
              <a:t>About waste regulatory compliance in Ontario.</a:t>
            </a:r>
          </a:p>
          <a:p>
            <a:pPr>
              <a:buFont typeface="Wingdings" panose="05000000000000000000" pitchFamily="2" charset="2"/>
              <a:buChar char="ü"/>
            </a:pPr>
            <a:r>
              <a:rPr lang="en-CA" dirty="0">
                <a:latin typeface="Arial" panose="020B0604020202020204" pitchFamily="34" charset="0"/>
                <a:cs typeface="Arial" panose="020B0604020202020204" pitchFamily="34" charset="0"/>
              </a:rPr>
              <a:t>How our thinking of waste is shifting.</a:t>
            </a:r>
          </a:p>
          <a:p>
            <a:pPr marL="0" indent="0">
              <a:buNone/>
            </a:pPr>
            <a:endParaRPr lang="en-CA" dirty="0">
              <a:latin typeface="Arial" panose="020B0604020202020204" pitchFamily="34" charset="0"/>
              <a:cs typeface="Arial" panose="020B0604020202020204" pitchFamily="34" charset="0"/>
            </a:endParaRPr>
          </a:p>
        </p:txBody>
      </p:sp>
      <p:sp>
        <p:nvSpPr>
          <p:cNvPr id="6" name="Google Shape;161;g885ae4c89e_1_11">
            <a:extLst>
              <a:ext uri="{FF2B5EF4-FFF2-40B4-BE49-F238E27FC236}">
                <a16:creationId xmlns:a16="http://schemas.microsoft.com/office/drawing/2014/main" id="{3A52301E-02DD-4903-9F89-EFECC345A754}"/>
              </a:ext>
              <a:ext uri="{C183D7F6-B498-43B3-948B-1728B52AA6E4}">
                <adec:decorative xmlns:adec="http://schemas.microsoft.com/office/drawing/2017/decorative" val="1"/>
              </a:ext>
            </a:extLst>
          </p:cNvPr>
          <p:cNvSpPr txBox="1">
            <a:spLocks noGrp="1"/>
          </p:cNvSpPr>
          <p:nvPr>
            <p:ph type="sldNum" idx="12"/>
          </p:nvPr>
        </p:nvSpPr>
        <p:spPr>
          <a:xfrm>
            <a:off x="11353800" y="6176963"/>
            <a:ext cx="731700" cy="525000"/>
          </a:xfrm>
          <a:prstGeom prst="rect">
            <a:avLst/>
          </a:prstGeom>
          <a:solidFill>
            <a:schemeClr val="lt2"/>
          </a:solidFill>
          <a:ln>
            <a:noFill/>
          </a:ln>
        </p:spPr>
        <p:txBody>
          <a:bodyPr spcFirstLastPara="1" wrap="square" lIns="0" tIns="182675" rIns="0" bIns="182675" anchor="t" anchorCtr="0">
            <a:noAutofit/>
          </a:bodyPr>
          <a:lstStyle/>
          <a:p>
            <a:pPr marL="0" lvl="0" indent="0" algn="ctr" rtl="0">
              <a:lnSpc>
                <a:spcPct val="100000"/>
              </a:lnSpc>
              <a:spcBef>
                <a:spcPts val="0"/>
              </a:spcBef>
              <a:spcAft>
                <a:spcPts val="0"/>
              </a:spcAft>
              <a:buSzPts val="1300"/>
              <a:buNone/>
            </a:pPr>
            <a:fld id="{00000000-1234-1234-1234-123412341234}" type="slidenum">
              <a:rPr lang="en-US">
                <a:solidFill>
                  <a:schemeClr val="tx1"/>
                </a:solidFill>
              </a:rPr>
              <a:t>3</a:t>
            </a:fld>
            <a:endParaRPr>
              <a:solidFill>
                <a:schemeClr val="tx1"/>
              </a:solidFill>
            </a:endParaRPr>
          </a:p>
        </p:txBody>
      </p:sp>
      <p:pic>
        <p:nvPicPr>
          <p:cNvPr id="8" name="Picture 7">
            <a:extLst>
              <a:ext uri="{FF2B5EF4-FFF2-40B4-BE49-F238E27FC236}">
                <a16:creationId xmlns:a16="http://schemas.microsoft.com/office/drawing/2014/main" id="{0367D123-A729-4B05-9316-E76023898B5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3401" y="164347"/>
            <a:ext cx="1461549" cy="334971"/>
          </a:xfrm>
          <a:prstGeom prst="rect">
            <a:avLst/>
          </a:prstGeom>
        </p:spPr>
      </p:pic>
    </p:spTree>
    <p:extLst>
      <p:ext uri="{BB962C8B-B14F-4D97-AF65-F5344CB8AC3E}">
        <p14:creationId xmlns:p14="http://schemas.microsoft.com/office/powerpoint/2010/main" val="1321383306"/>
      </p:ext>
    </p:extLst>
  </p:cSld>
  <p:clrMapOvr>
    <a:masterClrMapping/>
  </p:clrMapOvr>
  <mc:AlternateContent xmlns:mc="http://schemas.openxmlformats.org/markup-compatibility/2006" xmlns:p14="http://schemas.microsoft.com/office/powerpoint/2010/main">
    <mc:Choice Requires="p14">
      <p:transition spd="slow" p14:dur="2000" advTm="26672"/>
    </mc:Choice>
    <mc:Fallback xmlns="">
      <p:transition spd="slow" advTm="2667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63;g885ae4c89e_1_11">
            <a:extLst>
              <a:ext uri="{FF2B5EF4-FFF2-40B4-BE49-F238E27FC236}">
                <a16:creationId xmlns:a16="http://schemas.microsoft.com/office/drawing/2014/main" id="{9025CBC9-F273-49E2-A1FF-842B8FC264E3}"/>
              </a:ext>
              <a:ext uri="{C183D7F6-B498-43B3-948B-1728B52AA6E4}">
                <adec:decorative xmlns:adec="http://schemas.microsoft.com/office/drawing/2017/decorative" val="1"/>
              </a:ext>
            </a:extLst>
          </p:cNvPr>
          <p:cNvSpPr txBox="1"/>
          <p:nvPr/>
        </p:nvSpPr>
        <p:spPr>
          <a:xfrm>
            <a:off x="1" y="0"/>
            <a:ext cx="12192000" cy="1351200"/>
          </a:xfrm>
          <a:prstGeom prst="rect">
            <a:avLst/>
          </a:prstGeom>
          <a:solidFill>
            <a:srgbClr val="1971BB"/>
          </a:solidFill>
          <a:ln>
            <a:noFill/>
          </a:ln>
        </p:spPr>
        <p:txBody>
          <a:bodyPr spcFirstLastPara="1" wrap="square" lIns="217475" tIns="108725" rIns="217475" bIns="108725" anchor="ctr" anchorCtr="0">
            <a:noAutofit/>
          </a:bodyPr>
          <a:lstStyle/>
          <a:p>
            <a:pPr marL="88900" marR="0" lvl="0" indent="0" defTabSz="914400" eaLnBrk="1" fontAlgn="auto" latinLnBrk="0" hangingPunct="1">
              <a:lnSpc>
                <a:spcPct val="100000"/>
              </a:lnSpc>
              <a:spcBef>
                <a:spcPts val="1200"/>
              </a:spcBef>
              <a:spcAft>
                <a:spcPts val="600"/>
              </a:spcAft>
              <a:buClr>
                <a:srgbClr val="000000"/>
              </a:buClr>
              <a:buSzPts val="2200"/>
              <a:buFont typeface="Arial"/>
              <a:buNone/>
              <a:tabLst/>
              <a:defRPr/>
            </a:pPr>
            <a:endParaRPr kumimoji="0" lang="en-US" sz="4400" b="1" i="0" u="none" strike="noStrike" kern="0" cap="none" spc="0" normalizeH="0" baseline="0" noProof="0">
              <a:ln>
                <a:noFill/>
              </a:ln>
              <a:solidFill>
                <a:srgbClr val="FFFFFF"/>
              </a:solidFill>
              <a:effectLst/>
              <a:uLnTx/>
              <a:uFillTx/>
              <a:latin typeface="Oswald"/>
              <a:ea typeface="Oswald"/>
              <a:cs typeface="Oswald"/>
              <a:sym typeface="Oswald"/>
            </a:endParaRPr>
          </a:p>
        </p:txBody>
      </p:sp>
      <p:sp>
        <p:nvSpPr>
          <p:cNvPr id="8" name="Title 1">
            <a:extLst>
              <a:ext uri="{FF2B5EF4-FFF2-40B4-BE49-F238E27FC236}">
                <a16:creationId xmlns:a16="http://schemas.microsoft.com/office/drawing/2014/main" id="{DE2003DE-BFAA-463F-92AD-1304D9500E78}"/>
              </a:ext>
            </a:extLst>
          </p:cNvPr>
          <p:cNvSpPr>
            <a:spLocks noGrp="1"/>
          </p:cNvSpPr>
          <p:nvPr>
            <p:ph type="title"/>
          </p:nvPr>
        </p:nvSpPr>
        <p:spPr>
          <a:xfrm>
            <a:off x="838200" y="25637"/>
            <a:ext cx="10515600" cy="1325563"/>
          </a:xfrm>
        </p:spPr>
        <p:txBody>
          <a:bodyPr/>
          <a:lstStyle/>
          <a:p>
            <a:r>
              <a:rPr lang="en-CA" b="1" dirty="0">
                <a:solidFill>
                  <a:schemeClr val="bg1"/>
                </a:solidFill>
                <a:latin typeface="Arial" panose="020B0604020202020204" pitchFamily="34" charset="0"/>
                <a:cs typeface="Arial" panose="020B0604020202020204" pitchFamily="34" charset="0"/>
              </a:rPr>
              <a:t>Waste Defined</a:t>
            </a:r>
          </a:p>
        </p:txBody>
      </p:sp>
      <p:sp>
        <p:nvSpPr>
          <p:cNvPr id="7" name="Right Triangle 6">
            <a:extLst>
              <a:ext uri="{FF2B5EF4-FFF2-40B4-BE49-F238E27FC236}">
                <a16:creationId xmlns:a16="http://schemas.microsoft.com/office/drawing/2014/main" id="{9645B000-CD24-4AF2-93A8-579575FE4B85}"/>
              </a:ext>
              <a:ext uri="{C183D7F6-B498-43B3-948B-1728B52AA6E4}">
                <adec:decorative xmlns:adec="http://schemas.microsoft.com/office/drawing/2017/decorative" val="1"/>
              </a:ext>
            </a:extLst>
          </p:cNvPr>
          <p:cNvSpPr/>
          <p:nvPr/>
        </p:nvSpPr>
        <p:spPr>
          <a:xfrm rot="-5400000">
            <a:off x="4415329" y="-918671"/>
            <a:ext cx="3323896" cy="12231413"/>
          </a:xfrm>
          <a:prstGeom prst="rtTriangle">
            <a:avLst/>
          </a:prstGeom>
          <a:solidFill>
            <a:srgbClr val="DCE4F4"/>
          </a:solidFill>
          <a:ln>
            <a:solidFill>
              <a:srgbClr val="DCE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9F1E45-BEE6-49B7-B37A-B9568E63B206}"/>
              </a:ext>
            </a:extLst>
          </p:cNvPr>
          <p:cNvSpPr>
            <a:spLocks noGrp="1"/>
          </p:cNvSpPr>
          <p:nvPr>
            <p:ph idx="1"/>
          </p:nvPr>
        </p:nvSpPr>
        <p:spPr/>
        <p:txBody>
          <a:bodyPr/>
          <a:lstStyle/>
          <a:p>
            <a:pPr marL="0" indent="0" algn="l" rtl="0" fontAlgn="base">
              <a:buNone/>
            </a:pPr>
            <a:r>
              <a:rPr lang="en-US" b="1" u="none" strike="noStrike" dirty="0">
                <a:solidFill>
                  <a:srgbClr val="000000"/>
                </a:solidFill>
                <a:effectLst/>
                <a:latin typeface="Arial" panose="020B0604020202020204" pitchFamily="34" charset="0"/>
                <a:cs typeface="Arial" panose="020B0604020202020204" pitchFamily="34" charset="0"/>
              </a:rPr>
              <a:t>What is </a:t>
            </a:r>
            <a:r>
              <a:rPr lang="en-US" b="1" dirty="0">
                <a:solidFill>
                  <a:srgbClr val="000000"/>
                </a:solidFill>
                <a:latin typeface="Arial" panose="020B0604020202020204" pitchFamily="34" charset="0"/>
                <a:cs typeface="Arial" panose="020B0604020202020204" pitchFamily="34" charset="0"/>
              </a:rPr>
              <a:t>waste</a:t>
            </a:r>
            <a:r>
              <a:rPr lang="en-US" b="1" u="none" strike="noStrike" dirty="0">
                <a:solidFill>
                  <a:srgbClr val="000000"/>
                </a:solidFill>
                <a:effectLst/>
                <a:latin typeface="Arial" panose="020B0604020202020204" pitchFamily="34" charset="0"/>
                <a:cs typeface="Arial" panose="020B0604020202020204" pitchFamily="34" charset="0"/>
              </a:rPr>
              <a:t>?</a:t>
            </a:r>
            <a:r>
              <a:rPr lang="en-US" b="0" i="0" dirty="0">
                <a:solidFill>
                  <a:srgbClr val="000000"/>
                </a:solidFill>
                <a:effectLst/>
                <a:latin typeface="Arial" panose="020B0604020202020204" pitchFamily="34" charset="0"/>
                <a:cs typeface="Arial" panose="020B0604020202020204" pitchFamily="34" charset="0"/>
              </a:rPr>
              <a:t>​</a:t>
            </a:r>
          </a:p>
          <a:p>
            <a:pPr marL="0" indent="0" algn="l" rtl="0" fontAlgn="base">
              <a:buNone/>
            </a:pPr>
            <a:endParaRPr lang="en-US" dirty="0">
              <a:solidFill>
                <a:srgbClr val="000000"/>
              </a:solidFill>
              <a:latin typeface="Arial" panose="020B0604020202020204" pitchFamily="34" charset="0"/>
              <a:cs typeface="Arial" panose="020B0604020202020204" pitchFamily="34" charset="0"/>
            </a:endParaRPr>
          </a:p>
          <a:p>
            <a:pPr marL="0" indent="0" fontAlgn="base">
              <a:buNone/>
            </a:pPr>
            <a:r>
              <a:rPr lang="en-US" b="0" i="0" u="none" strike="noStrike" dirty="0">
                <a:solidFill>
                  <a:srgbClr val="000000"/>
                </a:solidFill>
                <a:effectLst/>
                <a:latin typeface="Arial" panose="020B0604020202020204" pitchFamily="34" charset="0"/>
                <a:cs typeface="Arial" panose="020B0604020202020204" pitchFamily="34" charset="0"/>
              </a:rPr>
              <a:t>Any type of </a:t>
            </a:r>
            <a:r>
              <a:rPr lang="en-US" b="1" i="0" u="none" strike="noStrike" dirty="0">
                <a:solidFill>
                  <a:srgbClr val="000000"/>
                </a:solidFill>
                <a:effectLst/>
                <a:latin typeface="Arial" panose="020B0604020202020204" pitchFamily="34" charset="0"/>
                <a:cs typeface="Arial" panose="020B0604020202020204" pitchFamily="34" charset="0"/>
              </a:rPr>
              <a:t>unwanted material or substance </a:t>
            </a:r>
            <a:r>
              <a:rPr lang="en-US" b="0" i="0" u="none" strike="noStrike" dirty="0">
                <a:solidFill>
                  <a:srgbClr val="000000"/>
                </a:solidFill>
                <a:effectLst/>
                <a:latin typeface="Arial" panose="020B0604020202020204" pitchFamily="34" charset="0"/>
                <a:cs typeface="Arial" panose="020B0604020202020204" pitchFamily="34" charset="0"/>
              </a:rPr>
              <a:t>that results from </a:t>
            </a:r>
            <a:r>
              <a:rPr lang="en-US" b="1" i="0" u="none" strike="noStrike" dirty="0">
                <a:solidFill>
                  <a:srgbClr val="000000"/>
                </a:solidFill>
                <a:effectLst/>
                <a:latin typeface="Arial" panose="020B0604020202020204" pitchFamily="34" charset="0"/>
                <a:cs typeface="Arial" panose="020B0604020202020204" pitchFamily="34" charset="0"/>
              </a:rPr>
              <a:t>human activity</a:t>
            </a:r>
            <a:r>
              <a:rPr lang="en-US" b="0" i="0" u="none" strike="noStrike" dirty="0">
                <a:solidFill>
                  <a:srgbClr val="000000"/>
                </a:solidFill>
                <a:effectLst/>
                <a:latin typeface="Arial" panose="020B0604020202020204" pitchFamily="34" charset="0"/>
                <a:cs typeface="Arial" panose="020B0604020202020204" pitchFamily="34" charset="0"/>
              </a:rPr>
              <a:t>. Sometimes this material can be reused. Once this </a:t>
            </a:r>
            <a:r>
              <a:rPr lang="en-US" dirty="0">
                <a:solidFill>
                  <a:srgbClr val="000000"/>
                </a:solidFill>
                <a:latin typeface="Arial" panose="020B0604020202020204" pitchFamily="34" charset="0"/>
                <a:cs typeface="Arial" panose="020B0604020202020204" pitchFamily="34" charset="0"/>
              </a:rPr>
              <a:t>material has</a:t>
            </a:r>
            <a:r>
              <a:rPr lang="en-US" b="0" i="0" u="none" strike="noStrike" dirty="0">
                <a:solidFill>
                  <a:srgbClr val="000000"/>
                </a:solidFill>
                <a:effectLst/>
                <a:latin typeface="Arial" panose="020B0604020202020204" pitchFamily="34" charset="0"/>
                <a:cs typeface="Arial" panose="020B0604020202020204" pitchFamily="34" charset="0"/>
              </a:rPr>
              <a:t> reached the </a:t>
            </a:r>
            <a:r>
              <a:rPr lang="en-US" b="1" i="0" u="none" strike="noStrike" dirty="0">
                <a:solidFill>
                  <a:srgbClr val="000000"/>
                </a:solidFill>
                <a:effectLst/>
                <a:latin typeface="Arial" panose="020B0604020202020204" pitchFamily="34" charset="0"/>
                <a:cs typeface="Arial" panose="020B0604020202020204" pitchFamily="34" charset="0"/>
              </a:rPr>
              <a:t>end of its life cycle</a:t>
            </a:r>
            <a:r>
              <a:rPr lang="en-US" b="0" i="0" u="none" strike="noStrike" dirty="0">
                <a:solidFill>
                  <a:srgbClr val="000000"/>
                </a:solidFill>
                <a:effectLst/>
                <a:latin typeface="Arial" panose="020B0604020202020204" pitchFamily="34" charset="0"/>
                <a:cs typeface="Arial" panose="020B0604020202020204" pitchFamily="34" charset="0"/>
              </a:rPr>
              <a:t> it enters a </a:t>
            </a:r>
            <a:r>
              <a:rPr lang="en-US" b="1" i="0" u="none" strike="noStrike" dirty="0">
                <a:solidFill>
                  <a:srgbClr val="000000"/>
                </a:solidFill>
                <a:effectLst/>
                <a:latin typeface="Arial" panose="020B0604020202020204" pitchFamily="34" charset="0"/>
                <a:cs typeface="Arial" panose="020B0604020202020204" pitchFamily="34" charset="0"/>
              </a:rPr>
              <a:t>waste stream</a:t>
            </a:r>
            <a:r>
              <a:rPr lang="en-US" b="0" i="0" u="none" strike="noStrike" dirty="0">
                <a:solidFill>
                  <a:srgbClr val="000000"/>
                </a:solidFill>
                <a:effectLst/>
                <a:latin typeface="Arial" panose="020B0604020202020204" pitchFamily="34" charset="0"/>
                <a:cs typeface="Arial" panose="020B0604020202020204" pitchFamily="34" charset="0"/>
              </a:rPr>
              <a:t>.</a:t>
            </a:r>
            <a:endParaRPr lang="en-US" b="0" i="0" dirty="0">
              <a:solidFill>
                <a:srgbClr val="000000"/>
              </a:solidFill>
              <a:effectLst/>
              <a:latin typeface="Arial" panose="020B0604020202020204" pitchFamily="34" charset="0"/>
              <a:cs typeface="Arial" panose="020B0604020202020204" pitchFamily="34" charset="0"/>
            </a:endParaRPr>
          </a:p>
          <a:p>
            <a:pPr marL="0" indent="0">
              <a:buNone/>
            </a:pPr>
            <a:endParaRPr lang="en-CA" dirty="0">
              <a:latin typeface="Arial" panose="020B0604020202020204" pitchFamily="34" charset="0"/>
              <a:cs typeface="Arial" panose="020B0604020202020204" pitchFamily="34" charset="0"/>
            </a:endParaRPr>
          </a:p>
        </p:txBody>
      </p:sp>
      <p:sp>
        <p:nvSpPr>
          <p:cNvPr id="6" name="Google Shape;161;g885ae4c89e_1_11">
            <a:extLst>
              <a:ext uri="{FF2B5EF4-FFF2-40B4-BE49-F238E27FC236}">
                <a16:creationId xmlns:a16="http://schemas.microsoft.com/office/drawing/2014/main" id="{3A52301E-02DD-4903-9F89-EFECC345A754}"/>
              </a:ext>
              <a:ext uri="{C183D7F6-B498-43B3-948B-1728B52AA6E4}">
                <adec:decorative xmlns:adec="http://schemas.microsoft.com/office/drawing/2017/decorative" val="1"/>
              </a:ext>
            </a:extLst>
          </p:cNvPr>
          <p:cNvSpPr txBox="1">
            <a:spLocks noGrp="1"/>
          </p:cNvSpPr>
          <p:nvPr>
            <p:ph type="sldNum" idx="12"/>
          </p:nvPr>
        </p:nvSpPr>
        <p:spPr>
          <a:xfrm>
            <a:off x="11353800" y="6176963"/>
            <a:ext cx="731700" cy="525000"/>
          </a:xfrm>
          <a:prstGeom prst="rect">
            <a:avLst/>
          </a:prstGeom>
          <a:solidFill>
            <a:schemeClr val="lt2"/>
          </a:solidFill>
          <a:ln>
            <a:noFill/>
          </a:ln>
        </p:spPr>
        <p:txBody>
          <a:bodyPr spcFirstLastPara="1" wrap="square" lIns="0" tIns="182675" rIns="0" bIns="182675" anchor="t" anchorCtr="0">
            <a:noAutofit/>
          </a:bodyPr>
          <a:lstStyle/>
          <a:p>
            <a:pPr marL="0" lvl="0" indent="0" algn="ctr" rtl="0">
              <a:lnSpc>
                <a:spcPct val="100000"/>
              </a:lnSpc>
              <a:spcBef>
                <a:spcPts val="0"/>
              </a:spcBef>
              <a:spcAft>
                <a:spcPts val="0"/>
              </a:spcAft>
              <a:buSzPts val="1300"/>
              <a:buNone/>
            </a:pPr>
            <a:fld id="{00000000-1234-1234-1234-123412341234}" type="slidenum">
              <a:rPr lang="en-US">
                <a:solidFill>
                  <a:schemeClr val="tx1"/>
                </a:solidFill>
              </a:rPr>
              <a:t>4</a:t>
            </a:fld>
            <a:endParaRPr>
              <a:solidFill>
                <a:schemeClr val="tx1"/>
              </a:solidFill>
            </a:endParaRPr>
          </a:p>
        </p:txBody>
      </p:sp>
      <p:pic>
        <p:nvPicPr>
          <p:cNvPr id="9" name="Picture 8">
            <a:extLst>
              <a:ext uri="{FF2B5EF4-FFF2-40B4-BE49-F238E27FC236}">
                <a16:creationId xmlns:a16="http://schemas.microsoft.com/office/drawing/2014/main" id="{042D073E-689B-41C6-9C5D-2BA0890D711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3401" y="164347"/>
            <a:ext cx="1461549" cy="334971"/>
          </a:xfrm>
          <a:prstGeom prst="rect">
            <a:avLst/>
          </a:prstGeom>
        </p:spPr>
      </p:pic>
    </p:spTree>
    <p:extLst>
      <p:ext uri="{BB962C8B-B14F-4D97-AF65-F5344CB8AC3E}">
        <p14:creationId xmlns:p14="http://schemas.microsoft.com/office/powerpoint/2010/main" val="3516666456"/>
      </p:ext>
    </p:extLst>
  </p:cSld>
  <p:clrMapOvr>
    <a:masterClrMapping/>
  </p:clrMapOvr>
  <mc:AlternateContent xmlns:mc="http://schemas.openxmlformats.org/markup-compatibility/2006" xmlns:p14="http://schemas.microsoft.com/office/powerpoint/2010/main">
    <mc:Choice Requires="p14">
      <p:transition spd="slow" p14:dur="2000" advTm="40621"/>
    </mc:Choice>
    <mc:Fallback xmlns="">
      <p:transition spd="slow" advTm="4062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63;g885ae4c89e_1_11">
            <a:extLst>
              <a:ext uri="{FF2B5EF4-FFF2-40B4-BE49-F238E27FC236}">
                <a16:creationId xmlns:a16="http://schemas.microsoft.com/office/drawing/2014/main" id="{9025CBC9-F273-49E2-A1FF-842B8FC264E3}"/>
              </a:ext>
              <a:ext uri="{C183D7F6-B498-43B3-948B-1728B52AA6E4}">
                <adec:decorative xmlns:adec="http://schemas.microsoft.com/office/drawing/2017/decorative" val="1"/>
              </a:ext>
            </a:extLst>
          </p:cNvPr>
          <p:cNvSpPr txBox="1"/>
          <p:nvPr/>
        </p:nvSpPr>
        <p:spPr>
          <a:xfrm>
            <a:off x="1" y="0"/>
            <a:ext cx="12192000" cy="1351200"/>
          </a:xfrm>
          <a:prstGeom prst="rect">
            <a:avLst/>
          </a:prstGeom>
          <a:solidFill>
            <a:srgbClr val="1971BB"/>
          </a:solidFill>
          <a:ln>
            <a:noFill/>
          </a:ln>
        </p:spPr>
        <p:txBody>
          <a:bodyPr spcFirstLastPara="1" wrap="square" lIns="217475" tIns="108725" rIns="217475" bIns="108725" anchor="ctr" anchorCtr="0">
            <a:noAutofit/>
          </a:bodyPr>
          <a:lstStyle/>
          <a:p>
            <a:pPr marL="88900" marR="0" lvl="0" indent="0" defTabSz="914400" eaLnBrk="1" fontAlgn="auto" latinLnBrk="0" hangingPunct="1">
              <a:lnSpc>
                <a:spcPct val="100000"/>
              </a:lnSpc>
              <a:spcBef>
                <a:spcPts val="1200"/>
              </a:spcBef>
              <a:spcAft>
                <a:spcPts val="600"/>
              </a:spcAft>
              <a:buClr>
                <a:srgbClr val="000000"/>
              </a:buClr>
              <a:buSzPts val="2200"/>
              <a:buFont typeface="Arial"/>
              <a:buNone/>
              <a:tabLst/>
              <a:defRPr/>
            </a:pPr>
            <a:endParaRPr kumimoji="0" lang="en-US" sz="4400" b="1" i="0" u="none" strike="noStrike" kern="0" cap="none" spc="0" normalizeH="0" baseline="0" noProof="0">
              <a:ln>
                <a:noFill/>
              </a:ln>
              <a:solidFill>
                <a:srgbClr val="FFFFFF"/>
              </a:solidFill>
              <a:effectLst/>
              <a:uLnTx/>
              <a:uFillTx/>
              <a:latin typeface="Oswald"/>
              <a:ea typeface="Oswald"/>
              <a:cs typeface="Oswald"/>
              <a:sym typeface="Oswald"/>
            </a:endParaRPr>
          </a:p>
        </p:txBody>
      </p:sp>
      <p:sp>
        <p:nvSpPr>
          <p:cNvPr id="7" name="Title 1">
            <a:extLst>
              <a:ext uri="{FF2B5EF4-FFF2-40B4-BE49-F238E27FC236}">
                <a16:creationId xmlns:a16="http://schemas.microsoft.com/office/drawing/2014/main" id="{A23B756E-25EF-4EFC-A49A-8EAE15D7E977}"/>
              </a:ext>
            </a:extLst>
          </p:cNvPr>
          <p:cNvSpPr>
            <a:spLocks noGrp="1"/>
          </p:cNvSpPr>
          <p:nvPr>
            <p:ph type="title"/>
          </p:nvPr>
        </p:nvSpPr>
        <p:spPr>
          <a:xfrm>
            <a:off x="838200" y="343041"/>
            <a:ext cx="10515600" cy="1325563"/>
          </a:xfrm>
        </p:spPr>
        <p:txBody>
          <a:bodyPr lIns="91440" tIns="45720" rIns="91440" bIns="45720" anchor="t"/>
          <a:lstStyle/>
          <a:p>
            <a:r>
              <a:rPr lang="en-CA" b="1" dirty="0">
                <a:solidFill>
                  <a:schemeClr val="bg1"/>
                </a:solidFill>
                <a:latin typeface="Arial" panose="020B0604020202020204" pitchFamily="34" charset="0"/>
                <a:cs typeface="Arial" panose="020B0604020202020204" pitchFamily="34" charset="0"/>
              </a:rPr>
              <a:t>NC Waste Management</a:t>
            </a:r>
          </a:p>
        </p:txBody>
      </p:sp>
      <p:sp>
        <p:nvSpPr>
          <p:cNvPr id="9" name="Right Triangle 8">
            <a:extLst>
              <a:ext uri="{FF2B5EF4-FFF2-40B4-BE49-F238E27FC236}">
                <a16:creationId xmlns:a16="http://schemas.microsoft.com/office/drawing/2014/main" id="{CE798277-61BA-4B71-BC41-25F192983A10}"/>
              </a:ext>
              <a:ext uri="{C183D7F6-B498-43B3-948B-1728B52AA6E4}">
                <adec:decorative xmlns:adec="http://schemas.microsoft.com/office/drawing/2017/decorative" val="1"/>
              </a:ext>
            </a:extLst>
          </p:cNvPr>
          <p:cNvSpPr/>
          <p:nvPr/>
        </p:nvSpPr>
        <p:spPr>
          <a:xfrm rot="-5400000">
            <a:off x="4415329" y="-918671"/>
            <a:ext cx="3323896" cy="12231413"/>
          </a:xfrm>
          <a:prstGeom prst="rtTriangle">
            <a:avLst/>
          </a:prstGeom>
          <a:solidFill>
            <a:srgbClr val="DCE4F4"/>
          </a:solidFill>
          <a:ln>
            <a:solidFill>
              <a:srgbClr val="DCE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9F1E45-BEE6-49B7-B37A-B9568E63B206}"/>
              </a:ext>
            </a:extLst>
          </p:cNvPr>
          <p:cNvSpPr>
            <a:spLocks noGrp="1"/>
          </p:cNvSpPr>
          <p:nvPr>
            <p:ph idx="1"/>
          </p:nvPr>
        </p:nvSpPr>
        <p:spPr/>
        <p:txBody>
          <a:bodyPr>
            <a:normAutofit lnSpcReduction="10000"/>
          </a:bodyPr>
          <a:lstStyle/>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What is Waste Management?  </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b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comprehensive waste </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reduction, recycling, composting, and landfill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disposal program</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Promotes diversion of waste from landfills through </a:t>
            </a:r>
            <a:br>
              <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waste sorting </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systems into the appropriate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waste streams</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b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base" latinLnBrk="0" hangingPunct="1">
              <a:lnSpc>
                <a:spcPct val="90000"/>
              </a:lnSpc>
              <a:spcBef>
                <a:spcPts val="1000"/>
              </a:spcBef>
              <a:spcAft>
                <a:spcPts val="0"/>
              </a:spcAft>
              <a:buClrTx/>
              <a:buSzTx/>
              <a:buFont typeface="Wingdings" panose="05000000000000000000" pitchFamily="2" charset="2"/>
              <a:buChar char="ü"/>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Recycling </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a:p>
            <a:pPr fontAlgn="base">
              <a:buFont typeface="Wingdings" panose="05000000000000000000" pitchFamily="2" charset="2"/>
              <a:buChar char="ü"/>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lang="en-US" b="1" dirty="0">
                <a:solidFill>
                  <a:srgbClr val="000000"/>
                </a:solidFill>
                <a:latin typeface="Arial" panose="020B0604020202020204" pitchFamily="34" charset="0"/>
                <a:cs typeface="Arial" panose="020B0604020202020204" pitchFamily="34" charset="0"/>
              </a:rPr>
              <a:t>Landfill</a:t>
            </a:r>
            <a:r>
              <a:rPr lang="en-US" dirty="0">
                <a:solidFill>
                  <a:srgbClr val="000000"/>
                </a:solidFill>
                <a:latin typeface="Arial" panose="020B0604020202020204" pitchFamily="34" charset="0"/>
                <a:cs typeface="Arial" panose="020B0604020202020204" pitchFamily="34" charset="0"/>
              </a:rPr>
              <a:t>​</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base" latinLnBrk="0" hangingPunct="1">
              <a:lnSpc>
                <a:spcPct val="90000"/>
              </a:lnSpc>
              <a:spcBef>
                <a:spcPts val="1000"/>
              </a:spcBef>
              <a:spcAft>
                <a:spcPts val="0"/>
              </a:spcAft>
              <a:buClrTx/>
              <a:buSzTx/>
              <a:buFont typeface="Wingdings" panose="05000000000000000000" pitchFamily="2" charset="2"/>
              <a:buChar char="ü"/>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Organics</a:t>
            </a:r>
            <a:endParaRPr lang="en-CA" dirty="0">
              <a:latin typeface="Arial" panose="020B0604020202020204" pitchFamily="34" charset="0"/>
              <a:cs typeface="Arial" panose="020B0604020202020204" pitchFamily="34" charset="0"/>
            </a:endParaRPr>
          </a:p>
        </p:txBody>
      </p:sp>
      <p:sp>
        <p:nvSpPr>
          <p:cNvPr id="6" name="Google Shape;161;g885ae4c89e_1_11">
            <a:extLst>
              <a:ext uri="{FF2B5EF4-FFF2-40B4-BE49-F238E27FC236}">
                <a16:creationId xmlns:a16="http://schemas.microsoft.com/office/drawing/2014/main" id="{3A52301E-02DD-4903-9F89-EFECC345A754}"/>
              </a:ext>
              <a:ext uri="{C183D7F6-B498-43B3-948B-1728B52AA6E4}">
                <adec:decorative xmlns:adec="http://schemas.microsoft.com/office/drawing/2017/decorative" val="1"/>
              </a:ext>
            </a:extLst>
          </p:cNvPr>
          <p:cNvSpPr txBox="1">
            <a:spLocks noGrp="1"/>
          </p:cNvSpPr>
          <p:nvPr>
            <p:ph type="sldNum" idx="12"/>
          </p:nvPr>
        </p:nvSpPr>
        <p:spPr>
          <a:xfrm>
            <a:off x="11353800" y="6176963"/>
            <a:ext cx="731700" cy="525000"/>
          </a:xfrm>
          <a:prstGeom prst="rect">
            <a:avLst/>
          </a:prstGeom>
          <a:solidFill>
            <a:schemeClr val="lt2"/>
          </a:solidFill>
          <a:ln>
            <a:noFill/>
          </a:ln>
        </p:spPr>
        <p:txBody>
          <a:bodyPr spcFirstLastPara="1" wrap="square" lIns="0" tIns="182675" rIns="0" bIns="182675" anchor="t" anchorCtr="0">
            <a:noAutofit/>
          </a:bodyPr>
          <a:lstStyle/>
          <a:p>
            <a:pPr marL="0" lvl="0" indent="0" algn="ctr" rtl="0">
              <a:lnSpc>
                <a:spcPct val="100000"/>
              </a:lnSpc>
              <a:spcBef>
                <a:spcPts val="0"/>
              </a:spcBef>
              <a:spcAft>
                <a:spcPts val="0"/>
              </a:spcAft>
              <a:buSzPts val="1300"/>
              <a:buNone/>
            </a:pPr>
            <a:fld id="{00000000-1234-1234-1234-123412341234}" type="slidenum">
              <a:rPr lang="en-US">
                <a:solidFill>
                  <a:schemeClr val="tx1"/>
                </a:solidFill>
              </a:rPr>
              <a:t>5</a:t>
            </a:fld>
            <a:endParaRPr>
              <a:solidFill>
                <a:schemeClr val="tx1"/>
              </a:solidFill>
            </a:endParaRPr>
          </a:p>
        </p:txBody>
      </p:sp>
      <p:pic>
        <p:nvPicPr>
          <p:cNvPr id="8" name="Picture 7">
            <a:extLst>
              <a:ext uri="{FF2B5EF4-FFF2-40B4-BE49-F238E27FC236}">
                <a16:creationId xmlns:a16="http://schemas.microsoft.com/office/drawing/2014/main" id="{D2648972-F420-479A-AA54-54454D1C040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3401" y="164347"/>
            <a:ext cx="1461549" cy="334971"/>
          </a:xfrm>
          <a:prstGeom prst="rect">
            <a:avLst/>
          </a:prstGeom>
        </p:spPr>
      </p:pic>
    </p:spTree>
    <p:extLst>
      <p:ext uri="{BB962C8B-B14F-4D97-AF65-F5344CB8AC3E}">
        <p14:creationId xmlns:p14="http://schemas.microsoft.com/office/powerpoint/2010/main" val="2750416184"/>
      </p:ext>
    </p:extLst>
  </p:cSld>
  <p:clrMapOvr>
    <a:masterClrMapping/>
  </p:clrMapOvr>
  <mc:AlternateContent xmlns:mc="http://schemas.openxmlformats.org/markup-compatibility/2006" xmlns:p14="http://schemas.microsoft.com/office/powerpoint/2010/main">
    <mc:Choice Requires="p14">
      <p:transition spd="slow" p14:dur="2000" advTm="44646"/>
    </mc:Choice>
    <mc:Fallback xmlns="">
      <p:transition spd="slow" advTm="4464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63;g885ae4c89e_1_11">
            <a:extLst>
              <a:ext uri="{FF2B5EF4-FFF2-40B4-BE49-F238E27FC236}">
                <a16:creationId xmlns:a16="http://schemas.microsoft.com/office/drawing/2014/main" id="{9025CBC9-F273-49E2-A1FF-842B8FC264E3}"/>
              </a:ext>
              <a:ext uri="{C183D7F6-B498-43B3-948B-1728B52AA6E4}">
                <adec:decorative xmlns:adec="http://schemas.microsoft.com/office/drawing/2017/decorative" val="1"/>
              </a:ext>
            </a:extLst>
          </p:cNvPr>
          <p:cNvSpPr txBox="1"/>
          <p:nvPr/>
        </p:nvSpPr>
        <p:spPr>
          <a:xfrm>
            <a:off x="0" y="0"/>
            <a:ext cx="12192000" cy="1351200"/>
          </a:xfrm>
          <a:prstGeom prst="rect">
            <a:avLst/>
          </a:prstGeom>
          <a:solidFill>
            <a:srgbClr val="1971BB"/>
          </a:solidFill>
          <a:ln>
            <a:noFill/>
          </a:ln>
        </p:spPr>
        <p:txBody>
          <a:bodyPr spcFirstLastPara="1" wrap="square" lIns="217475" tIns="108725" rIns="217475" bIns="108725" anchor="ctr" anchorCtr="0">
            <a:noAutofit/>
          </a:bodyPr>
          <a:lstStyle/>
          <a:p>
            <a:pPr marL="88900" marR="0" lvl="0" indent="0" defTabSz="914400" eaLnBrk="1" fontAlgn="auto" latinLnBrk="0" hangingPunct="1">
              <a:lnSpc>
                <a:spcPct val="100000"/>
              </a:lnSpc>
              <a:spcBef>
                <a:spcPts val="1200"/>
              </a:spcBef>
              <a:spcAft>
                <a:spcPts val="600"/>
              </a:spcAft>
              <a:buClr>
                <a:srgbClr val="000000"/>
              </a:buClr>
              <a:buSzPts val="2200"/>
              <a:buFont typeface="Arial"/>
              <a:buNone/>
              <a:tabLst/>
              <a:defRPr/>
            </a:pPr>
            <a:endParaRPr kumimoji="0" lang="en-US" sz="4400" b="1" i="0" u="none" strike="noStrike" kern="0" cap="none" spc="0" normalizeH="0" baseline="0" noProof="0">
              <a:ln>
                <a:noFill/>
              </a:ln>
              <a:solidFill>
                <a:srgbClr val="FFFFFF"/>
              </a:solidFill>
              <a:effectLst/>
              <a:uLnTx/>
              <a:uFillTx/>
              <a:latin typeface="Oswald"/>
              <a:ea typeface="Oswald"/>
              <a:cs typeface="Oswald"/>
              <a:sym typeface="Oswald"/>
            </a:endParaRPr>
          </a:p>
        </p:txBody>
      </p:sp>
      <p:sp>
        <p:nvSpPr>
          <p:cNvPr id="7" name="Title 1">
            <a:extLst>
              <a:ext uri="{FF2B5EF4-FFF2-40B4-BE49-F238E27FC236}">
                <a16:creationId xmlns:a16="http://schemas.microsoft.com/office/drawing/2014/main" id="{CFDCEFA7-EC4C-4DFA-9E45-C03A3984982F}"/>
              </a:ext>
            </a:extLst>
          </p:cNvPr>
          <p:cNvSpPr>
            <a:spLocks noGrp="1"/>
          </p:cNvSpPr>
          <p:nvPr>
            <p:ph type="title"/>
          </p:nvPr>
        </p:nvSpPr>
        <p:spPr>
          <a:xfrm>
            <a:off x="838199" y="49152"/>
            <a:ext cx="10515600" cy="1325563"/>
          </a:xfrm>
        </p:spPr>
        <p:txBody>
          <a:bodyPr/>
          <a:lstStyle/>
          <a:p>
            <a:r>
              <a:rPr lang="en-CA" b="1" dirty="0">
                <a:solidFill>
                  <a:schemeClr val="bg1"/>
                </a:solidFill>
                <a:latin typeface="Arial" panose="020B0604020202020204" pitchFamily="34" charset="0"/>
                <a:cs typeface="Arial" panose="020B0604020202020204" pitchFamily="34" charset="0"/>
              </a:rPr>
              <a:t>Waste Streams</a:t>
            </a:r>
          </a:p>
        </p:txBody>
      </p:sp>
      <p:sp>
        <p:nvSpPr>
          <p:cNvPr id="9" name="Right Triangle 8">
            <a:extLst>
              <a:ext uri="{FF2B5EF4-FFF2-40B4-BE49-F238E27FC236}">
                <a16:creationId xmlns:a16="http://schemas.microsoft.com/office/drawing/2014/main" id="{DF9CA245-CE65-4B5F-AD3E-ECAF019BDB0D}"/>
              </a:ext>
              <a:ext uri="{C183D7F6-B498-43B3-948B-1728B52AA6E4}">
                <adec:decorative xmlns:adec="http://schemas.microsoft.com/office/drawing/2017/decorative" val="1"/>
              </a:ext>
            </a:extLst>
          </p:cNvPr>
          <p:cNvSpPr/>
          <p:nvPr/>
        </p:nvSpPr>
        <p:spPr>
          <a:xfrm rot="-5400000">
            <a:off x="4415329" y="-918671"/>
            <a:ext cx="3323896" cy="12231413"/>
          </a:xfrm>
          <a:prstGeom prst="rtTriangle">
            <a:avLst/>
          </a:prstGeom>
          <a:solidFill>
            <a:srgbClr val="DCE4F4"/>
          </a:solidFill>
          <a:ln>
            <a:solidFill>
              <a:srgbClr val="DCE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9F1E45-BEE6-49B7-B37A-B9568E63B206}"/>
              </a:ext>
            </a:extLst>
          </p:cNvPr>
          <p:cNvSpPr>
            <a:spLocks noGrp="1"/>
          </p:cNvSpPr>
          <p:nvPr>
            <p:ph idx="1"/>
          </p:nvPr>
        </p:nvSpPr>
        <p:spPr/>
        <p:txBody>
          <a:bodyPr/>
          <a:lstStyle/>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What are waste streams?</a:t>
            </a: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The entire </a:t>
            </a:r>
            <a:r>
              <a:rPr kumimoji="0" lang="en-US" sz="28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life cycle </a:t>
            </a:r>
            <a:r>
              <a:rPr kumimoji="0" lang="en-US" sz="2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of the waste we produce. From putting it into the </a:t>
            </a:r>
            <a:r>
              <a:rPr kumimoji="0" lang="en-US" sz="28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recycling, organics, or landfill </a:t>
            </a:r>
            <a:r>
              <a:rPr kumimoji="0" lang="en-US" sz="2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bin for pickup to transport to </a:t>
            </a:r>
            <a:r>
              <a:rPr kumimoji="0" lang="en-US" sz="28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landfill</a:t>
            </a:r>
            <a:r>
              <a:rPr kumimoji="0" lang="en-US" sz="2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recycling</a:t>
            </a:r>
            <a:r>
              <a:rPr kumimoji="0" lang="en-US" sz="2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and </a:t>
            </a:r>
            <a:r>
              <a:rPr kumimoji="0" lang="en-US" sz="28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composting</a:t>
            </a:r>
            <a:r>
              <a:rPr kumimoji="0" lang="en-US" sz="2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facility.​</a:t>
            </a: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The waste stream is defined by its </a:t>
            </a:r>
            <a:r>
              <a:rPr kumimoji="0" lang="en-US" sz="28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end destination.</a:t>
            </a:r>
          </a:p>
          <a:p>
            <a:pPr marL="0" indent="0">
              <a:buNone/>
            </a:pPr>
            <a:endParaRPr lang="en-CA">
              <a:latin typeface="Arial" panose="020B0604020202020204" pitchFamily="34" charset="0"/>
              <a:cs typeface="Arial" panose="020B0604020202020204" pitchFamily="34" charset="0"/>
            </a:endParaRPr>
          </a:p>
        </p:txBody>
      </p:sp>
      <p:sp>
        <p:nvSpPr>
          <p:cNvPr id="6" name="Google Shape;161;g885ae4c89e_1_11">
            <a:extLst>
              <a:ext uri="{FF2B5EF4-FFF2-40B4-BE49-F238E27FC236}">
                <a16:creationId xmlns:a16="http://schemas.microsoft.com/office/drawing/2014/main" id="{3A52301E-02DD-4903-9F89-EFECC345A754}"/>
              </a:ext>
              <a:ext uri="{C183D7F6-B498-43B3-948B-1728B52AA6E4}">
                <adec:decorative xmlns:adec="http://schemas.microsoft.com/office/drawing/2017/decorative" val="1"/>
              </a:ext>
            </a:extLst>
          </p:cNvPr>
          <p:cNvSpPr txBox="1">
            <a:spLocks noGrp="1"/>
          </p:cNvSpPr>
          <p:nvPr>
            <p:ph type="sldNum" idx="12"/>
          </p:nvPr>
        </p:nvSpPr>
        <p:spPr>
          <a:xfrm>
            <a:off x="11353800" y="6176963"/>
            <a:ext cx="731700" cy="525000"/>
          </a:xfrm>
          <a:prstGeom prst="rect">
            <a:avLst/>
          </a:prstGeom>
          <a:solidFill>
            <a:schemeClr val="lt2"/>
          </a:solidFill>
          <a:ln>
            <a:noFill/>
          </a:ln>
        </p:spPr>
        <p:txBody>
          <a:bodyPr spcFirstLastPara="1" wrap="square" lIns="0" tIns="182675" rIns="0" bIns="182675" anchor="t" anchorCtr="0">
            <a:noAutofit/>
          </a:bodyPr>
          <a:lstStyle/>
          <a:p>
            <a:pPr marL="0" lvl="0" indent="0" algn="ctr" rtl="0">
              <a:lnSpc>
                <a:spcPct val="100000"/>
              </a:lnSpc>
              <a:spcBef>
                <a:spcPts val="0"/>
              </a:spcBef>
              <a:spcAft>
                <a:spcPts val="0"/>
              </a:spcAft>
              <a:buSzPts val="1300"/>
              <a:buNone/>
            </a:pPr>
            <a:fld id="{00000000-1234-1234-1234-123412341234}" type="slidenum">
              <a:rPr lang="en-US">
                <a:solidFill>
                  <a:schemeClr val="tx1"/>
                </a:solidFill>
              </a:rPr>
              <a:t>6</a:t>
            </a:fld>
            <a:endParaRPr>
              <a:solidFill>
                <a:schemeClr val="tx1"/>
              </a:solidFill>
            </a:endParaRPr>
          </a:p>
        </p:txBody>
      </p:sp>
      <p:pic>
        <p:nvPicPr>
          <p:cNvPr id="8" name="Picture 7">
            <a:extLst>
              <a:ext uri="{FF2B5EF4-FFF2-40B4-BE49-F238E27FC236}">
                <a16:creationId xmlns:a16="http://schemas.microsoft.com/office/drawing/2014/main" id="{64919591-5A87-4DFA-9E8C-1080544D987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3401" y="164347"/>
            <a:ext cx="1461549" cy="334971"/>
          </a:xfrm>
          <a:prstGeom prst="rect">
            <a:avLst/>
          </a:prstGeom>
        </p:spPr>
      </p:pic>
    </p:spTree>
    <p:extLst>
      <p:ext uri="{BB962C8B-B14F-4D97-AF65-F5344CB8AC3E}">
        <p14:creationId xmlns:p14="http://schemas.microsoft.com/office/powerpoint/2010/main" val="1555425013"/>
      </p:ext>
    </p:extLst>
  </p:cSld>
  <p:clrMapOvr>
    <a:masterClrMapping/>
  </p:clrMapOvr>
  <mc:AlternateContent xmlns:mc="http://schemas.openxmlformats.org/markup-compatibility/2006" xmlns:p14="http://schemas.microsoft.com/office/powerpoint/2010/main">
    <mc:Choice Requires="p14">
      <p:transition spd="slow" p14:dur="2000" advTm="32676"/>
    </mc:Choice>
    <mc:Fallback xmlns="">
      <p:transition spd="slow" advTm="3267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63;g885ae4c89e_1_11">
            <a:extLst>
              <a:ext uri="{FF2B5EF4-FFF2-40B4-BE49-F238E27FC236}">
                <a16:creationId xmlns:a16="http://schemas.microsoft.com/office/drawing/2014/main" id="{9025CBC9-F273-49E2-A1FF-842B8FC264E3}"/>
              </a:ext>
              <a:ext uri="{C183D7F6-B498-43B3-948B-1728B52AA6E4}">
                <adec:decorative xmlns:adec="http://schemas.microsoft.com/office/drawing/2017/decorative" val="1"/>
              </a:ext>
            </a:extLst>
          </p:cNvPr>
          <p:cNvSpPr txBox="1"/>
          <p:nvPr/>
        </p:nvSpPr>
        <p:spPr>
          <a:xfrm>
            <a:off x="1" y="0"/>
            <a:ext cx="12192000" cy="1351200"/>
          </a:xfrm>
          <a:prstGeom prst="rect">
            <a:avLst/>
          </a:prstGeom>
          <a:solidFill>
            <a:srgbClr val="1971BB"/>
          </a:solidFill>
          <a:ln>
            <a:noFill/>
          </a:ln>
        </p:spPr>
        <p:txBody>
          <a:bodyPr spcFirstLastPara="1" wrap="square" lIns="217475" tIns="108725" rIns="217475" bIns="108725" anchor="ctr" anchorCtr="0">
            <a:noAutofit/>
          </a:bodyPr>
          <a:lstStyle/>
          <a:p>
            <a:pPr marL="88900" marR="0" lvl="0" indent="0" defTabSz="914400" eaLnBrk="1" fontAlgn="auto" latinLnBrk="0" hangingPunct="1">
              <a:lnSpc>
                <a:spcPct val="100000"/>
              </a:lnSpc>
              <a:spcBef>
                <a:spcPts val="1200"/>
              </a:spcBef>
              <a:spcAft>
                <a:spcPts val="600"/>
              </a:spcAft>
              <a:buClr>
                <a:srgbClr val="000000"/>
              </a:buClr>
              <a:buSzPts val="2200"/>
              <a:buFont typeface="Arial"/>
              <a:buNone/>
              <a:tabLst/>
              <a:defRPr/>
            </a:pPr>
            <a:endParaRPr kumimoji="0" lang="en-US" sz="4400" b="1" i="0" u="none" strike="noStrike" kern="0" cap="none" spc="0" normalizeH="0" baseline="0" noProof="0">
              <a:ln>
                <a:noFill/>
              </a:ln>
              <a:solidFill>
                <a:srgbClr val="FFFFFF"/>
              </a:solidFill>
              <a:effectLst/>
              <a:uLnTx/>
              <a:uFillTx/>
              <a:latin typeface="Oswald"/>
              <a:ea typeface="Oswald"/>
              <a:cs typeface="Oswald"/>
              <a:sym typeface="Oswald"/>
            </a:endParaRPr>
          </a:p>
        </p:txBody>
      </p:sp>
      <p:sp>
        <p:nvSpPr>
          <p:cNvPr id="7" name="Title 1">
            <a:extLst>
              <a:ext uri="{FF2B5EF4-FFF2-40B4-BE49-F238E27FC236}">
                <a16:creationId xmlns:a16="http://schemas.microsoft.com/office/drawing/2014/main" id="{3C3654E8-698C-4C8C-AD30-78FBD2CFD2C8}"/>
              </a:ext>
            </a:extLst>
          </p:cNvPr>
          <p:cNvSpPr>
            <a:spLocks noGrp="1"/>
          </p:cNvSpPr>
          <p:nvPr>
            <p:ph type="title"/>
          </p:nvPr>
        </p:nvSpPr>
        <p:spPr>
          <a:xfrm>
            <a:off x="838200" y="25637"/>
            <a:ext cx="10515600" cy="1325563"/>
          </a:xfrm>
        </p:spPr>
        <p:txBody>
          <a:bodyPr/>
          <a:lstStyle/>
          <a:p>
            <a:r>
              <a:rPr lang="en-CA" b="1" dirty="0">
                <a:solidFill>
                  <a:schemeClr val="bg1"/>
                </a:solidFill>
                <a:latin typeface="Arial" panose="020B0604020202020204" pitchFamily="34" charset="0"/>
                <a:cs typeface="Arial" panose="020B0604020202020204" pitchFamily="34" charset="0"/>
              </a:rPr>
              <a:t>Waste Contamination</a:t>
            </a:r>
          </a:p>
        </p:txBody>
      </p:sp>
      <p:sp>
        <p:nvSpPr>
          <p:cNvPr id="9" name="Right Triangle 8">
            <a:extLst>
              <a:ext uri="{FF2B5EF4-FFF2-40B4-BE49-F238E27FC236}">
                <a16:creationId xmlns:a16="http://schemas.microsoft.com/office/drawing/2014/main" id="{042C539D-AAF8-4163-85C8-26223DB096EB}"/>
              </a:ext>
              <a:ext uri="{C183D7F6-B498-43B3-948B-1728B52AA6E4}">
                <adec:decorative xmlns:adec="http://schemas.microsoft.com/office/drawing/2017/decorative" val="1"/>
              </a:ext>
            </a:extLst>
          </p:cNvPr>
          <p:cNvSpPr/>
          <p:nvPr/>
        </p:nvSpPr>
        <p:spPr>
          <a:xfrm rot="-5400000">
            <a:off x="4415329" y="-918671"/>
            <a:ext cx="3323896" cy="12231413"/>
          </a:xfrm>
          <a:prstGeom prst="rtTriangle">
            <a:avLst/>
          </a:prstGeom>
          <a:solidFill>
            <a:srgbClr val="DCE4F4"/>
          </a:solidFill>
          <a:ln>
            <a:solidFill>
              <a:srgbClr val="DCE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9F1E45-BEE6-49B7-B37A-B9568E63B206}"/>
              </a:ext>
            </a:extLst>
          </p:cNvPr>
          <p:cNvSpPr>
            <a:spLocks noGrp="1"/>
          </p:cNvSpPr>
          <p:nvPr>
            <p:ph idx="1"/>
          </p:nvPr>
        </p:nvSpPr>
        <p:spPr/>
        <p:txBody>
          <a:bodyPr vert="horz" lIns="91440" tIns="45720" rIns="91440" bIns="45720" rtlCol="0" anchor="t">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What is waste contamination?</a:t>
            </a:r>
            <a:br>
              <a:rPr kumimoji="0" lang="en-CA" sz="28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endParaRPr kumimoji="0" lang="en-CA" sz="28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Waste contamination happens when waste items </a:t>
            </a:r>
            <a:r>
              <a:rPr kumimoji="0" lang="en-CA"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are not properly disposed</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into the respective disposal bin. When waste contamination occurs, it disrupts the effectiveness of the materials’ waste stream.</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0" indent="0">
              <a:buNone/>
              <a:defRPr/>
            </a:pPr>
            <a:r>
              <a:rPr kumimoji="0" lang="en-CA" sz="2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Avoid waste contamination by following NC waste sorting practices, keeping current on what goes where, and reaching out </a:t>
            </a:r>
            <a:r>
              <a:rPr lang="en-CA" dirty="0">
                <a:latin typeface="Arial" panose="020B0604020202020204" pitchFamily="34" charset="0"/>
                <a:cs typeface="Arial" panose="020B0604020202020204" pitchFamily="34" charset="0"/>
              </a:rPr>
              <a:t>to the Office of Sustainability </a:t>
            </a:r>
            <a:r>
              <a:rPr kumimoji="0" lang="en-CA" sz="2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if you have any questions. </a:t>
            </a:r>
            <a:endParaRPr lang="en-CA" sz="28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indent="0">
              <a:buNone/>
            </a:pPr>
            <a:endParaRPr lang="en-CA" dirty="0">
              <a:latin typeface="Arial" panose="020B0604020202020204" pitchFamily="34" charset="0"/>
              <a:cs typeface="Arial" panose="020B0604020202020204" pitchFamily="34" charset="0"/>
            </a:endParaRPr>
          </a:p>
        </p:txBody>
      </p:sp>
      <p:sp>
        <p:nvSpPr>
          <p:cNvPr id="6" name="Google Shape;161;g885ae4c89e_1_11">
            <a:extLst>
              <a:ext uri="{FF2B5EF4-FFF2-40B4-BE49-F238E27FC236}">
                <a16:creationId xmlns:a16="http://schemas.microsoft.com/office/drawing/2014/main" id="{3A52301E-02DD-4903-9F89-EFECC345A754}"/>
              </a:ext>
              <a:ext uri="{C183D7F6-B498-43B3-948B-1728B52AA6E4}">
                <adec:decorative xmlns:adec="http://schemas.microsoft.com/office/drawing/2017/decorative" val="1"/>
              </a:ext>
            </a:extLst>
          </p:cNvPr>
          <p:cNvSpPr txBox="1">
            <a:spLocks noGrp="1"/>
          </p:cNvSpPr>
          <p:nvPr>
            <p:ph type="sldNum" idx="12"/>
          </p:nvPr>
        </p:nvSpPr>
        <p:spPr>
          <a:xfrm>
            <a:off x="11353800" y="6176963"/>
            <a:ext cx="731700" cy="525000"/>
          </a:xfrm>
          <a:prstGeom prst="rect">
            <a:avLst/>
          </a:prstGeom>
          <a:solidFill>
            <a:schemeClr val="lt2"/>
          </a:solidFill>
          <a:ln>
            <a:noFill/>
          </a:ln>
        </p:spPr>
        <p:txBody>
          <a:bodyPr spcFirstLastPara="1" wrap="square" lIns="0" tIns="182675" rIns="0" bIns="182675" anchor="t" anchorCtr="0">
            <a:noAutofit/>
          </a:bodyPr>
          <a:lstStyle/>
          <a:p>
            <a:pPr marL="0" lvl="0" indent="0" algn="ctr" rtl="0">
              <a:lnSpc>
                <a:spcPct val="100000"/>
              </a:lnSpc>
              <a:spcBef>
                <a:spcPts val="0"/>
              </a:spcBef>
              <a:spcAft>
                <a:spcPts val="0"/>
              </a:spcAft>
              <a:buSzPts val="1300"/>
              <a:buNone/>
            </a:pPr>
            <a:fld id="{00000000-1234-1234-1234-123412341234}" type="slidenum">
              <a:rPr lang="en-US">
                <a:solidFill>
                  <a:schemeClr val="tx1"/>
                </a:solidFill>
              </a:rPr>
              <a:t>7</a:t>
            </a:fld>
            <a:endParaRPr>
              <a:solidFill>
                <a:schemeClr val="tx1"/>
              </a:solidFill>
            </a:endParaRPr>
          </a:p>
        </p:txBody>
      </p:sp>
      <p:pic>
        <p:nvPicPr>
          <p:cNvPr id="8" name="Picture 7">
            <a:extLst>
              <a:ext uri="{FF2B5EF4-FFF2-40B4-BE49-F238E27FC236}">
                <a16:creationId xmlns:a16="http://schemas.microsoft.com/office/drawing/2014/main" id="{6530C620-A01B-4CBD-A6E2-7F110D04481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3401" y="164347"/>
            <a:ext cx="1461549" cy="334971"/>
          </a:xfrm>
          <a:prstGeom prst="rect">
            <a:avLst/>
          </a:prstGeom>
        </p:spPr>
      </p:pic>
    </p:spTree>
    <p:extLst>
      <p:ext uri="{BB962C8B-B14F-4D97-AF65-F5344CB8AC3E}">
        <p14:creationId xmlns:p14="http://schemas.microsoft.com/office/powerpoint/2010/main" val="1482650092"/>
      </p:ext>
    </p:extLst>
  </p:cSld>
  <p:clrMapOvr>
    <a:masterClrMapping/>
  </p:clrMapOvr>
  <mc:AlternateContent xmlns:mc="http://schemas.openxmlformats.org/markup-compatibility/2006" xmlns:p14="http://schemas.microsoft.com/office/powerpoint/2010/main">
    <mc:Choice Requires="p14">
      <p:transition spd="slow" p14:dur="2000" advTm="31677"/>
    </mc:Choice>
    <mc:Fallback xmlns="">
      <p:transition spd="slow" advTm="3167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hree Niagara College students crossing their trash pickers at a campus clean-up event. ">
            <a:extLst>
              <a:ext uri="{FF2B5EF4-FFF2-40B4-BE49-F238E27FC236}">
                <a16:creationId xmlns:a16="http://schemas.microsoft.com/office/drawing/2014/main" id="{CFD7BFAA-6129-47C0-BB57-21F09BB5E2DB}"/>
              </a:ext>
            </a:extLst>
          </p:cNvPr>
          <p:cNvPicPr>
            <a:picLocks noChangeAspect="1"/>
          </p:cNvPicPr>
          <p:nvPr/>
        </p:nvPicPr>
        <p:blipFill rotWithShape="1">
          <a:blip r:embed="rId3" cstate="print">
            <a:alphaModFix amt="70000"/>
            <a:extLst>
              <a:ext uri="{28A0092B-C50C-407E-A947-70E740481C1C}">
                <a14:useLocalDpi xmlns:a14="http://schemas.microsoft.com/office/drawing/2010/main" val="0"/>
              </a:ext>
            </a:extLst>
          </a:blip>
          <a:srcRect l="-19427" t="33661" r="19427" b="23531"/>
          <a:stretch/>
        </p:blipFill>
        <p:spPr>
          <a:xfrm>
            <a:off x="-65190" y="-43983"/>
            <a:ext cx="12257190" cy="6959133"/>
          </a:xfrm>
          <a:prstGeom prst="rect">
            <a:avLst/>
          </a:prstGeom>
        </p:spPr>
      </p:pic>
      <p:sp>
        <p:nvSpPr>
          <p:cNvPr id="5" name="Google Shape;107;p1">
            <a:extLst>
              <a:ext uri="{FF2B5EF4-FFF2-40B4-BE49-F238E27FC236}">
                <a16:creationId xmlns:a16="http://schemas.microsoft.com/office/drawing/2014/main" id="{4B373BE5-6A71-4597-8992-5BC1EB6C0B0A}"/>
              </a:ext>
              <a:ext uri="{C183D7F6-B498-43B3-948B-1728B52AA6E4}">
                <adec:decorative xmlns:adec="http://schemas.microsoft.com/office/drawing/2017/decorative" val="1"/>
              </a:ext>
            </a:extLst>
          </p:cNvPr>
          <p:cNvSpPr txBox="1"/>
          <p:nvPr/>
        </p:nvSpPr>
        <p:spPr>
          <a:xfrm>
            <a:off x="-88889" y="-52972"/>
            <a:ext cx="5665890" cy="7017265"/>
          </a:xfrm>
          <a:prstGeom prst="rect">
            <a:avLst/>
          </a:prstGeom>
          <a:gradFill flip="none" rotWithShape="1">
            <a:gsLst>
              <a:gs pos="0">
                <a:srgbClr val="1971BB">
                  <a:alpha val="0"/>
                </a:srgbClr>
              </a:gs>
              <a:gs pos="38000">
                <a:srgbClr val="1971BB"/>
              </a:gs>
            </a:gsLst>
            <a:lin ang="10800000" scaled="1"/>
            <a:tileRect/>
          </a:grad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a:ln>
                <a:noFill/>
              </a:ln>
              <a:solidFill>
                <a:srgbClr val="FFFFFF"/>
              </a:solidFill>
              <a:effectLst/>
              <a:uLnTx/>
              <a:uFillTx/>
              <a:ea typeface="Calibri"/>
              <a:cs typeface="Calibri"/>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a:ln>
                <a:noFill/>
              </a:ln>
              <a:solidFill>
                <a:srgbClr val="FFFFFF"/>
              </a:solidFill>
              <a:effectLst/>
              <a:uLnTx/>
              <a:uFillTx/>
              <a:ea typeface="Calibri"/>
              <a:cs typeface="Calibri"/>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a:ln>
                <a:noFill/>
              </a:ln>
              <a:solidFill>
                <a:srgbClr val="FFFFFF"/>
              </a:solidFill>
              <a:effectLst/>
              <a:uLnTx/>
              <a:uFillTx/>
              <a:ea typeface="Calibri"/>
              <a:cs typeface="Calibri"/>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a:ln>
                <a:noFill/>
              </a:ln>
              <a:solidFill>
                <a:srgbClr val="FFFFFF"/>
              </a:solidFill>
              <a:effectLst/>
              <a:uLnTx/>
              <a:uFillTx/>
              <a:ea typeface="Calibri"/>
              <a:cs typeface="Calibri"/>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a:ln>
                <a:noFill/>
              </a:ln>
              <a:solidFill>
                <a:srgbClr val="FFFFFF"/>
              </a:solidFill>
              <a:effectLst/>
              <a:uLnTx/>
              <a:uFillTx/>
              <a:ea typeface="Calibri"/>
              <a:cs typeface="Calibri"/>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a:ln>
                <a:noFill/>
              </a:ln>
              <a:solidFill>
                <a:srgbClr val="FFFFFF"/>
              </a:solidFill>
              <a:effectLst/>
              <a:uLnTx/>
              <a:uFillTx/>
              <a:ea typeface="Calibri"/>
              <a:cs typeface="Calibri"/>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a:ln>
                <a:noFill/>
              </a:ln>
              <a:solidFill>
                <a:srgbClr val="FFFFFF"/>
              </a:solidFill>
              <a:effectLst/>
              <a:uLnTx/>
              <a:uFillTx/>
              <a:ea typeface="Calibri"/>
              <a:cs typeface="Calibri"/>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a:ln>
                <a:noFill/>
              </a:ln>
              <a:solidFill>
                <a:srgbClr val="FFFFFF"/>
              </a:solidFill>
              <a:effectLst/>
              <a:uLnTx/>
              <a:uFillTx/>
              <a:ea typeface="Calibri"/>
              <a:cs typeface="Calibri"/>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a:ln>
                <a:noFill/>
              </a:ln>
              <a:solidFill>
                <a:srgbClr val="FFFFFF"/>
              </a:solidFill>
              <a:effectLst/>
              <a:uLnTx/>
              <a:uFillTx/>
              <a:ea typeface="Calibri"/>
              <a:cs typeface="Calibri"/>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a:ln>
                <a:noFill/>
              </a:ln>
              <a:solidFill>
                <a:srgbClr val="FFFFFF"/>
              </a:solidFill>
              <a:effectLst/>
              <a:uLnTx/>
              <a:uFillTx/>
              <a:ea typeface="Calibri"/>
              <a:cs typeface="Calibri"/>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a:ln>
                <a:noFill/>
              </a:ln>
              <a:solidFill>
                <a:srgbClr val="FFFFFF"/>
              </a:solidFill>
              <a:effectLst/>
              <a:uLnTx/>
              <a:uFillTx/>
              <a:ea typeface="Calibri"/>
              <a:cs typeface="Calibri"/>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a:ln>
                <a:noFill/>
              </a:ln>
              <a:solidFill>
                <a:srgbClr val="FFFFFF"/>
              </a:solidFill>
              <a:effectLst/>
              <a:uLnTx/>
              <a:uFillTx/>
              <a:ea typeface="Calibri"/>
              <a:cs typeface="Calibri"/>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a:ln>
                <a:noFill/>
              </a:ln>
              <a:solidFill>
                <a:srgbClr val="FFFFFF"/>
              </a:solidFill>
              <a:effectLst/>
              <a:uLnTx/>
              <a:uFillTx/>
              <a:ea typeface="Calibri"/>
              <a:cs typeface="Calibri"/>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a:ln>
                <a:noFill/>
              </a:ln>
              <a:solidFill>
                <a:srgbClr val="FFFFFF"/>
              </a:solidFill>
              <a:effectLst/>
              <a:uLnTx/>
              <a:uFillTx/>
              <a:ea typeface="Calibri"/>
              <a:cs typeface="Calibri"/>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a:ln>
                <a:noFill/>
              </a:ln>
              <a:solidFill>
                <a:srgbClr val="FFFFFF"/>
              </a:solidFill>
              <a:effectLst/>
              <a:uLnTx/>
              <a:uFillTx/>
              <a:ea typeface="Calibri"/>
              <a:cs typeface="Calibri"/>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a:ln>
                <a:noFill/>
              </a:ln>
              <a:solidFill>
                <a:srgbClr val="FFFFFF"/>
              </a:solidFill>
              <a:effectLst/>
              <a:uLnTx/>
              <a:uFillTx/>
              <a:ea typeface="Calibri"/>
              <a:cs typeface="Calibri"/>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a:ln>
                <a:noFill/>
              </a:ln>
              <a:solidFill>
                <a:srgbClr val="FFFFFF"/>
              </a:solidFill>
              <a:effectLst/>
              <a:uLnTx/>
              <a:uFillTx/>
              <a:ea typeface="Calibri"/>
              <a:cs typeface="Calibri"/>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a:ln>
                <a:noFill/>
              </a:ln>
              <a:solidFill>
                <a:srgbClr val="FFFFFF"/>
              </a:solidFill>
              <a:effectLst/>
              <a:uLnTx/>
              <a:uFillTx/>
              <a:ea typeface="Calibri"/>
              <a:cs typeface="Calibri"/>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a:ln>
                <a:noFill/>
              </a:ln>
              <a:solidFill>
                <a:srgbClr val="FFFFFF"/>
              </a:solidFill>
              <a:effectLst/>
              <a:uLnTx/>
              <a:uFillTx/>
              <a:ea typeface="Calibri"/>
              <a:cs typeface="Calibri"/>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a:ln>
                <a:noFill/>
              </a:ln>
              <a:solidFill>
                <a:srgbClr val="FFFFFF"/>
              </a:solidFill>
              <a:effectLst/>
              <a:uLnTx/>
              <a:uFillTx/>
              <a:ea typeface="Calibri"/>
              <a:cs typeface="Calibri"/>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a:ln>
                <a:noFill/>
              </a:ln>
              <a:solidFill>
                <a:srgbClr val="FFFFFF"/>
              </a:solidFill>
              <a:effectLst/>
              <a:uLnTx/>
              <a:uFillTx/>
              <a:ea typeface="Calibri"/>
              <a:cs typeface="Calibri"/>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a:ln>
                <a:noFill/>
              </a:ln>
              <a:solidFill>
                <a:srgbClr val="FFFFFF"/>
              </a:solidFill>
              <a:effectLst/>
              <a:uLnTx/>
              <a:uFillTx/>
              <a:ea typeface="Calibri"/>
              <a:cs typeface="Calibri"/>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a:ln>
                <a:noFill/>
              </a:ln>
              <a:solidFill>
                <a:srgbClr val="FFFFFF"/>
              </a:solidFill>
              <a:effectLst/>
              <a:uLnTx/>
              <a:uFillTx/>
              <a:ea typeface="Calibri"/>
              <a:cs typeface="Calibri"/>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a:ln>
                <a:noFill/>
              </a:ln>
              <a:solidFill>
                <a:srgbClr val="FFFFFF"/>
              </a:solidFill>
              <a:effectLst/>
              <a:uLnTx/>
              <a:uFillTx/>
              <a:ea typeface="Calibri"/>
              <a:cs typeface="Calibri"/>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pic>
        <p:nvPicPr>
          <p:cNvPr id="6" name="Picture 2">
            <a:extLst>
              <a:ext uri="{FF2B5EF4-FFF2-40B4-BE49-F238E27FC236}">
                <a16:creationId xmlns:a16="http://schemas.microsoft.com/office/drawing/2014/main" id="{BC779DCF-3359-47C5-A00A-5D97DCE6CE77}"/>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1" y="116478"/>
            <a:ext cx="1371600" cy="894945"/>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61;g885ae4c89e_1_11">
            <a:extLst>
              <a:ext uri="{FF2B5EF4-FFF2-40B4-BE49-F238E27FC236}">
                <a16:creationId xmlns:a16="http://schemas.microsoft.com/office/drawing/2014/main" id="{C3AB41F8-1317-4A0C-801C-905D63F586E6}"/>
              </a:ext>
              <a:ext uri="{C183D7F6-B498-43B3-948B-1728B52AA6E4}">
                <adec:decorative xmlns:adec="http://schemas.microsoft.com/office/drawing/2017/decorative" val="1"/>
              </a:ext>
            </a:extLst>
          </p:cNvPr>
          <p:cNvSpPr txBox="1">
            <a:spLocks noGrp="1"/>
          </p:cNvSpPr>
          <p:nvPr>
            <p:ph type="sldNum" idx="12"/>
          </p:nvPr>
        </p:nvSpPr>
        <p:spPr>
          <a:xfrm>
            <a:off x="11353800" y="6176963"/>
            <a:ext cx="731700" cy="525000"/>
          </a:xfrm>
          <a:prstGeom prst="rect">
            <a:avLst/>
          </a:prstGeom>
          <a:solidFill>
            <a:schemeClr val="lt2"/>
          </a:solidFill>
          <a:ln>
            <a:noFill/>
          </a:ln>
        </p:spPr>
        <p:txBody>
          <a:bodyPr spcFirstLastPara="1" wrap="square" lIns="0" tIns="182675" rIns="0" bIns="182675" anchor="t" anchorCtr="0">
            <a:noAutofit/>
          </a:bodyPr>
          <a:lstStyle/>
          <a:p>
            <a:pPr marL="0" lvl="0" indent="0" algn="ctr" rtl="0">
              <a:lnSpc>
                <a:spcPct val="100000"/>
              </a:lnSpc>
              <a:spcBef>
                <a:spcPts val="0"/>
              </a:spcBef>
              <a:spcAft>
                <a:spcPts val="0"/>
              </a:spcAft>
              <a:buSzPts val="1300"/>
              <a:buNone/>
            </a:pPr>
            <a:fld id="{00000000-1234-1234-1234-123412341234}" type="slidenum">
              <a:rPr lang="en-US">
                <a:solidFill>
                  <a:schemeClr val="tx1"/>
                </a:solidFill>
              </a:rPr>
              <a:t>8</a:t>
            </a:fld>
            <a:endParaRPr>
              <a:solidFill>
                <a:schemeClr val="tx1"/>
              </a:solidFill>
            </a:endParaRPr>
          </a:p>
        </p:txBody>
      </p:sp>
      <p:sp>
        <p:nvSpPr>
          <p:cNvPr id="2" name="Title 1">
            <a:extLst>
              <a:ext uri="{FF2B5EF4-FFF2-40B4-BE49-F238E27FC236}">
                <a16:creationId xmlns:a16="http://schemas.microsoft.com/office/drawing/2014/main" id="{060DB3EF-8AEE-4335-8747-8C683F58E119}"/>
              </a:ext>
            </a:extLst>
          </p:cNvPr>
          <p:cNvSpPr>
            <a:spLocks noGrp="1"/>
          </p:cNvSpPr>
          <p:nvPr>
            <p:ph type="title" idx="4294967295"/>
          </p:nvPr>
        </p:nvSpPr>
        <p:spPr>
          <a:xfrm>
            <a:off x="386841" y="1277388"/>
            <a:ext cx="2858311" cy="2144611"/>
          </a:xfrm>
        </p:spPr>
        <p:txBody>
          <a:bodyPr>
            <a:normAutofit fontScale="90000"/>
          </a:bodyPr>
          <a:lstStyle/>
          <a:p>
            <a:pPr rtl="0" eaLnBrk="1" latinLnBrk="0" hangingPunct="1"/>
            <a:r>
              <a:rPr lang="en-US" sz="4800" b="1" dirty="0">
                <a:solidFill>
                  <a:srgbClr val="FFFFFF"/>
                </a:solidFill>
                <a:effectLst/>
                <a:latin typeface="Arial" panose="020B0604020202020204" pitchFamily="34" charset="0"/>
                <a:ea typeface="Oswald" panose="020B0604020202020204" pitchFamily="2" charset="0"/>
                <a:cs typeface="Arial" panose="020B0604020202020204" pitchFamily="34" charset="0"/>
              </a:rPr>
              <a:t>CHECK-IN ACTIVITY</a:t>
            </a:r>
            <a:endParaRPr lang="en-US" dirty="0">
              <a:effectLst/>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672BFF19-58F9-4C5F-A4A6-ABCEDF2DDCF9}"/>
              </a:ext>
            </a:extLst>
          </p:cNvPr>
          <p:cNvSpPr txBox="1">
            <a:spLocks/>
          </p:cNvSpPr>
          <p:nvPr/>
        </p:nvSpPr>
        <p:spPr>
          <a:xfrm>
            <a:off x="76201" y="3687964"/>
            <a:ext cx="3479592" cy="5059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a:solidFill>
                  <a:schemeClr val="bg1"/>
                </a:solidFill>
                <a:latin typeface="Arial" panose="020B0604020202020204" pitchFamily="34" charset="0"/>
                <a:cs typeface="Arial" panose="020B0604020202020204" pitchFamily="34" charset="0"/>
              </a:rPr>
              <a:t>What Goes Where?</a:t>
            </a:r>
            <a:endParaRPr lang="en-CA" altLang="en-US" sz="3200" b="1">
              <a:solidFill>
                <a:schemeClr val="bg1"/>
              </a:solidFill>
              <a:latin typeface="Arial" panose="020B0604020202020204" pitchFamily="34" charset="0"/>
              <a:cs typeface="Arial" panose="020B0604020202020204" pitchFamily="34" charset="0"/>
            </a:endParaRPr>
          </a:p>
        </p:txBody>
      </p:sp>
      <p:sp>
        <p:nvSpPr>
          <p:cNvPr id="11" name="Title 1">
            <a:hlinkClick r:id="rId5" action="ppaction://hlinksldjump"/>
            <a:extLst>
              <a:ext uri="{FF2B5EF4-FFF2-40B4-BE49-F238E27FC236}">
                <a16:creationId xmlns:a16="http://schemas.microsoft.com/office/drawing/2014/main" id="{0EA2C870-E7A2-4957-AC1B-CC1E8BAE180F}"/>
              </a:ext>
            </a:extLst>
          </p:cNvPr>
          <p:cNvSpPr txBox="1">
            <a:spLocks/>
          </p:cNvSpPr>
          <p:nvPr/>
        </p:nvSpPr>
        <p:spPr>
          <a:xfrm>
            <a:off x="619847" y="6176963"/>
            <a:ext cx="2399398" cy="2273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1200" b="1" dirty="0">
                <a:solidFill>
                  <a:schemeClr val="bg1"/>
                </a:solidFill>
                <a:latin typeface="Arial" panose="020B0604020202020204" pitchFamily="34" charset="0"/>
                <a:cs typeface="Arial" panose="020B0604020202020204" pitchFamily="34" charset="0"/>
              </a:rPr>
              <a:t>Click here to skip the activity.</a:t>
            </a:r>
            <a:endParaRPr lang="en-CA" altLang="en-US"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1348156"/>
      </p:ext>
    </p:extLst>
  </p:cSld>
  <p:clrMapOvr>
    <a:masterClrMapping/>
  </p:clrMapOvr>
  <mc:AlternateContent xmlns:mc="http://schemas.openxmlformats.org/markup-compatibility/2006" xmlns:p14="http://schemas.microsoft.com/office/powerpoint/2010/main">
    <mc:Choice Requires="p14">
      <p:transition spd="slow" p14:dur="2000" advTm="55624"/>
    </mc:Choice>
    <mc:Fallback xmlns="">
      <p:transition spd="slow" advTm="5562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Google Shape;163;g885ae4c89e_1_11">
            <a:extLst>
              <a:ext uri="{FF2B5EF4-FFF2-40B4-BE49-F238E27FC236}">
                <a16:creationId xmlns:a16="http://schemas.microsoft.com/office/drawing/2014/main" id="{47B00881-2088-4280-ACAE-64B653D34BC6}"/>
              </a:ext>
              <a:ext uri="{C183D7F6-B498-43B3-948B-1728B52AA6E4}">
                <adec:decorative xmlns:adec="http://schemas.microsoft.com/office/drawing/2017/decorative" val="1"/>
              </a:ext>
            </a:extLst>
          </p:cNvPr>
          <p:cNvSpPr txBox="1"/>
          <p:nvPr/>
        </p:nvSpPr>
        <p:spPr>
          <a:xfrm>
            <a:off x="0" y="0"/>
            <a:ext cx="12192000" cy="1351200"/>
          </a:xfrm>
          <a:prstGeom prst="rect">
            <a:avLst/>
          </a:prstGeom>
          <a:solidFill>
            <a:srgbClr val="1971BB"/>
          </a:solidFill>
          <a:ln>
            <a:noFill/>
          </a:ln>
        </p:spPr>
        <p:txBody>
          <a:bodyPr spcFirstLastPara="1" wrap="square" lIns="217475" tIns="108725" rIns="217475" bIns="108725" anchor="ctr" anchorCtr="0">
            <a:noAutofit/>
          </a:bodyPr>
          <a:lstStyle/>
          <a:p>
            <a:pPr marL="88900" marR="0" lvl="0" indent="0" defTabSz="914400" eaLnBrk="1" fontAlgn="auto" latinLnBrk="0" hangingPunct="1">
              <a:lnSpc>
                <a:spcPct val="100000"/>
              </a:lnSpc>
              <a:spcBef>
                <a:spcPts val="1200"/>
              </a:spcBef>
              <a:spcAft>
                <a:spcPts val="600"/>
              </a:spcAft>
              <a:buClr>
                <a:srgbClr val="000000"/>
              </a:buClr>
              <a:buSzPts val="2200"/>
              <a:buFont typeface="Arial"/>
              <a:buNone/>
              <a:tabLst/>
              <a:defRPr/>
            </a:pPr>
            <a:endParaRPr kumimoji="0" lang="en-US" sz="4400" b="1" i="0" u="none" strike="noStrike" kern="0" cap="none" spc="0" normalizeH="0" baseline="0" noProof="0">
              <a:ln>
                <a:noFill/>
              </a:ln>
              <a:solidFill>
                <a:srgbClr val="FFFFFF"/>
              </a:solidFill>
              <a:effectLst/>
              <a:uLnTx/>
              <a:uFillTx/>
              <a:latin typeface="Oswald"/>
              <a:ea typeface="Oswald"/>
              <a:cs typeface="Oswald"/>
              <a:sym typeface="Oswald"/>
            </a:endParaRPr>
          </a:p>
        </p:txBody>
      </p:sp>
      <p:sp>
        <p:nvSpPr>
          <p:cNvPr id="4101" name="Title 1"/>
          <p:cNvSpPr>
            <a:spLocks noGrp="1"/>
          </p:cNvSpPr>
          <p:nvPr>
            <p:ph type="title"/>
          </p:nvPr>
        </p:nvSpPr>
        <p:spPr>
          <a:xfrm>
            <a:off x="692695" y="160020"/>
            <a:ext cx="6360796" cy="1143000"/>
          </a:xfrm>
        </p:spPr>
        <p:txBody>
          <a:bodyPr/>
          <a:lstStyle/>
          <a:p>
            <a:r>
              <a:rPr lang="en-US" altLang="en-US" b="1" dirty="0">
                <a:solidFill>
                  <a:schemeClr val="bg1"/>
                </a:solidFill>
                <a:latin typeface="Arial" panose="020B0604020202020204" pitchFamily="34" charset="0"/>
                <a:cs typeface="Arial" panose="020B0604020202020204" pitchFamily="34" charset="0"/>
              </a:rPr>
              <a:t>What Goes Where?</a:t>
            </a:r>
            <a:endParaRPr lang="en-CA" altLang="en-US" b="1" dirty="0">
              <a:solidFill>
                <a:schemeClr val="bg1"/>
              </a:solidFill>
              <a:latin typeface="Arial" panose="020B0604020202020204" pitchFamily="34" charset="0"/>
              <a:cs typeface="Arial" panose="020B0604020202020204" pitchFamily="34" charset="0"/>
            </a:endParaRPr>
          </a:p>
        </p:txBody>
      </p:sp>
      <p:grpSp>
        <p:nvGrpSpPr>
          <p:cNvPr id="4100" name="Group 34" descr="Blue square with black circle representing the recycling bin found on campus. "/>
          <p:cNvGrpSpPr>
            <a:grpSpLocks/>
          </p:cNvGrpSpPr>
          <p:nvPr/>
        </p:nvGrpSpPr>
        <p:grpSpPr bwMode="auto">
          <a:xfrm>
            <a:off x="975360" y="3543300"/>
            <a:ext cx="2377440" cy="3108960"/>
            <a:chOff x="6864350" y="2221886"/>
            <a:chExt cx="1981200" cy="2590800"/>
          </a:xfrm>
        </p:grpSpPr>
        <p:sp>
          <p:nvSpPr>
            <p:cNvPr id="49" name="Rectangle 48"/>
            <p:cNvSpPr/>
            <p:nvPr/>
          </p:nvSpPr>
          <p:spPr>
            <a:xfrm>
              <a:off x="6864350" y="2221886"/>
              <a:ext cx="1981200" cy="25908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defRPr/>
              </a:pPr>
              <a:endParaRPr lang="en-CA" altLang="en-US" sz="2160">
                <a:solidFill>
                  <a:srgbClr val="FFFFFF"/>
                </a:solidFill>
                <a:latin typeface="Arial" panose="020B0604020202020204" pitchFamily="34" charset="0"/>
                <a:cs typeface="Arial" panose="020B0604020202020204" pitchFamily="34" charset="0"/>
              </a:endParaRPr>
            </a:p>
          </p:txBody>
        </p:sp>
        <p:sp>
          <p:nvSpPr>
            <p:cNvPr id="4128" name="TextBox 7"/>
            <p:cNvSpPr txBox="1">
              <a:spLocks noChangeArrowheads="1"/>
            </p:cNvSpPr>
            <p:nvPr/>
          </p:nvSpPr>
          <p:spPr bwMode="auto">
            <a:xfrm>
              <a:off x="6904038" y="4022437"/>
              <a:ext cx="1905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000" b="1" dirty="0">
                  <a:solidFill>
                    <a:schemeClr val="bg1"/>
                  </a:solidFill>
                  <a:latin typeface="Arial" panose="020B0604020202020204" pitchFamily="34" charset="0"/>
                  <a:cs typeface="Arial" panose="020B0604020202020204" pitchFamily="34" charset="0"/>
                </a:rPr>
                <a:t>Recycling</a:t>
              </a:r>
              <a:endParaRPr lang="en-CA" altLang="en-US" sz="3000" b="1" dirty="0">
                <a:solidFill>
                  <a:schemeClr val="bg1"/>
                </a:solidFill>
                <a:latin typeface="Arial" panose="020B0604020202020204" pitchFamily="34" charset="0"/>
                <a:cs typeface="Arial" panose="020B0604020202020204" pitchFamily="34" charset="0"/>
              </a:endParaRPr>
            </a:p>
          </p:txBody>
        </p:sp>
        <p:sp>
          <p:nvSpPr>
            <p:cNvPr id="51" name="Oval 50"/>
            <p:cNvSpPr/>
            <p:nvPr/>
          </p:nvSpPr>
          <p:spPr>
            <a:xfrm>
              <a:off x="7113588" y="2369524"/>
              <a:ext cx="1555750" cy="1331912"/>
            </a:xfrm>
            <a:prstGeom prst="ellipse">
              <a:avLst/>
            </a:prstGeom>
            <a:solidFill>
              <a:schemeClr val="tx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defRPr/>
              </a:pPr>
              <a:endParaRPr lang="en-CA" altLang="en-US" sz="2160">
                <a:solidFill>
                  <a:srgbClr val="FFFFFF"/>
                </a:solidFill>
                <a:latin typeface="Arial" panose="020B0604020202020204" pitchFamily="34" charset="0"/>
                <a:cs typeface="Arial" panose="020B0604020202020204" pitchFamily="34" charset="0"/>
              </a:endParaRPr>
            </a:p>
          </p:txBody>
        </p:sp>
      </p:grpSp>
      <p:grpSp>
        <p:nvGrpSpPr>
          <p:cNvPr id="4099" name="Group 34" descr="Brown box with black circle representing the landfill bin found on campus. "/>
          <p:cNvGrpSpPr>
            <a:grpSpLocks/>
          </p:cNvGrpSpPr>
          <p:nvPr/>
        </p:nvGrpSpPr>
        <p:grpSpPr bwMode="auto">
          <a:xfrm>
            <a:off x="3627120" y="3543300"/>
            <a:ext cx="2377440" cy="3108960"/>
            <a:chOff x="6864350" y="2221886"/>
            <a:chExt cx="1981200" cy="2590800"/>
          </a:xfrm>
        </p:grpSpPr>
        <p:sp>
          <p:nvSpPr>
            <p:cNvPr id="57" name="Rectangle 56"/>
            <p:cNvSpPr/>
            <p:nvPr/>
          </p:nvSpPr>
          <p:spPr>
            <a:xfrm>
              <a:off x="6864350" y="2221886"/>
              <a:ext cx="1981200" cy="2590800"/>
            </a:xfrm>
            <a:prstGeom prst="rect">
              <a:avLst/>
            </a:prstGeom>
            <a:solidFill>
              <a:srgbClr val="9B4B00"/>
            </a:solidFill>
            <a:ln>
              <a:solidFill>
                <a:srgbClr val="0D0D0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defRPr/>
              </a:pPr>
              <a:endParaRPr lang="en-CA" altLang="en-US" sz="2160">
                <a:solidFill>
                  <a:srgbClr val="FFFFFF"/>
                </a:solidFill>
                <a:latin typeface="Arial" panose="020B0604020202020204" pitchFamily="34" charset="0"/>
                <a:cs typeface="Arial" panose="020B0604020202020204" pitchFamily="34" charset="0"/>
              </a:endParaRPr>
            </a:p>
          </p:txBody>
        </p:sp>
        <p:sp>
          <p:nvSpPr>
            <p:cNvPr id="4131" name="TextBox 7"/>
            <p:cNvSpPr txBox="1">
              <a:spLocks noChangeArrowheads="1"/>
            </p:cNvSpPr>
            <p:nvPr/>
          </p:nvSpPr>
          <p:spPr bwMode="auto">
            <a:xfrm>
              <a:off x="6904038" y="4022437"/>
              <a:ext cx="1905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000" b="1" dirty="0">
                  <a:solidFill>
                    <a:schemeClr val="bg1"/>
                  </a:solidFill>
                  <a:latin typeface="Arial" panose="020B0604020202020204" pitchFamily="34" charset="0"/>
                  <a:cs typeface="Arial" panose="020B0604020202020204" pitchFamily="34" charset="0"/>
                </a:rPr>
                <a:t>Landfill</a:t>
              </a:r>
              <a:endParaRPr lang="en-CA" altLang="en-US" sz="3000" b="1" dirty="0">
                <a:solidFill>
                  <a:schemeClr val="bg1"/>
                </a:solidFill>
                <a:latin typeface="Arial" panose="020B0604020202020204" pitchFamily="34" charset="0"/>
                <a:cs typeface="Arial" panose="020B0604020202020204" pitchFamily="34" charset="0"/>
              </a:endParaRPr>
            </a:p>
          </p:txBody>
        </p:sp>
        <p:sp>
          <p:nvSpPr>
            <p:cNvPr id="59" name="Oval 58"/>
            <p:cNvSpPr/>
            <p:nvPr/>
          </p:nvSpPr>
          <p:spPr>
            <a:xfrm>
              <a:off x="7113588" y="2369524"/>
              <a:ext cx="1555750" cy="1331912"/>
            </a:xfrm>
            <a:prstGeom prst="ellipse">
              <a:avLst/>
            </a:prstGeom>
            <a:solidFill>
              <a:schemeClr val="tx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defRPr/>
              </a:pPr>
              <a:endParaRPr lang="en-CA" altLang="en-US" sz="2160">
                <a:solidFill>
                  <a:srgbClr val="FFFFFF"/>
                </a:solidFill>
                <a:latin typeface="Arial" panose="020B0604020202020204" pitchFamily="34" charset="0"/>
                <a:cs typeface="Arial" panose="020B0604020202020204" pitchFamily="34" charset="0"/>
              </a:endParaRPr>
            </a:p>
          </p:txBody>
        </p:sp>
      </p:grpSp>
      <p:grpSp>
        <p:nvGrpSpPr>
          <p:cNvPr id="4098" name="Group 34" descr="Grey square with black circle representing the Coffee Cup bin found on campus."/>
          <p:cNvGrpSpPr>
            <a:grpSpLocks/>
          </p:cNvGrpSpPr>
          <p:nvPr/>
        </p:nvGrpSpPr>
        <p:grpSpPr bwMode="auto">
          <a:xfrm>
            <a:off x="6174106" y="3543300"/>
            <a:ext cx="2573654" cy="3108960"/>
            <a:chOff x="6781780" y="2221886"/>
            <a:chExt cx="2145269" cy="2590800"/>
          </a:xfrm>
        </p:grpSpPr>
        <p:sp>
          <p:nvSpPr>
            <p:cNvPr id="53" name="Rectangle 52"/>
            <p:cNvSpPr/>
            <p:nvPr/>
          </p:nvSpPr>
          <p:spPr>
            <a:xfrm>
              <a:off x="6864351" y="2221886"/>
              <a:ext cx="1981715" cy="2590800"/>
            </a:xfrm>
            <a:prstGeom prst="rect">
              <a:avLst/>
            </a:prstGeom>
            <a:solidFill>
              <a:schemeClr val="bg1">
                <a:lumMod val="65000"/>
              </a:schemeClr>
            </a:solidFill>
            <a:ln>
              <a:solidFill>
                <a:srgbClr val="0D0D0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defRPr/>
              </a:pPr>
              <a:endParaRPr lang="en-CA" altLang="en-US" sz="2160">
                <a:solidFill>
                  <a:srgbClr val="FFFFFF"/>
                </a:solidFill>
                <a:latin typeface="Arial" panose="020B0604020202020204" pitchFamily="34" charset="0"/>
                <a:cs typeface="Arial" panose="020B0604020202020204" pitchFamily="34" charset="0"/>
              </a:endParaRPr>
            </a:p>
          </p:txBody>
        </p:sp>
        <p:sp>
          <p:nvSpPr>
            <p:cNvPr id="4134" name="TextBox 7"/>
            <p:cNvSpPr txBox="1">
              <a:spLocks noChangeArrowheads="1"/>
            </p:cNvSpPr>
            <p:nvPr/>
          </p:nvSpPr>
          <p:spPr bwMode="auto">
            <a:xfrm>
              <a:off x="6781780" y="4016087"/>
              <a:ext cx="21452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000" b="1">
                  <a:solidFill>
                    <a:schemeClr val="bg1"/>
                  </a:solidFill>
                  <a:latin typeface="Arial" panose="020B0604020202020204" pitchFamily="34" charset="0"/>
                  <a:cs typeface="Arial" panose="020B0604020202020204" pitchFamily="34" charset="0"/>
                </a:rPr>
                <a:t>Coffee Cups</a:t>
              </a:r>
              <a:endParaRPr lang="en-CA" altLang="en-US" sz="3000" b="1">
                <a:solidFill>
                  <a:schemeClr val="bg1"/>
                </a:solidFill>
                <a:latin typeface="Arial" panose="020B0604020202020204" pitchFamily="34" charset="0"/>
                <a:cs typeface="Arial" panose="020B0604020202020204" pitchFamily="34" charset="0"/>
              </a:endParaRPr>
            </a:p>
          </p:txBody>
        </p:sp>
        <p:sp>
          <p:nvSpPr>
            <p:cNvPr id="55" name="Oval 54"/>
            <p:cNvSpPr/>
            <p:nvPr/>
          </p:nvSpPr>
          <p:spPr>
            <a:xfrm>
              <a:off x="7101360" y="2369524"/>
              <a:ext cx="1556154" cy="1331912"/>
            </a:xfrm>
            <a:prstGeom prst="ellipse">
              <a:avLst/>
            </a:prstGeom>
            <a:solidFill>
              <a:schemeClr val="tx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defRPr/>
              </a:pPr>
              <a:endParaRPr lang="en-CA" altLang="en-US" sz="2160">
                <a:solidFill>
                  <a:srgbClr val="FFFFFF"/>
                </a:solidFill>
                <a:latin typeface="Arial" panose="020B0604020202020204" pitchFamily="34" charset="0"/>
                <a:cs typeface="Arial" panose="020B0604020202020204" pitchFamily="34" charset="0"/>
              </a:endParaRPr>
            </a:p>
          </p:txBody>
        </p:sp>
      </p:grpSp>
      <p:grpSp>
        <p:nvGrpSpPr>
          <p:cNvPr id="4102" name="Group 34" descr="Green square with black circle representing the organics bin found on campus. "/>
          <p:cNvGrpSpPr>
            <a:grpSpLocks/>
          </p:cNvGrpSpPr>
          <p:nvPr/>
        </p:nvGrpSpPr>
        <p:grpSpPr bwMode="auto">
          <a:xfrm>
            <a:off x="8930640" y="3535680"/>
            <a:ext cx="2377440" cy="3108960"/>
            <a:chOff x="6864350" y="2221886"/>
            <a:chExt cx="1981200" cy="2590800"/>
          </a:xfrm>
        </p:grpSpPr>
        <p:sp>
          <p:nvSpPr>
            <p:cNvPr id="6" name="Rectangle 5"/>
            <p:cNvSpPr/>
            <p:nvPr/>
          </p:nvSpPr>
          <p:spPr>
            <a:xfrm>
              <a:off x="6864350" y="2221886"/>
              <a:ext cx="1981200" cy="2590800"/>
            </a:xfrm>
            <a:prstGeom prst="rect">
              <a:avLst/>
            </a:prstGeom>
            <a:solidFill>
              <a:srgbClr val="00B050"/>
            </a:solidFill>
            <a:ln>
              <a:solidFill>
                <a:srgbClr val="0D0D0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defRPr/>
              </a:pPr>
              <a:endParaRPr lang="en-CA" altLang="en-US" sz="2160">
                <a:solidFill>
                  <a:srgbClr val="FFFFFF"/>
                </a:solidFill>
                <a:latin typeface="Arial" panose="020B0604020202020204" pitchFamily="34" charset="0"/>
                <a:cs typeface="Arial" panose="020B0604020202020204" pitchFamily="34" charset="0"/>
              </a:endParaRPr>
            </a:p>
          </p:txBody>
        </p:sp>
        <p:sp>
          <p:nvSpPr>
            <p:cNvPr id="4125" name="TextBox 7"/>
            <p:cNvSpPr txBox="1">
              <a:spLocks noChangeArrowheads="1"/>
            </p:cNvSpPr>
            <p:nvPr/>
          </p:nvSpPr>
          <p:spPr bwMode="auto">
            <a:xfrm>
              <a:off x="6904038" y="3961786"/>
              <a:ext cx="1905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000" b="1">
                  <a:solidFill>
                    <a:schemeClr val="bg1"/>
                  </a:solidFill>
                  <a:latin typeface="Arial" panose="020B0604020202020204" pitchFamily="34" charset="0"/>
                  <a:cs typeface="Arial" panose="020B0604020202020204" pitchFamily="34" charset="0"/>
                </a:rPr>
                <a:t>Organics</a:t>
              </a:r>
              <a:endParaRPr lang="en-CA" altLang="en-US" sz="3000" b="1">
                <a:solidFill>
                  <a:schemeClr val="bg1"/>
                </a:solidFill>
                <a:latin typeface="Arial" panose="020B0604020202020204" pitchFamily="34" charset="0"/>
                <a:cs typeface="Arial" panose="020B0604020202020204" pitchFamily="34" charset="0"/>
              </a:endParaRPr>
            </a:p>
          </p:txBody>
        </p:sp>
        <p:sp>
          <p:nvSpPr>
            <p:cNvPr id="11" name="Oval 10"/>
            <p:cNvSpPr/>
            <p:nvPr/>
          </p:nvSpPr>
          <p:spPr>
            <a:xfrm>
              <a:off x="7113588" y="2369524"/>
              <a:ext cx="1555750" cy="1331912"/>
            </a:xfrm>
            <a:prstGeom prst="ellipse">
              <a:avLst/>
            </a:prstGeom>
            <a:solidFill>
              <a:schemeClr val="tx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defRPr/>
              </a:pPr>
              <a:endParaRPr lang="en-CA" altLang="en-US" sz="2160">
                <a:solidFill>
                  <a:srgbClr val="FFFFFF"/>
                </a:solidFill>
                <a:latin typeface="Arial" panose="020B0604020202020204" pitchFamily="34" charset="0"/>
                <a:cs typeface="Arial" panose="020B0604020202020204" pitchFamily="34" charset="0"/>
              </a:endParaRPr>
            </a:p>
          </p:txBody>
        </p:sp>
      </p:grpSp>
      <p:pic>
        <p:nvPicPr>
          <p:cNvPr id="36" name="Picture 35" descr="Silver tinfoil crunched up in a ball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6065" y="24961"/>
            <a:ext cx="3063240" cy="306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descr="Brown paper sleeve for coffee cu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59973" y="729795"/>
            <a:ext cx="3143250" cy="235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descr="Green apple core."/>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87761" y="210704"/>
            <a:ext cx="2326006" cy="284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descr="Tim Hortons food sleeve. "/>
          <p:cNvPicPr>
            <a:picLocks noChangeAspect="1"/>
          </p:cNvPicPr>
          <p:nvPr/>
        </p:nvPicPr>
        <p:blipFill>
          <a:blip r:embed="rId6">
            <a:extLst>
              <a:ext uri="{28A0092B-C50C-407E-A947-70E740481C1C}">
                <a14:useLocalDpi xmlns:a14="http://schemas.microsoft.com/office/drawing/2010/main" val="0"/>
              </a:ext>
            </a:extLst>
          </a:blip>
          <a:srcRect l="4588" t="11165" r="12811" b="13754"/>
          <a:stretch>
            <a:fillRect/>
          </a:stretch>
        </p:blipFill>
        <p:spPr bwMode="auto">
          <a:xfrm>
            <a:off x="7565221" y="757335"/>
            <a:ext cx="4274820" cy="229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White napkin with coffee cup stain."/>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878305" y="625589"/>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White styrofoam cup and food container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57691" y="-151350"/>
            <a:ext cx="4114800" cy="4112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Used brown tea ba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451926" y="-166595"/>
            <a:ext cx="3552824" cy="355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Two Coca Cola cans"/>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635658" y="706524"/>
            <a:ext cx="2922270" cy="26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Red and white checkered paper food wrappe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787975">
            <a:off x="9338588" y="1046615"/>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Yellow and Green Minute Maid lemonade juice box with white straw."/>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748987" y="-566142"/>
            <a:ext cx="2143126" cy="381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White plastic straw"/>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3195460">
            <a:off x="8969026" y="372655"/>
            <a:ext cx="2716531" cy="2716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Subway sub food wrappe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843233" y="772678"/>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Plastic water bottle."/>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9068746" y="419052"/>
            <a:ext cx="1897380" cy="289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White plastic cutlery "/>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8555565" y="527368"/>
            <a:ext cx="2465070" cy="246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9" descr="Black and white coffee cups lids"/>
          <p:cNvGrpSpPr>
            <a:grpSpLocks/>
          </p:cNvGrpSpPr>
          <p:nvPr/>
        </p:nvGrpSpPr>
        <p:grpSpPr bwMode="auto">
          <a:xfrm>
            <a:off x="7262820" y="356627"/>
            <a:ext cx="3970020" cy="2609850"/>
            <a:chOff x="5316953" y="222547"/>
            <a:chExt cx="3308146" cy="2174296"/>
          </a:xfrm>
        </p:grpSpPr>
        <p:pic>
          <p:nvPicPr>
            <p:cNvPr id="4122" name="Picture 17"/>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rot="-766595">
              <a:off x="5316953" y="222547"/>
              <a:ext cx="2174296" cy="217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Picture 18"/>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rot="1932499">
              <a:off x="6129491" y="510233"/>
              <a:ext cx="2495608" cy="96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 name="Picture 20" descr="Brown paper food basket."/>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7525483" y="909464"/>
            <a:ext cx="3308986" cy="1929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White coffee cup with small green leaf"/>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9094493" y="629658"/>
            <a:ext cx="1889760" cy="251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White plastic food containe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8407618" y="633329"/>
            <a:ext cx="2388870" cy="262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Brown Tim Hortons coffee cup"/>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8257464" y="642120"/>
            <a:ext cx="2236470" cy="278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7354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path" presetSubtype="0" accel="50000" decel="50000" fill="hold" nodeType="clickEffect">
                                  <p:stCondLst>
                                    <p:cond delay="0"/>
                                  </p:stCondLst>
                                  <p:childTnLst>
                                    <p:animMotion origin="layout" path="M 1.11022E-16 2.77556E-17 L -0.59792 0.41833 " pathEditMode="relative" rAng="0" ptsTypes="AA">
                                      <p:cBhvr>
                                        <p:cTn id="10" dur="2000" fill="hold"/>
                                        <p:tgtEl>
                                          <p:spTgt spid="36"/>
                                        </p:tgtEl>
                                        <p:attrNameLst>
                                          <p:attrName>ppt_x</p:attrName>
                                          <p:attrName>ppt_y</p:attrName>
                                        </p:attrNameLst>
                                      </p:cBhvr>
                                      <p:rCtr x="-29896" y="20917"/>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36"/>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path" presetSubtype="0" accel="50000" decel="50000" fill="hold" nodeType="clickEffect">
                                  <p:stCondLst>
                                    <p:cond delay="0"/>
                                  </p:stCondLst>
                                  <p:childTnLst>
                                    <p:animMotion origin="layout" path="M -3.33333E-6 -3.33333E-6 L -0.60625 0.43695 " pathEditMode="relative" rAng="0" ptsTypes="AA">
                                      <p:cBhvr>
                                        <p:cTn id="22" dur="2000" fill="hold"/>
                                        <p:tgtEl>
                                          <p:spTgt spid="37"/>
                                        </p:tgtEl>
                                        <p:attrNameLst>
                                          <p:attrName>ppt_x</p:attrName>
                                          <p:attrName>ppt_y</p:attrName>
                                        </p:attrNameLst>
                                      </p:cBhvr>
                                      <p:rCtr x="-30312" y="21833"/>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0"/>
                                          </p:stCondLst>
                                        </p:cTn>
                                        <p:tgtEl>
                                          <p:spTgt spid="37"/>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path" presetSubtype="0" accel="50000" decel="50000" fill="hold" nodeType="clickEffect">
                                  <p:stCondLst>
                                    <p:cond delay="0"/>
                                  </p:stCondLst>
                                  <p:childTnLst>
                                    <p:animMotion origin="layout" path="M 5.55556E-7 4.44444E-6 L 0.11562 0.44055 " pathEditMode="relative" rAng="0" ptsTypes="AA">
                                      <p:cBhvr>
                                        <p:cTn id="34" dur="2000" fill="hold"/>
                                        <p:tgtEl>
                                          <p:spTgt spid="38"/>
                                        </p:tgtEl>
                                        <p:attrNameLst>
                                          <p:attrName>ppt_x</p:attrName>
                                          <p:attrName>ppt_y</p:attrName>
                                        </p:attrNameLst>
                                      </p:cBhvr>
                                      <p:rCtr x="5781" y="22028"/>
                                    </p:animMotion>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nodeType="clickEffect">
                                  <p:stCondLst>
                                    <p:cond delay="0"/>
                                  </p:stCondLst>
                                  <p:childTnLst>
                                    <p:set>
                                      <p:cBhvr>
                                        <p:cTn id="38" dur="1" fill="hold">
                                          <p:stCondLst>
                                            <p:cond delay="0"/>
                                          </p:stCondLst>
                                        </p:cTn>
                                        <p:tgtEl>
                                          <p:spTgt spid="38"/>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path" presetSubtype="0" accel="50000" decel="50000" fill="hold" nodeType="clickEffect">
                                  <p:stCondLst>
                                    <p:cond delay="0"/>
                                  </p:stCondLst>
                                  <p:childTnLst>
                                    <p:animMotion origin="layout" path="M 5.55556E-7 3.33333E-6 L -0.37257 0.43527 " pathEditMode="relative" rAng="0" ptsTypes="AA">
                                      <p:cBhvr>
                                        <p:cTn id="46" dur="2000" fill="hold"/>
                                        <p:tgtEl>
                                          <p:spTgt spid="39"/>
                                        </p:tgtEl>
                                        <p:attrNameLst>
                                          <p:attrName>ppt_x</p:attrName>
                                          <p:attrName>ppt_y</p:attrName>
                                        </p:attrNameLst>
                                      </p:cBhvr>
                                      <p:rCtr x="-18628" y="21750"/>
                                    </p:animMotion>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xit" presetSubtype="0" fill="hold" nodeType="clickEffect">
                                  <p:stCondLst>
                                    <p:cond delay="0"/>
                                  </p:stCondLst>
                                  <p:childTnLst>
                                    <p:set>
                                      <p:cBhvr>
                                        <p:cTn id="50" dur="1" fill="hold">
                                          <p:stCondLst>
                                            <p:cond delay="0"/>
                                          </p:stCondLst>
                                        </p:cTn>
                                        <p:tgtEl>
                                          <p:spTgt spid="39"/>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42" presetClass="path" presetSubtype="0" accel="50000" decel="50000" fill="hold" nodeType="clickEffect">
                                  <p:stCondLst>
                                    <p:cond delay="0"/>
                                  </p:stCondLst>
                                  <p:childTnLst>
                                    <p:animMotion origin="layout" path="M -3.33333E-6 0 L 0.11997 0.44694 " pathEditMode="relative" rAng="0" ptsTypes="AA">
                                      <p:cBhvr>
                                        <p:cTn id="58" dur="2000" fill="hold"/>
                                        <p:tgtEl>
                                          <p:spTgt spid="40"/>
                                        </p:tgtEl>
                                        <p:attrNameLst>
                                          <p:attrName>ppt_x</p:attrName>
                                          <p:attrName>ppt_y</p:attrName>
                                        </p:attrNameLst>
                                      </p:cBhvr>
                                      <p:rCtr x="5990" y="22333"/>
                                    </p:animMotion>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xit" presetSubtype="0" fill="hold" nodeType="clickEffect">
                                  <p:stCondLst>
                                    <p:cond delay="0"/>
                                  </p:stCondLst>
                                  <p:childTnLst>
                                    <p:set>
                                      <p:cBhvr>
                                        <p:cTn id="62" dur="1" fill="hold">
                                          <p:stCondLst>
                                            <p:cond delay="0"/>
                                          </p:stCondLst>
                                        </p:cTn>
                                        <p:tgtEl>
                                          <p:spTgt spid="40"/>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2"/>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42" presetClass="path" presetSubtype="0" accel="50000" decel="50000" fill="hold" nodeType="clickEffect">
                                  <p:stCondLst>
                                    <p:cond delay="0"/>
                                  </p:stCondLst>
                                  <p:childTnLst>
                                    <p:animMotion origin="layout" path="M 3.33333E-6 3.33333E-6 L -0.6125 0.43944 " pathEditMode="relative" rAng="0" ptsTypes="AA">
                                      <p:cBhvr>
                                        <p:cTn id="70" dur="2000" fill="hold"/>
                                        <p:tgtEl>
                                          <p:spTgt spid="2"/>
                                        </p:tgtEl>
                                        <p:attrNameLst>
                                          <p:attrName>ppt_x</p:attrName>
                                          <p:attrName>ppt_y</p:attrName>
                                        </p:attrNameLst>
                                      </p:cBhvr>
                                      <p:rCtr x="-30625" y="21972"/>
                                    </p:animMotion>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xit" presetSubtype="0" fill="hold" nodeType="clickEffect">
                                  <p:stCondLst>
                                    <p:cond delay="0"/>
                                  </p:stCondLst>
                                  <p:childTnLst>
                                    <p:set>
                                      <p:cBhvr>
                                        <p:cTn id="74" dur="1" fill="hold">
                                          <p:stCondLst>
                                            <p:cond delay="0"/>
                                          </p:stCondLst>
                                        </p:cTn>
                                        <p:tgtEl>
                                          <p:spTgt spid="2"/>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3"/>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42" presetClass="path" presetSubtype="0" accel="50000" decel="50000" fill="hold" nodeType="clickEffect">
                                  <p:stCondLst>
                                    <p:cond delay="0"/>
                                  </p:stCondLst>
                                  <p:childTnLst>
                                    <p:animMotion origin="layout" path="M 2.77778E-7 1.11111E-6 L 0.12292 0.46333 " pathEditMode="relative" rAng="0" ptsTypes="AA">
                                      <p:cBhvr>
                                        <p:cTn id="82" dur="2000" fill="hold"/>
                                        <p:tgtEl>
                                          <p:spTgt spid="3"/>
                                        </p:tgtEl>
                                        <p:attrNameLst>
                                          <p:attrName>ppt_x</p:attrName>
                                          <p:attrName>ppt_y</p:attrName>
                                        </p:attrNameLst>
                                      </p:cBhvr>
                                      <p:rCtr x="6146" y="23167"/>
                                    </p:animMotion>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xit" presetSubtype="0" fill="hold" nodeType="clickEffect">
                                  <p:stCondLst>
                                    <p:cond delay="0"/>
                                  </p:stCondLst>
                                  <p:childTnLst>
                                    <p:set>
                                      <p:cBhvr>
                                        <p:cTn id="86" dur="1" fill="hold">
                                          <p:stCondLst>
                                            <p:cond delay="0"/>
                                          </p:stCondLst>
                                        </p:cTn>
                                        <p:tgtEl>
                                          <p:spTgt spid="3"/>
                                        </p:tgtEl>
                                        <p:attrNameLst>
                                          <p:attrName>style.visibility</p:attrName>
                                        </p:attrNameLst>
                                      </p:cBhvr>
                                      <p:to>
                                        <p:strVal val="hidden"/>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nodeType="clickEffect">
                                  <p:stCondLst>
                                    <p:cond delay="0"/>
                                  </p:stCondLst>
                                  <p:childTnLst>
                                    <p:set>
                                      <p:cBhvr>
                                        <p:cTn id="90" dur="1" fill="hold">
                                          <p:stCondLst>
                                            <p:cond delay="0"/>
                                          </p:stCondLst>
                                        </p:cTn>
                                        <p:tgtEl>
                                          <p:spTgt spid="7"/>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42" presetClass="path" presetSubtype="0" accel="50000" decel="50000" fill="hold" nodeType="clickEffect">
                                  <p:stCondLst>
                                    <p:cond delay="0"/>
                                  </p:stCondLst>
                                  <p:childTnLst>
                                    <p:animMotion origin="layout" path="M 3.61111E-6 2.77556E-17 L -0.6165 0.43472 " pathEditMode="relative" rAng="0" ptsTypes="AA">
                                      <p:cBhvr>
                                        <p:cTn id="94" dur="2000" fill="hold"/>
                                        <p:tgtEl>
                                          <p:spTgt spid="7"/>
                                        </p:tgtEl>
                                        <p:attrNameLst>
                                          <p:attrName>ppt_x</p:attrName>
                                          <p:attrName>ppt_y</p:attrName>
                                        </p:attrNameLst>
                                      </p:cBhvr>
                                      <p:rCtr x="-30833" y="21722"/>
                                    </p:animMotion>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xit" presetSubtype="0" fill="hold" nodeType="clickEffect">
                                  <p:stCondLst>
                                    <p:cond delay="0"/>
                                  </p:stCondLst>
                                  <p:childTnLst>
                                    <p:set>
                                      <p:cBhvr>
                                        <p:cTn id="98" dur="1" fill="hold">
                                          <p:stCondLst>
                                            <p:cond delay="0"/>
                                          </p:stCondLst>
                                        </p:cTn>
                                        <p:tgtEl>
                                          <p:spTgt spid="7"/>
                                        </p:tgtEl>
                                        <p:attrNameLst>
                                          <p:attrName>style.visibility</p:attrName>
                                        </p:attrNameLst>
                                      </p:cBhvr>
                                      <p:to>
                                        <p:strVal val="hidden"/>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nodeType="clickEffect">
                                  <p:stCondLst>
                                    <p:cond delay="0"/>
                                  </p:stCondLst>
                                  <p:childTnLst>
                                    <p:set>
                                      <p:cBhvr>
                                        <p:cTn id="102" dur="1" fill="hold">
                                          <p:stCondLst>
                                            <p:cond delay="0"/>
                                          </p:stCondLst>
                                        </p:cTn>
                                        <p:tgtEl>
                                          <p:spTgt spid="9"/>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42" presetClass="path" presetSubtype="0" accel="50000" decel="50000" fill="hold" nodeType="clickEffect">
                                  <p:stCondLst>
                                    <p:cond delay="0"/>
                                  </p:stCondLst>
                                  <p:childTnLst>
                                    <p:animMotion origin="layout" path="M -2.22222E-6 2.22222E-6 L -0.36597 0.44611 " pathEditMode="relative" rAng="0" ptsTypes="AA">
                                      <p:cBhvr>
                                        <p:cTn id="106" dur="2000" fill="hold"/>
                                        <p:tgtEl>
                                          <p:spTgt spid="9"/>
                                        </p:tgtEl>
                                        <p:attrNameLst>
                                          <p:attrName>ppt_x</p:attrName>
                                          <p:attrName>ppt_y</p:attrName>
                                        </p:attrNameLst>
                                      </p:cBhvr>
                                      <p:rCtr x="-18299" y="22306"/>
                                    </p:animMotion>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xit" presetSubtype="0" fill="hold" nodeType="clickEffect">
                                  <p:stCondLst>
                                    <p:cond delay="0"/>
                                  </p:stCondLst>
                                  <p:childTnLst>
                                    <p:set>
                                      <p:cBhvr>
                                        <p:cTn id="110" dur="1" fill="hold">
                                          <p:stCondLst>
                                            <p:cond delay="0"/>
                                          </p:stCondLst>
                                        </p:cTn>
                                        <p:tgtEl>
                                          <p:spTgt spid="9"/>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nodeType="clickEffect">
                                  <p:stCondLst>
                                    <p:cond delay="0"/>
                                  </p:stCondLst>
                                  <p:childTnLst>
                                    <p:set>
                                      <p:cBhvr>
                                        <p:cTn id="114" dur="1" fill="hold">
                                          <p:stCondLst>
                                            <p:cond delay="0"/>
                                          </p:stCondLst>
                                        </p:cTn>
                                        <p:tgtEl>
                                          <p:spTgt spid="13"/>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42" presetClass="path" presetSubtype="0" accel="50000" decel="50000" fill="hold" nodeType="clickEffect">
                                  <p:stCondLst>
                                    <p:cond delay="0"/>
                                  </p:stCondLst>
                                  <p:childTnLst>
                                    <p:animMotion origin="layout" path="M -2.22222E-6 -4.44444E-6 L -0.60764 0.43945 " pathEditMode="relative" rAng="0" ptsTypes="AA">
                                      <p:cBhvr>
                                        <p:cTn id="118" dur="2000" fill="hold"/>
                                        <p:tgtEl>
                                          <p:spTgt spid="13"/>
                                        </p:tgtEl>
                                        <p:attrNameLst>
                                          <p:attrName>ppt_x</p:attrName>
                                          <p:attrName>ppt_y</p:attrName>
                                        </p:attrNameLst>
                                      </p:cBhvr>
                                      <p:rCtr x="-30382" y="21972"/>
                                    </p:animMotion>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xit" presetSubtype="0" fill="hold" nodeType="clickEffect">
                                  <p:stCondLst>
                                    <p:cond delay="0"/>
                                  </p:stCondLst>
                                  <p:childTnLst>
                                    <p:set>
                                      <p:cBhvr>
                                        <p:cTn id="122" dur="1" fill="hold">
                                          <p:stCondLst>
                                            <p:cond delay="0"/>
                                          </p:stCondLst>
                                        </p:cTn>
                                        <p:tgtEl>
                                          <p:spTgt spid="13"/>
                                        </p:tgtEl>
                                        <p:attrNameLst>
                                          <p:attrName>style.visibility</p:attrName>
                                        </p:attrNameLst>
                                      </p:cBhvr>
                                      <p:to>
                                        <p:strVal val="hidden"/>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nodeType="clickEffect">
                                  <p:stCondLst>
                                    <p:cond delay="0"/>
                                  </p:stCondLst>
                                  <p:childTnLst>
                                    <p:set>
                                      <p:cBhvr>
                                        <p:cTn id="126" dur="1" fill="hold">
                                          <p:stCondLst>
                                            <p:cond delay="0"/>
                                          </p:stCondLst>
                                        </p:cTn>
                                        <p:tgtEl>
                                          <p:spTgt spid="14"/>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42" presetClass="path" presetSubtype="0" accel="50000" decel="50000" fill="hold" nodeType="clickEffect">
                                  <p:stCondLst>
                                    <p:cond delay="0"/>
                                  </p:stCondLst>
                                  <p:childTnLst>
                                    <p:animMotion origin="layout" path="M 3.61111E-6 -4.44444E-6 L -0.37691 0.45917 " pathEditMode="relative" rAng="0" ptsTypes="AA">
                                      <p:cBhvr>
                                        <p:cTn id="130" dur="2000" fill="hold"/>
                                        <p:tgtEl>
                                          <p:spTgt spid="14"/>
                                        </p:tgtEl>
                                        <p:attrNameLst>
                                          <p:attrName>ppt_x</p:attrName>
                                          <p:attrName>ppt_y</p:attrName>
                                        </p:attrNameLst>
                                      </p:cBhvr>
                                      <p:rCtr x="-18854" y="22944"/>
                                    </p:animMotion>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xit" presetSubtype="0" fill="hold" nodeType="clickEffect">
                                  <p:stCondLst>
                                    <p:cond delay="0"/>
                                  </p:stCondLst>
                                  <p:childTnLst>
                                    <p:set>
                                      <p:cBhvr>
                                        <p:cTn id="134" dur="1" fill="hold">
                                          <p:stCondLst>
                                            <p:cond delay="0"/>
                                          </p:stCondLst>
                                        </p:cTn>
                                        <p:tgtEl>
                                          <p:spTgt spid="14"/>
                                        </p:tgtEl>
                                        <p:attrNameLst>
                                          <p:attrName>style.visibility</p:attrName>
                                        </p:attrNameLst>
                                      </p:cBhvr>
                                      <p:to>
                                        <p:strVal val="hidden"/>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 presetClass="entr" presetSubtype="0" fill="hold" nodeType="clickEffect">
                                  <p:stCondLst>
                                    <p:cond delay="0"/>
                                  </p:stCondLst>
                                  <p:childTnLst>
                                    <p:set>
                                      <p:cBhvr>
                                        <p:cTn id="138" dur="1" fill="hold">
                                          <p:stCondLst>
                                            <p:cond delay="0"/>
                                          </p:stCondLst>
                                        </p:cTn>
                                        <p:tgtEl>
                                          <p:spTgt spid="15"/>
                                        </p:tgtEl>
                                        <p:attrNameLst>
                                          <p:attrName>style.visibility</p:attrName>
                                        </p:attrNameLst>
                                      </p:cBhvr>
                                      <p:to>
                                        <p:strVal val="visible"/>
                                      </p:to>
                                    </p:se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42" presetClass="path" presetSubtype="0" accel="50000" decel="50000" fill="hold" nodeType="clickEffect">
                                  <p:stCondLst>
                                    <p:cond delay="0"/>
                                  </p:stCondLst>
                                  <p:childTnLst>
                                    <p:animMotion origin="layout" path="M 3.61111E-6 4.44444E-6 L -0.37483 0.48444 " pathEditMode="relative" rAng="0" ptsTypes="AA">
                                      <p:cBhvr>
                                        <p:cTn id="142" dur="2000" fill="hold"/>
                                        <p:tgtEl>
                                          <p:spTgt spid="15"/>
                                        </p:tgtEl>
                                        <p:attrNameLst>
                                          <p:attrName>ppt_x</p:attrName>
                                          <p:attrName>ppt_y</p:attrName>
                                        </p:attrNameLst>
                                      </p:cBhvr>
                                      <p:rCtr x="-18750" y="24222"/>
                                    </p:animMotion>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 presetClass="exit" presetSubtype="0" fill="hold" nodeType="clickEffect">
                                  <p:stCondLst>
                                    <p:cond delay="0"/>
                                  </p:stCondLst>
                                  <p:childTnLst>
                                    <p:set>
                                      <p:cBhvr>
                                        <p:cTn id="146" dur="1" fill="hold">
                                          <p:stCondLst>
                                            <p:cond delay="0"/>
                                          </p:stCondLst>
                                        </p:cTn>
                                        <p:tgtEl>
                                          <p:spTgt spid="15"/>
                                        </p:tgtEl>
                                        <p:attrNameLst>
                                          <p:attrName>style.visibility</p:attrName>
                                        </p:attrNameLst>
                                      </p:cBhvr>
                                      <p:to>
                                        <p:strVal val="hidden"/>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nodeType="clickEffect">
                                  <p:stCondLst>
                                    <p:cond delay="0"/>
                                  </p:stCondLst>
                                  <p:childTnLst>
                                    <p:set>
                                      <p:cBhvr>
                                        <p:cTn id="150" dur="1" fill="hold">
                                          <p:stCondLst>
                                            <p:cond delay="0"/>
                                          </p:stCondLst>
                                        </p:cTn>
                                        <p:tgtEl>
                                          <p:spTgt spid="16"/>
                                        </p:tgtEl>
                                        <p:attrNameLst>
                                          <p:attrName>style.visibility</p:attrName>
                                        </p:attrNameLst>
                                      </p:cBhvr>
                                      <p:to>
                                        <p:strVal val="visible"/>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42" presetClass="path" presetSubtype="0" accel="50000" decel="50000" fill="hold" nodeType="clickEffect">
                                  <p:stCondLst>
                                    <p:cond delay="0"/>
                                  </p:stCondLst>
                                  <p:childTnLst>
                                    <p:animMotion origin="layout" path="M 2.22222E-6 -3.33333E-6 L -0.59236 0.44139 " pathEditMode="relative" rAng="0" ptsTypes="AA">
                                      <p:cBhvr>
                                        <p:cTn id="154" dur="2000" fill="hold"/>
                                        <p:tgtEl>
                                          <p:spTgt spid="16"/>
                                        </p:tgtEl>
                                        <p:attrNameLst>
                                          <p:attrName>ppt_x</p:attrName>
                                          <p:attrName>ppt_y</p:attrName>
                                        </p:attrNameLst>
                                      </p:cBhvr>
                                      <p:rCtr x="-29618" y="22056"/>
                                    </p:animMotion>
                                  </p:childTnLst>
                                </p:cTn>
                              </p:par>
                            </p:childTnLst>
                          </p:cTn>
                        </p:par>
                      </p:childTnLst>
                    </p:cTn>
                  </p:par>
                  <p:par>
                    <p:cTn id="155" fill="hold" nodeType="clickPar">
                      <p:stCondLst>
                        <p:cond delay="indefinite"/>
                      </p:stCondLst>
                      <p:childTnLst>
                        <p:par>
                          <p:cTn id="156" fill="hold" nodeType="withGroup">
                            <p:stCondLst>
                              <p:cond delay="0"/>
                            </p:stCondLst>
                            <p:childTnLst>
                              <p:par>
                                <p:cTn id="157" presetID="1" presetClass="exit" presetSubtype="0" fill="hold" nodeType="clickEffect">
                                  <p:stCondLst>
                                    <p:cond delay="0"/>
                                  </p:stCondLst>
                                  <p:childTnLst>
                                    <p:set>
                                      <p:cBhvr>
                                        <p:cTn id="158" dur="1" fill="hold">
                                          <p:stCondLst>
                                            <p:cond delay="0"/>
                                          </p:stCondLst>
                                        </p:cTn>
                                        <p:tgtEl>
                                          <p:spTgt spid="16"/>
                                        </p:tgtEl>
                                        <p:attrNameLst>
                                          <p:attrName>style.visibility</p:attrName>
                                        </p:attrNameLst>
                                      </p:cBhvr>
                                      <p:to>
                                        <p:strVal val="hidden"/>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ntr" presetSubtype="0" fill="hold" nodeType="clickEffect">
                                  <p:stCondLst>
                                    <p:cond delay="0"/>
                                  </p:stCondLst>
                                  <p:childTnLst>
                                    <p:set>
                                      <p:cBhvr>
                                        <p:cTn id="162" dur="1" fill="hold">
                                          <p:stCondLst>
                                            <p:cond delay="0"/>
                                          </p:stCondLst>
                                        </p:cTn>
                                        <p:tgtEl>
                                          <p:spTgt spid="17"/>
                                        </p:tgtEl>
                                        <p:attrNameLst>
                                          <p:attrName>style.visibility</p:attrName>
                                        </p:attrNameLst>
                                      </p:cBhvr>
                                      <p:to>
                                        <p:strVal val="visible"/>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52" presetClass="path" presetSubtype="0" accel="50000" decel="50000" fill="hold" nodeType="clickEffect">
                                  <p:stCondLst>
                                    <p:cond delay="0"/>
                                  </p:stCondLst>
                                  <p:childTnLst>
                                    <p:animMotion origin="layout" path="M -0.76546 0.01306 C -0.76945 0.08584 -0.53837 0.14972 -0.24775 0.15306 C -0.01737 0.15861 0.17152 0.12389 0.17569 0.08028 C 0.17569 0.03667 -0.00955 -0.00472 -0.24375 -0.00694 C -0.36129 -0.00694 -0.46684 -0.00139 -0.54237 0.01306 C -0.65191 0.03334 -0.71632 0.06556 -0.71632 0.10361 C -0.71632 0.12389 -0.69723 0.14417 -0.66303 0.16195 C -0.58438 0.19917 -0.42882 0.22584 -0.25174 0.22806 C -0.04358 0.23472 0.12638 0.20222 0.12638 0.16417 C 0.1302 0.12389 -0.03976 0.08917 -0.24775 0.0825 C -0.3533 0.0825 -0.44792 0.08917 -0.52014 0.10056 C -0.61441 0.12056 -0.67483 0.15306 -0.67483 0.18445 C -0.67483 0.20222 -0.65591 0.22 -0.6257 0.23695 C -0.55365 0.26945 -0.41771 0.29528 -0.25487 0.29834 C -0.06598 0.30084 0.08489 0.27167 0.08489 0.23695 C 0.08888 0.20222 -0.06268 0.17 -0.25174 0.1675 C -0.34618 0.16417 -0.43282 0.17 -0.49705 0.18195 C -0.58438 0.19917 -0.63299 0.22584 -0.63299 0.25722 C -0.63299 0.27167 -0.61789 0.28945 -0.59167 0.30417 C -0.52726 0.33334 -0.40261 0.35667 -0.25886 0.35917 C -0.08889 0.35917 0.04687 0.33639 0.04687 0.30417 C 0.04687 0.27167 -0.08507 0.24278 -0.25487 0.24028 C -0.3382 0.24028 -0.41771 0.24584 -0.47414 0.25472 C -0.55365 0.26945 -0.59948 0.29528 -0.60278 0.32195 C -0.60278 0.33639 -0.58438 0.35111 -0.56129 0.36222 C -0.50487 0.39139 -0.39132 0.41167 -0.26285 0.41167 C -0.11198 0.41472 0.01336 0.39472 0.01336 0.36556 C 0.01684 0.33639 -0.10782 0.30972 -0.25886 0.30722 C -0.33438 0.30722 -0.40643 0.30972 -0.45573 0.32195 C -0.52726 0.33334 -0.56858 0.35667 -0.56858 0.38 C -0.56858 0.39472 -0.55747 0.40584 -0.53507 0.41722 C -0.48212 0.44389 -0.38351 0.46084 -0.26667 0.46417 C -0.12709 0.46417 -0.01737 0.44639 -0.01737 0.42056 C -0.01355 0.39472 -0.12309 0.37111 -0.26285 0.36806 C -0.33108 0.36806 -0.39132 0.37111 -0.43664 0.38 C -0.50105 0.39139 -0.53837 0.41167 -0.53837 0.435 C -0.53837 0.44639 -0.52726 0.45528 -0.50816 0.4675 C -0.46285 0.49 -0.3724 0.50445 -0.26667 0.50778 C -0.14202 0.51111 -0.04358 0.49334 -0.04358 0.4675 C -0.04358 0.44639 -0.1382 0.42361 -0.26285 0.42361 C -0.32709 0.42056 -0.38351 0.42611 -0.42553 0.43195 C -0.48212 0.44389 -0.51598 0.46084 -0.51598 0.48195 C -0.51598 0.49334 -0.50487 0.50222 -0.48594 0.51111 C -0.44393 0.53111 -0.36129 0.54584 -0.27014 0.54834 C -0.15712 0.55139 -0.06598 0.53361 -0.06598 0.51334 C -0.06598 0.49 -0.15712 0.47306 -0.26667 0.46972 C -0.31928 0.46972 -0.3724 0.47306 -0.41042 0.48195 C -0.46285 0.49 -0.49323 0.50445 -0.49323 0.52556 C -0.49323 0.53361 -0.48212 0.5425 -0.46684 0.55139 C -0.42882 0.56917 -0.3573 0.58389 -0.27014 0.58389 C -0.17223 0.58611 -0.08889 0.57167 -0.08889 0.55139 C -0.08889 0.53361 -0.16823 0.51667 -0.27014 0.51667 C -0.31598 0.51334 -0.36441 0.51667 -0.39862 0.52222 C -0.44393 0.53361 -0.47084 0.54834 -0.47084 0.56278 C -0.47084 0.57167 -0.46285 0.58056 -0.44792 0.58611 C -0.41372 0.60389 -0.34948 0.61528 -0.27014 0.61861 C -0.17934 0.61861 -0.10782 0.60389 -0.10782 0.58945 C -0.10782 0.57167 -0.17934 0.55472 -0.27014 0.55472 C -0.31598 0.55472 -0.3573 0.55722 -0.38351 0.56278 C -0.42882 0.56917 -0.45174 0.58389 -0.45174 0.59834 C -0.45174 0.60389 -0.44393 0.61278 -0.43282 0.61861 C -0.40261 0.63556 -0.34219 0.64445 -0.27396 0.64778 C -0.19063 0.64778 -0.12709 0.63556 -0.12709 0.62084 C -0.12709 0.60389 -0.19063 0.59195 -0.27014 0.58945 C -0.31198 0.58945 -0.34948 0.59195 -0.37639 0.59834 C -0.41372 0.60389 -0.43664 0.61528 -0.43664 0.62972 C -0.43664 0.63556 -0.42882 0.64195 -0.41771 0.64778 " pathEditMode="relative" rAng="0" ptsTypes="AAAAAAAAAAAAAAAAAAAAAAAAAAAAAAAAAAAAAAAAAAAAAAAAAAAAAAAAAAAAAAAAAAA">
                                      <p:cBhvr>
                                        <p:cTn id="166" dur="2000" fill="hold"/>
                                        <p:tgtEl>
                                          <p:spTgt spid="17"/>
                                        </p:tgtEl>
                                        <p:attrNameLst>
                                          <p:attrName>ppt_x</p:attrName>
                                          <p:attrName>ppt_y</p:attrName>
                                        </p:attrNameLst>
                                      </p:cBhvr>
                                      <p:rCtr x="47049" y="30722"/>
                                    </p:animMotion>
                                  </p:childTnLst>
                                </p:cTn>
                              </p:par>
                            </p:childTnLst>
                          </p:cTn>
                        </p:par>
                        <p:par>
                          <p:cTn id="167" fill="hold" nodeType="afterGroup">
                            <p:stCondLst>
                              <p:cond delay="2000"/>
                            </p:stCondLst>
                            <p:childTnLst>
                              <p:par>
                                <p:cTn id="168" presetID="1" presetClass="exit" presetSubtype="0" fill="hold" nodeType="afterEffect">
                                  <p:stCondLst>
                                    <p:cond delay="0"/>
                                  </p:stCondLst>
                                  <p:childTnLst>
                                    <p:set>
                                      <p:cBhvr>
                                        <p:cTn id="169" dur="1" fill="hold">
                                          <p:stCondLst>
                                            <p:cond delay="0"/>
                                          </p:stCondLst>
                                        </p:cTn>
                                        <p:tgtEl>
                                          <p:spTgt spid="17"/>
                                        </p:tgtEl>
                                        <p:attrNameLst>
                                          <p:attrName>style.visibility</p:attrName>
                                        </p:attrNameLst>
                                      </p:cBhvr>
                                      <p:to>
                                        <p:strVal val="hidden"/>
                                      </p:to>
                                    </p:se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1" presetClass="entr" presetSubtype="0" fill="hold" nodeType="clickEffect">
                                  <p:stCondLst>
                                    <p:cond delay="0"/>
                                  </p:stCondLst>
                                  <p:childTnLst>
                                    <p:set>
                                      <p:cBhvr>
                                        <p:cTn id="173" dur="1" fill="hold">
                                          <p:stCondLst>
                                            <p:cond delay="0"/>
                                          </p:stCondLst>
                                        </p:cTn>
                                        <p:tgtEl>
                                          <p:spTgt spid="20"/>
                                        </p:tgtEl>
                                        <p:attrNameLst>
                                          <p:attrName>style.visibility</p:attrName>
                                        </p:attrNameLst>
                                      </p:cBhvr>
                                      <p:to>
                                        <p:strVal val="visible"/>
                                      </p:to>
                                    </p:se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42" presetClass="path" presetSubtype="0" accel="50000" decel="50000" fill="hold" nodeType="clickEffect">
                                  <p:stCondLst>
                                    <p:cond delay="0"/>
                                  </p:stCondLst>
                                  <p:childTnLst>
                                    <p:animMotion origin="layout" path="M 3.61111E-6 3.33333E-6 L -0.629 0.44277 " pathEditMode="relative" rAng="0" ptsTypes="AA">
                                      <p:cBhvr>
                                        <p:cTn id="177" dur="2000" fill="hold"/>
                                        <p:tgtEl>
                                          <p:spTgt spid="20"/>
                                        </p:tgtEl>
                                        <p:attrNameLst>
                                          <p:attrName>ppt_x</p:attrName>
                                          <p:attrName>ppt_y</p:attrName>
                                        </p:attrNameLst>
                                      </p:cBhvr>
                                      <p:rCtr x="-31458" y="22139"/>
                                    </p:animMotion>
                                  </p:childTnLst>
                                </p:cTn>
                              </p:par>
                            </p:childTnLst>
                          </p:cTn>
                        </p:par>
                      </p:childTnLst>
                    </p:cTn>
                  </p:par>
                  <p:par>
                    <p:cTn id="178" fill="hold" nodeType="clickPar">
                      <p:stCondLst>
                        <p:cond delay="indefinite"/>
                      </p:stCondLst>
                      <p:childTnLst>
                        <p:par>
                          <p:cTn id="179" fill="hold" nodeType="withGroup">
                            <p:stCondLst>
                              <p:cond delay="0"/>
                            </p:stCondLst>
                            <p:childTnLst>
                              <p:par>
                                <p:cTn id="180" presetID="1" presetClass="exit" presetSubtype="0" fill="hold" nodeType="clickEffect">
                                  <p:stCondLst>
                                    <p:cond delay="0"/>
                                  </p:stCondLst>
                                  <p:childTnLst>
                                    <p:set>
                                      <p:cBhvr>
                                        <p:cTn id="181" dur="1" fill="hold">
                                          <p:stCondLst>
                                            <p:cond delay="0"/>
                                          </p:stCondLst>
                                        </p:cTn>
                                        <p:tgtEl>
                                          <p:spTgt spid="20"/>
                                        </p:tgtEl>
                                        <p:attrNameLst>
                                          <p:attrName>style.visibility</p:attrName>
                                        </p:attrNameLst>
                                      </p:cBhvr>
                                      <p:to>
                                        <p:strVal val="hidden"/>
                                      </p:to>
                                    </p:se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1" presetClass="entr" presetSubtype="0" fill="hold" nodeType="clickEffect">
                                  <p:stCondLst>
                                    <p:cond delay="0"/>
                                  </p:stCondLst>
                                  <p:childTnLst>
                                    <p:set>
                                      <p:cBhvr>
                                        <p:cTn id="185" dur="1" fill="hold">
                                          <p:stCondLst>
                                            <p:cond delay="0"/>
                                          </p:stCondLst>
                                        </p:cTn>
                                        <p:tgtEl>
                                          <p:spTgt spid="21"/>
                                        </p:tgtEl>
                                        <p:attrNameLst>
                                          <p:attrName>style.visibility</p:attrName>
                                        </p:attrNameLst>
                                      </p:cBhvr>
                                      <p:to>
                                        <p:strVal val="visible"/>
                                      </p:to>
                                    </p:se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42" presetClass="path" presetSubtype="0" accel="50000" decel="50000" fill="hold" nodeType="clickEffect">
                                  <p:stCondLst>
                                    <p:cond delay="0"/>
                                  </p:stCondLst>
                                  <p:childTnLst>
                                    <p:animMotion origin="layout" path="M -1.11111E-6 2.77556E-17 L -0.62361 0.45583 " pathEditMode="relative" rAng="0" ptsTypes="AA">
                                      <p:cBhvr>
                                        <p:cTn id="189" dur="2000" fill="hold"/>
                                        <p:tgtEl>
                                          <p:spTgt spid="21"/>
                                        </p:tgtEl>
                                        <p:attrNameLst>
                                          <p:attrName>ppt_x</p:attrName>
                                          <p:attrName>ppt_y</p:attrName>
                                        </p:attrNameLst>
                                      </p:cBhvr>
                                      <p:rCtr x="-31181" y="22778"/>
                                    </p:animMotion>
                                  </p:childTnLst>
                                </p:cTn>
                              </p:par>
                            </p:childTnLst>
                          </p:cTn>
                        </p:par>
                      </p:childTnLst>
                    </p:cTn>
                  </p:par>
                  <p:par>
                    <p:cTn id="190" fill="hold" nodeType="clickPar">
                      <p:stCondLst>
                        <p:cond delay="indefinite"/>
                      </p:stCondLst>
                      <p:childTnLst>
                        <p:par>
                          <p:cTn id="191" fill="hold" nodeType="withGroup">
                            <p:stCondLst>
                              <p:cond delay="0"/>
                            </p:stCondLst>
                            <p:childTnLst>
                              <p:par>
                                <p:cTn id="192" presetID="1" presetClass="exit" presetSubtype="0" fill="hold" nodeType="clickEffect">
                                  <p:stCondLst>
                                    <p:cond delay="0"/>
                                  </p:stCondLst>
                                  <p:childTnLst>
                                    <p:set>
                                      <p:cBhvr>
                                        <p:cTn id="193" dur="1" fill="hold">
                                          <p:stCondLst>
                                            <p:cond delay="0"/>
                                          </p:stCondLst>
                                        </p:cTn>
                                        <p:tgtEl>
                                          <p:spTgt spid="21"/>
                                        </p:tgtEl>
                                        <p:attrNameLst>
                                          <p:attrName>style.visibility</p:attrName>
                                        </p:attrNameLst>
                                      </p:cBhvr>
                                      <p:to>
                                        <p:strVal val="hidden"/>
                                      </p:to>
                                    </p:set>
                                  </p:childTnLst>
                                </p:cTn>
                              </p:par>
                            </p:childTnLst>
                          </p:cTn>
                        </p:par>
                      </p:childTnLst>
                    </p:cTn>
                  </p:par>
                  <p:par>
                    <p:cTn id="194" fill="hold" nodeType="clickPar">
                      <p:stCondLst>
                        <p:cond delay="indefinite"/>
                      </p:stCondLst>
                      <p:childTnLst>
                        <p:par>
                          <p:cTn id="195" fill="hold" nodeType="withGroup">
                            <p:stCondLst>
                              <p:cond delay="0"/>
                            </p:stCondLst>
                            <p:childTnLst>
                              <p:par>
                                <p:cTn id="196" presetID="1" presetClass="entr" presetSubtype="0" fill="hold" nodeType="clickEffect">
                                  <p:stCondLst>
                                    <p:cond delay="0"/>
                                  </p:stCondLst>
                                  <p:childTnLst>
                                    <p:set>
                                      <p:cBhvr>
                                        <p:cTn id="197" dur="1" fill="hold">
                                          <p:stCondLst>
                                            <p:cond delay="0"/>
                                          </p:stCondLst>
                                        </p:cTn>
                                        <p:tgtEl>
                                          <p:spTgt spid="24"/>
                                        </p:tgtEl>
                                        <p:attrNameLst>
                                          <p:attrName>style.visibility</p:attrName>
                                        </p:attrNameLst>
                                      </p:cBhvr>
                                      <p:to>
                                        <p:strVal val="visible"/>
                                      </p:to>
                                    </p:se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42" presetClass="path" presetSubtype="0" accel="50000" decel="50000" fill="hold" nodeType="clickEffect">
                                  <p:stCondLst>
                                    <p:cond delay="0"/>
                                  </p:stCondLst>
                                  <p:childTnLst>
                                    <p:animMotion origin="layout" path="M -1.38889E-6 4.44444E-6 L -0.58628 0.44833 " pathEditMode="relative" rAng="0" ptsTypes="AA">
                                      <p:cBhvr>
                                        <p:cTn id="201" dur="2000" fill="hold"/>
                                        <p:tgtEl>
                                          <p:spTgt spid="24"/>
                                        </p:tgtEl>
                                        <p:attrNameLst>
                                          <p:attrName>ppt_x</p:attrName>
                                          <p:attrName>ppt_y</p:attrName>
                                        </p:attrNameLst>
                                      </p:cBhvr>
                                      <p:rCtr x="-29323" y="22417"/>
                                    </p:animMotion>
                                  </p:childTnLst>
                                </p:cTn>
                              </p:par>
                            </p:childTnLst>
                          </p:cTn>
                        </p:par>
                      </p:childTnLst>
                    </p:cTn>
                  </p:par>
                  <p:par>
                    <p:cTn id="202" fill="hold" nodeType="clickPar">
                      <p:stCondLst>
                        <p:cond delay="indefinite"/>
                      </p:stCondLst>
                      <p:childTnLst>
                        <p:par>
                          <p:cTn id="203" fill="hold" nodeType="withGroup">
                            <p:stCondLst>
                              <p:cond delay="0"/>
                            </p:stCondLst>
                            <p:childTnLst>
                              <p:par>
                                <p:cTn id="204" presetID="1" presetClass="exit" presetSubtype="0" fill="hold" nodeType="clickEffect">
                                  <p:stCondLst>
                                    <p:cond delay="0"/>
                                  </p:stCondLst>
                                  <p:childTnLst>
                                    <p:set>
                                      <p:cBhvr>
                                        <p:cTn id="205" dur="1" fill="hold">
                                          <p:stCondLst>
                                            <p:cond delay="0"/>
                                          </p:stCondLst>
                                        </p:cTn>
                                        <p:tgtEl>
                                          <p:spTgt spid="24"/>
                                        </p:tgtEl>
                                        <p:attrNameLst>
                                          <p:attrName>style.visibility</p:attrName>
                                        </p:attrNameLst>
                                      </p:cBhvr>
                                      <p:to>
                                        <p:strVal val="hidden"/>
                                      </p:to>
                                    </p:set>
                                  </p:childTnLst>
                                </p:cTn>
                              </p:par>
                            </p:childTnLst>
                          </p:cTn>
                        </p:par>
                      </p:childTnLst>
                    </p:cTn>
                  </p:par>
                  <p:par>
                    <p:cTn id="206" fill="hold" nodeType="clickPar">
                      <p:stCondLst>
                        <p:cond delay="indefinite"/>
                      </p:stCondLst>
                      <p:childTnLst>
                        <p:par>
                          <p:cTn id="207" fill="hold" nodeType="withGroup">
                            <p:stCondLst>
                              <p:cond delay="0"/>
                            </p:stCondLst>
                            <p:childTnLst>
                              <p:par>
                                <p:cTn id="208" presetID="1" presetClass="entr" presetSubtype="0" fill="hold" nodeType="clickEffect">
                                  <p:stCondLst>
                                    <p:cond delay="0"/>
                                  </p:stCondLst>
                                  <p:childTnLst>
                                    <p:set>
                                      <p:cBhvr>
                                        <p:cTn id="209" dur="1" fill="hold">
                                          <p:stCondLst>
                                            <p:cond delay="0"/>
                                          </p:stCondLst>
                                        </p:cTn>
                                        <p:tgtEl>
                                          <p:spTgt spid="26"/>
                                        </p:tgtEl>
                                        <p:attrNameLst>
                                          <p:attrName>style.visibility</p:attrName>
                                        </p:attrNameLst>
                                      </p:cBhvr>
                                      <p:to>
                                        <p:strVal val="visible"/>
                                      </p:to>
                                    </p:se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42" presetClass="path" presetSubtype="0" accel="50000" decel="50000" fill="hold" nodeType="clickEffect">
                                  <p:stCondLst>
                                    <p:cond delay="0"/>
                                  </p:stCondLst>
                                  <p:childTnLst>
                                    <p:animMotion origin="layout" path="M -2.77778E-7 3.33333E-6 L -0.12656 0.4625 " pathEditMode="relative" rAng="0" ptsTypes="AA">
                                      <p:cBhvr>
                                        <p:cTn id="213" dur="2000" fill="hold"/>
                                        <p:tgtEl>
                                          <p:spTgt spid="26"/>
                                        </p:tgtEl>
                                        <p:attrNameLst>
                                          <p:attrName>ppt_x</p:attrName>
                                          <p:attrName>ppt_y</p:attrName>
                                        </p:attrNameLst>
                                      </p:cBhvr>
                                      <p:rCtr x="-6337" y="23111"/>
                                    </p:animMotion>
                                  </p:childTnLst>
                                </p:cTn>
                              </p:par>
                            </p:childTnLst>
                          </p:cTn>
                        </p:par>
                      </p:childTnLst>
                    </p:cTn>
                  </p:par>
                  <p:par>
                    <p:cTn id="214" fill="hold" nodeType="clickPar">
                      <p:stCondLst>
                        <p:cond delay="indefinite"/>
                      </p:stCondLst>
                      <p:childTnLst>
                        <p:par>
                          <p:cTn id="215" fill="hold" nodeType="withGroup">
                            <p:stCondLst>
                              <p:cond delay="0"/>
                            </p:stCondLst>
                            <p:childTnLst>
                              <p:par>
                                <p:cTn id="216" presetID="1" presetClass="exit" presetSubtype="0" fill="hold" nodeType="clickEffect">
                                  <p:stCondLst>
                                    <p:cond delay="0"/>
                                  </p:stCondLst>
                                  <p:childTnLst>
                                    <p:set>
                                      <p:cBhvr>
                                        <p:cTn id="217" dur="1" fill="hold">
                                          <p:stCondLst>
                                            <p:cond delay="0"/>
                                          </p:stCondLst>
                                        </p:cTn>
                                        <p:tgtEl>
                                          <p:spTgt spid="26"/>
                                        </p:tgtEl>
                                        <p:attrNameLst>
                                          <p:attrName>style.visibility</p:attrName>
                                        </p:attrNameLst>
                                      </p:cBhvr>
                                      <p:to>
                                        <p:strVal val="hidden"/>
                                      </p:to>
                                    </p:set>
                                  </p:childTnLst>
                                </p:cTn>
                              </p:par>
                            </p:childTnLst>
                          </p:cTn>
                        </p:par>
                      </p:childTnLst>
                    </p:cTn>
                  </p:par>
                  <p:par>
                    <p:cTn id="218" fill="hold" nodeType="clickPar">
                      <p:stCondLst>
                        <p:cond delay="indefinite"/>
                      </p:stCondLst>
                      <p:childTnLst>
                        <p:par>
                          <p:cTn id="219" fill="hold" nodeType="withGroup">
                            <p:stCondLst>
                              <p:cond delay="0"/>
                            </p:stCondLst>
                            <p:childTnLst>
                              <p:par>
                                <p:cTn id="220" presetID="1" presetClass="entr" presetSubtype="0" fill="hold" nodeType="clickEffect">
                                  <p:stCondLst>
                                    <p:cond delay="0"/>
                                  </p:stCondLst>
                                  <p:childTnLst>
                                    <p:set>
                                      <p:cBhvr>
                                        <p:cTn id="221" dur="1" fill="hold">
                                          <p:stCondLst>
                                            <p:cond delay="0"/>
                                          </p:stCondLst>
                                        </p:cTn>
                                        <p:tgtEl>
                                          <p:spTgt spid="22"/>
                                        </p:tgtEl>
                                        <p:attrNameLst>
                                          <p:attrName>style.visibility</p:attrName>
                                        </p:attrNameLst>
                                      </p:cBhvr>
                                      <p:to>
                                        <p:strVal val="visible"/>
                                      </p:to>
                                    </p:set>
                                  </p:childTnLst>
                                </p:cTn>
                              </p:par>
                            </p:childTnLst>
                          </p:cTn>
                        </p:par>
                      </p:childTnLst>
                    </p:cTn>
                  </p:par>
                  <p:par>
                    <p:cTn id="222" fill="hold" nodeType="clickPar">
                      <p:stCondLst>
                        <p:cond delay="indefinite"/>
                      </p:stCondLst>
                      <p:childTnLst>
                        <p:par>
                          <p:cTn id="223" fill="hold" nodeType="withGroup">
                            <p:stCondLst>
                              <p:cond delay="0"/>
                            </p:stCondLst>
                            <p:childTnLst>
                              <p:par>
                                <p:cTn id="224" presetID="42" presetClass="path" presetSubtype="0" accel="50000" decel="50000" fill="hold" nodeType="clickEffect">
                                  <p:stCondLst>
                                    <p:cond delay="0"/>
                                  </p:stCondLst>
                                  <p:childTnLst>
                                    <p:animMotion origin="layout" path="M -4.72222E-6 -2.22222E-6 L 0.13889 0.44389 " pathEditMode="relative" rAng="0" ptsTypes="AA">
                                      <p:cBhvr>
                                        <p:cTn id="225" dur="2000" fill="hold"/>
                                        <p:tgtEl>
                                          <p:spTgt spid="22"/>
                                        </p:tgtEl>
                                        <p:attrNameLst>
                                          <p:attrName>ppt_x</p:attrName>
                                          <p:attrName>ppt_y</p:attrName>
                                        </p:attrNameLst>
                                      </p:cBhvr>
                                      <p:rCtr x="6944" y="22194"/>
                                    </p:animMotion>
                                  </p:childTnLst>
                                </p:cTn>
                              </p:par>
                            </p:childTnLst>
                          </p:cTn>
                        </p:par>
                      </p:childTnLst>
                    </p:cTn>
                  </p:par>
                  <p:par>
                    <p:cTn id="226" fill="hold" nodeType="clickPar">
                      <p:stCondLst>
                        <p:cond delay="indefinite"/>
                      </p:stCondLst>
                      <p:childTnLst>
                        <p:par>
                          <p:cTn id="227" fill="hold" nodeType="withGroup">
                            <p:stCondLst>
                              <p:cond delay="0"/>
                            </p:stCondLst>
                            <p:childTnLst>
                              <p:par>
                                <p:cTn id="228" presetID="1" presetClass="exit" presetSubtype="0" fill="hold" nodeType="clickEffect">
                                  <p:stCondLst>
                                    <p:cond delay="0"/>
                                  </p:stCondLst>
                                  <p:childTnLst>
                                    <p:set>
                                      <p:cBhvr>
                                        <p:cTn id="229"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P_TVET_CALI_2018">
  <a:themeElements>
    <a:clrScheme name="Custom 1">
      <a:dk1>
        <a:srgbClr val="000000"/>
      </a:dk1>
      <a:lt1>
        <a:srgbClr val="FFFFFF"/>
      </a:lt1>
      <a:dk2>
        <a:srgbClr val="797979"/>
      </a:dk2>
      <a:lt2>
        <a:srgbClr val="007BB6"/>
      </a:lt2>
      <a:accent1>
        <a:srgbClr val="134D7E"/>
      </a:accent1>
      <a:accent2>
        <a:srgbClr val="1971BB"/>
      </a:accent2>
      <a:accent3>
        <a:srgbClr val="1D8EEA"/>
      </a:accent3>
      <a:accent4>
        <a:srgbClr val="4EAAFF"/>
      </a:accent4>
      <a:accent5>
        <a:srgbClr val="8BCEFF"/>
      </a:accent5>
      <a:accent6>
        <a:srgbClr val="C7C7C7"/>
      </a:accent6>
      <a:hlink>
        <a:srgbClr val="1971BB"/>
      </a:hlink>
      <a:folHlink>
        <a:srgbClr val="4EAA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61A211499C3C4EADFD868D5C61BE6E" ma:contentTypeVersion="13" ma:contentTypeDescription="Create a new document." ma:contentTypeScope="" ma:versionID="24f2be97428d0ae7e4a92622f0dc37c3">
  <xsd:schema xmlns:xsd="http://www.w3.org/2001/XMLSchema" xmlns:xs="http://www.w3.org/2001/XMLSchema" xmlns:p="http://schemas.microsoft.com/office/2006/metadata/properties" xmlns:ns2="49278ba5-48c9-4e13-8662-0e682511052b" xmlns:ns3="940beb4e-a07d-4df3-8eab-d01b4697a850" targetNamespace="http://schemas.microsoft.com/office/2006/metadata/properties" ma:root="true" ma:fieldsID="fcce944c902e822fd4138c8fdae32a5d" ns2:_="" ns3:_="">
    <xsd:import namespace="49278ba5-48c9-4e13-8662-0e682511052b"/>
    <xsd:import namespace="940beb4e-a07d-4df3-8eab-d01b4697a85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278ba5-48c9-4e13-8662-0e68251105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0beb4e-a07d-4df3-8eab-d01b4697a85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BAAB37-8C44-4CDB-A104-AA3764920F40}">
  <ds:schemaRefs>
    <ds:schemaRef ds:uri="49278ba5-48c9-4e13-8662-0e682511052b"/>
    <ds:schemaRef ds:uri="940beb4e-a07d-4df3-8eab-d01b4697a85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9C999EA-DF39-4F54-980D-C9005B959E0E}">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940beb4e-a07d-4df3-8eab-d01b4697a850"/>
    <ds:schemaRef ds:uri="49278ba5-48c9-4e13-8662-0e682511052b"/>
    <ds:schemaRef ds:uri="http://www.w3.org/XML/1998/namespace"/>
  </ds:schemaRefs>
</ds:datastoreItem>
</file>

<file path=customXml/itemProps3.xml><?xml version="1.0" encoding="utf-8"?>
<ds:datastoreItem xmlns:ds="http://schemas.openxmlformats.org/officeDocument/2006/customXml" ds:itemID="{7C16D871-D82B-4E37-9A47-9F6580CA2C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375</TotalTime>
  <Words>4049</Words>
  <Application>Microsoft Office PowerPoint</Application>
  <PresentationFormat>Widescreen</PresentationFormat>
  <Paragraphs>383</Paragraphs>
  <Slides>29</Slides>
  <Notes>29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29</vt:i4>
      </vt:variant>
    </vt:vector>
  </HeadingPairs>
  <TitlesOfParts>
    <vt:vector size="41" baseType="lpstr">
      <vt:lpstr>Arial</vt:lpstr>
      <vt:lpstr>Arial Black</vt:lpstr>
      <vt:lpstr>Calibri</vt:lpstr>
      <vt:lpstr>Calibri Light</vt:lpstr>
      <vt:lpstr>Open Sans</vt:lpstr>
      <vt:lpstr>Open Sans Light</vt:lpstr>
      <vt:lpstr>Oswald</vt:lpstr>
      <vt:lpstr>Trade Gothic LT Std</vt:lpstr>
      <vt:lpstr>Trade Gothic LT Std Regular</vt:lpstr>
      <vt:lpstr>Wingdings</vt:lpstr>
      <vt:lpstr>Office Theme</vt:lpstr>
      <vt:lpstr>IP_TVET_CALI_2018</vt:lpstr>
      <vt:lpstr>An introductory waste training module for Niagara College students, staff, and faculty</vt:lpstr>
      <vt:lpstr>Stakeholder Appreciation</vt:lpstr>
      <vt:lpstr>Learning Outcomes</vt:lpstr>
      <vt:lpstr>Waste Defined</vt:lpstr>
      <vt:lpstr>NC Waste Management</vt:lpstr>
      <vt:lpstr>Waste Streams</vt:lpstr>
      <vt:lpstr>Waste Contamination</vt:lpstr>
      <vt:lpstr>CHECK-IN ACTIVITY</vt:lpstr>
      <vt:lpstr>What Goes Where?</vt:lpstr>
      <vt:lpstr>NC Waste Streams</vt:lpstr>
      <vt:lpstr>Recycling</vt:lpstr>
      <vt:lpstr>Recycling Top Tips</vt:lpstr>
      <vt:lpstr>Single-use Coffee Cup Bin</vt:lpstr>
      <vt:lpstr>Landfill</vt:lpstr>
      <vt:lpstr>Landfill Top Tips</vt:lpstr>
      <vt:lpstr>Organics</vt:lpstr>
      <vt:lpstr>Organics Top Tips</vt:lpstr>
      <vt:lpstr>Special Cases</vt:lpstr>
      <vt:lpstr>CHECK-IN ACTIVITY </vt:lpstr>
      <vt:lpstr>Quiz</vt:lpstr>
      <vt:lpstr>Waste Targets</vt:lpstr>
      <vt:lpstr>Waste Targets P1</vt:lpstr>
      <vt:lpstr>NC Waste Audit</vt:lpstr>
      <vt:lpstr>Regulatory Compliance P1</vt:lpstr>
      <vt:lpstr>Regulatory Compliance</vt:lpstr>
      <vt:lpstr>Shifting our Thinking about Waste</vt:lpstr>
      <vt:lpstr>Waste in a Global Context</vt:lpstr>
      <vt:lpstr>Waste Training Quiz</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Taylor</dc:creator>
  <cp:lastModifiedBy>Lindsay Taylor</cp:lastModifiedBy>
  <cp:revision>2</cp:revision>
  <dcterms:created xsi:type="dcterms:W3CDTF">2021-08-20T18:04:29Z</dcterms:created>
  <dcterms:modified xsi:type="dcterms:W3CDTF">2021-11-08T14:50:30Z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0x0101002961A211499C3C4EADFD868D5C61BE6E</vt:lpwstr>
  </property>
</Properties>
</file>