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8"/>
  </p:notesMasterIdLst>
  <p:sldIdLst>
    <p:sldId id="256" r:id="rId5"/>
    <p:sldId id="272" r:id="rId6"/>
    <p:sldId id="257" r:id="rId7"/>
    <p:sldId id="273" r:id="rId8"/>
    <p:sldId id="274" r:id="rId9"/>
    <p:sldId id="275" r:id="rId10"/>
    <p:sldId id="258" r:id="rId11"/>
    <p:sldId id="276" r:id="rId12"/>
    <p:sldId id="259" r:id="rId13"/>
    <p:sldId id="260" r:id="rId14"/>
    <p:sldId id="268" r:id="rId15"/>
    <p:sldId id="269" r:id="rId16"/>
    <p:sldId id="270" r:id="rId17"/>
    <p:sldId id="271" r:id="rId18"/>
    <p:sldId id="261" r:id="rId19"/>
    <p:sldId id="262" r:id="rId20"/>
    <p:sldId id="277" r:id="rId21"/>
    <p:sldId id="263" r:id="rId22"/>
    <p:sldId id="264" r:id="rId23"/>
    <p:sldId id="265" r:id="rId24"/>
    <p:sldId id="266" r:id="rId25"/>
    <p:sldId id="278" r:id="rId26"/>
    <p:sldId id="267" r:id="rId27"/>
  </p:sldIdLst>
  <p:sldSz cx="12192000" cy="6858000"/>
  <p:notesSz cx="6858000" cy="12477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391D8-FC85-9ADC-7392-627B24E4A5A9}" v="1861" dt="2020-04-17T17:23:33.934"/>
    <p1510:client id="{1F9DA7C8-DB88-D840-899F-734D6E1218F4}" v="5475" dt="2020-04-17T20:36:19.678"/>
    <p1510:client id="{5140F738-25BA-A448-A0BF-6040222F3975}" v="3506" dt="2020-04-17T20:08:57.055"/>
    <p1510:client id="{6E22CD87-8BE2-84AB-3284-35EDB443E8FC}" v="845" dt="2020-04-16T22:17:37.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88321" autoAdjust="0"/>
  </p:normalViewPr>
  <p:slideViewPr>
    <p:cSldViewPr snapToGrid="0" snapToObjects="1">
      <p:cViewPr varScale="1">
        <p:scale>
          <a:sx n="65" d="100"/>
          <a:sy n="65" d="100"/>
        </p:scale>
        <p:origin x="9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Johnson" userId="07a4c69e-fb40-4f9e-8185-73c86f09c042" providerId="ADAL" clId="{1F9DA7C8-DB88-D840-899F-734D6E1218F4}"/>
    <pc:docChg chg="undo custSel mod addSld modSld">
      <pc:chgData name="Danielle Johnson" userId="07a4c69e-fb40-4f9e-8185-73c86f09c042" providerId="ADAL" clId="{1F9DA7C8-DB88-D840-899F-734D6E1218F4}" dt="2020-04-17T20:38:05.951" v="12955" actId="20577"/>
      <pc:docMkLst>
        <pc:docMk/>
      </pc:docMkLst>
      <pc:sldChg chg="modNotesTx">
        <pc:chgData name="Danielle Johnson" userId="07a4c69e-fb40-4f9e-8185-73c86f09c042" providerId="ADAL" clId="{1F9DA7C8-DB88-D840-899F-734D6E1218F4}" dt="2020-04-17T20:32:16.540" v="11878" actId="20577"/>
        <pc:sldMkLst>
          <pc:docMk/>
          <pc:sldMk cId="2460230824" sldId="256"/>
        </pc:sldMkLst>
      </pc:sldChg>
      <pc:sldChg chg="addSp delSp modSp modNotesTx">
        <pc:chgData name="Danielle Johnson" userId="07a4c69e-fb40-4f9e-8185-73c86f09c042" providerId="ADAL" clId="{1F9DA7C8-DB88-D840-899F-734D6E1218F4}" dt="2020-04-17T00:09:04.468" v="3280" actId="20577"/>
        <pc:sldMkLst>
          <pc:docMk/>
          <pc:sldMk cId="3804787730" sldId="257"/>
        </pc:sldMkLst>
        <pc:spChg chg="add del">
          <ac:chgData name="Danielle Johnson" userId="07a4c69e-fb40-4f9e-8185-73c86f09c042" providerId="ADAL" clId="{1F9DA7C8-DB88-D840-899F-734D6E1218F4}" dt="2020-04-16T22:20:24.499" v="44" actId="1032"/>
          <ac:spMkLst>
            <pc:docMk/>
            <pc:sldMk cId="3804787730" sldId="257"/>
            <ac:spMk id="3" creationId="{743C5362-0CBB-A945-A727-D01927F50BFC}"/>
          </ac:spMkLst>
        </pc:spChg>
        <pc:graphicFrameChg chg="add del mod modGraphic">
          <ac:chgData name="Danielle Johnson" userId="07a4c69e-fb40-4f9e-8185-73c86f09c042" providerId="ADAL" clId="{1F9DA7C8-DB88-D840-899F-734D6E1218F4}" dt="2020-04-16T22:19:48.950" v="43" actId="1032"/>
          <ac:graphicFrameMkLst>
            <pc:docMk/>
            <pc:sldMk cId="3804787730" sldId="257"/>
            <ac:graphicFrameMk id="4" creationId="{31578F48-5555-4248-AFB8-8E370DF42587}"/>
          </ac:graphicFrameMkLst>
        </pc:graphicFrameChg>
        <pc:graphicFrameChg chg="add mod modGraphic">
          <ac:chgData name="Danielle Johnson" userId="07a4c69e-fb40-4f9e-8185-73c86f09c042" providerId="ADAL" clId="{1F9DA7C8-DB88-D840-899F-734D6E1218F4}" dt="2020-04-16T22:24:18.087" v="116" actId="20577"/>
          <ac:graphicFrameMkLst>
            <pc:docMk/>
            <pc:sldMk cId="3804787730" sldId="257"/>
            <ac:graphicFrameMk id="5" creationId="{E0F02AC8-966B-5C4D-A600-5884F0317B80}"/>
          </ac:graphicFrameMkLst>
        </pc:graphicFrameChg>
      </pc:sldChg>
      <pc:sldChg chg="addSp modSp modNotesTx">
        <pc:chgData name="Danielle Johnson" userId="07a4c69e-fb40-4f9e-8185-73c86f09c042" providerId="ADAL" clId="{1F9DA7C8-DB88-D840-899F-734D6E1218F4}" dt="2020-04-17T15:21:24.382" v="9095" actId="20577"/>
        <pc:sldMkLst>
          <pc:docMk/>
          <pc:sldMk cId="4251227833" sldId="258"/>
        </pc:sldMkLst>
        <pc:picChg chg="add mod">
          <ac:chgData name="Danielle Johnson" userId="07a4c69e-fb40-4f9e-8185-73c86f09c042" providerId="ADAL" clId="{1F9DA7C8-DB88-D840-899F-734D6E1218F4}" dt="2020-04-17T15:21:11.243" v="9033" actId="1076"/>
          <ac:picMkLst>
            <pc:docMk/>
            <pc:sldMk cId="4251227833" sldId="258"/>
            <ac:picMk id="5" creationId="{30161FE9-82AB-6A46-80C1-9024C664051A}"/>
          </ac:picMkLst>
        </pc:picChg>
      </pc:sldChg>
      <pc:sldChg chg="modSp modNotesTx">
        <pc:chgData name="Danielle Johnson" userId="07a4c69e-fb40-4f9e-8185-73c86f09c042" providerId="ADAL" clId="{1F9DA7C8-DB88-D840-899F-734D6E1218F4}" dt="2020-04-17T00:29:05.334" v="5319" actId="20577"/>
        <pc:sldMkLst>
          <pc:docMk/>
          <pc:sldMk cId="1829830218" sldId="259"/>
        </pc:sldMkLst>
        <pc:spChg chg="mod">
          <ac:chgData name="Danielle Johnson" userId="07a4c69e-fb40-4f9e-8185-73c86f09c042" providerId="ADAL" clId="{1F9DA7C8-DB88-D840-899F-734D6E1218F4}" dt="2020-04-17T00:19:38.649" v="4619" actId="20577"/>
          <ac:spMkLst>
            <pc:docMk/>
            <pc:sldMk cId="1829830218" sldId="259"/>
            <ac:spMk id="2" creationId="{AF075261-9DF5-A248-836A-914A09A10EEC}"/>
          </ac:spMkLst>
        </pc:spChg>
      </pc:sldChg>
      <pc:sldChg chg="modNotesTx">
        <pc:chgData name="Danielle Johnson" userId="07a4c69e-fb40-4f9e-8185-73c86f09c042" providerId="ADAL" clId="{1F9DA7C8-DB88-D840-899F-734D6E1218F4}" dt="2020-04-17T20:36:24.466" v="12792" actId="113"/>
        <pc:sldMkLst>
          <pc:docMk/>
          <pc:sldMk cId="931611338" sldId="260"/>
        </pc:sldMkLst>
      </pc:sldChg>
      <pc:sldChg chg="modNotesTx">
        <pc:chgData name="Danielle Johnson" userId="07a4c69e-fb40-4f9e-8185-73c86f09c042" providerId="ADAL" clId="{1F9DA7C8-DB88-D840-899F-734D6E1218F4}" dt="2020-04-17T20:36:49.675" v="12796" actId="113"/>
        <pc:sldMkLst>
          <pc:docMk/>
          <pc:sldMk cId="1088596503" sldId="261"/>
        </pc:sldMkLst>
      </pc:sldChg>
      <pc:sldChg chg="addSp delSp modSp mod setBg modNotesTx">
        <pc:chgData name="Danielle Johnson" userId="07a4c69e-fb40-4f9e-8185-73c86f09c042" providerId="ADAL" clId="{1F9DA7C8-DB88-D840-899F-734D6E1218F4}" dt="2020-04-17T15:58:48.718" v="11746" actId="20577"/>
        <pc:sldMkLst>
          <pc:docMk/>
          <pc:sldMk cId="3801538038" sldId="263"/>
        </pc:sldMkLst>
        <pc:spChg chg="mod">
          <ac:chgData name="Danielle Johnson" userId="07a4c69e-fb40-4f9e-8185-73c86f09c042" providerId="ADAL" clId="{1F9DA7C8-DB88-D840-899F-734D6E1218F4}" dt="2020-04-17T15:24:04.747" v="9153" actId="26606"/>
          <ac:spMkLst>
            <pc:docMk/>
            <pc:sldMk cId="3801538038" sldId="263"/>
            <ac:spMk id="2" creationId="{2277A44F-8EB7-0B44-8DAA-4D7985AA7418}"/>
          </ac:spMkLst>
        </pc:spChg>
        <pc:spChg chg="add del mod">
          <ac:chgData name="Danielle Johnson" userId="07a4c69e-fb40-4f9e-8185-73c86f09c042" providerId="ADAL" clId="{1F9DA7C8-DB88-D840-899F-734D6E1218F4}" dt="2020-04-17T15:24:04.747" v="9153" actId="26606"/>
          <ac:spMkLst>
            <pc:docMk/>
            <pc:sldMk cId="3801538038" sldId="263"/>
            <ac:spMk id="3" creationId="{0726282A-95EB-1649-A53B-6F6DD6F7B891}"/>
          </ac:spMkLst>
        </pc:spChg>
        <pc:graphicFrameChg chg="add del modGraphic">
          <ac:chgData name="Danielle Johnson" userId="07a4c69e-fb40-4f9e-8185-73c86f09c042" providerId="ADAL" clId="{1F9DA7C8-DB88-D840-899F-734D6E1218F4}" dt="2020-04-17T15:22:45.338" v="9097" actId="1032"/>
          <ac:graphicFrameMkLst>
            <pc:docMk/>
            <pc:sldMk cId="3801538038" sldId="263"/>
            <ac:graphicFrameMk id="4" creationId="{10DDC0DB-B252-B144-94B3-1B9C1C401099}"/>
          </ac:graphicFrameMkLst>
        </pc:graphicFrameChg>
        <pc:graphicFrameChg chg="add mod">
          <ac:chgData name="Danielle Johnson" userId="07a4c69e-fb40-4f9e-8185-73c86f09c042" providerId="ADAL" clId="{1F9DA7C8-DB88-D840-899F-734D6E1218F4}" dt="2020-04-17T15:26:45.379" v="9209" actId="20577"/>
          <ac:graphicFrameMkLst>
            <pc:docMk/>
            <pc:sldMk cId="3801538038" sldId="263"/>
            <ac:graphicFrameMk id="5" creationId="{906B2D2F-7BA7-45AE-8087-8704CCA85EBF}"/>
          </ac:graphicFrameMkLst>
        </pc:graphicFrameChg>
      </pc:sldChg>
      <pc:sldChg chg="modSp setBg modNotesTx">
        <pc:chgData name="Danielle Johnson" userId="07a4c69e-fb40-4f9e-8185-73c86f09c042" providerId="ADAL" clId="{1F9DA7C8-DB88-D840-899F-734D6E1218F4}" dt="2020-04-17T20:38:05.951" v="12955" actId="20577"/>
        <pc:sldMkLst>
          <pc:docMk/>
          <pc:sldMk cId="547314524" sldId="264"/>
        </pc:sldMkLst>
        <pc:graphicFrameChg chg="mod">
          <ac:chgData name="Danielle Johnson" userId="07a4c69e-fb40-4f9e-8185-73c86f09c042" providerId="ADAL" clId="{1F9DA7C8-DB88-D840-899F-734D6E1218F4}" dt="2020-04-17T15:11:53.315" v="8705" actId="20577"/>
          <ac:graphicFrameMkLst>
            <pc:docMk/>
            <pc:sldMk cId="547314524" sldId="264"/>
            <ac:graphicFrameMk id="5" creationId="{B595D324-F6D0-4646-ADCB-97170D0720BB}"/>
          </ac:graphicFrameMkLst>
        </pc:graphicFrameChg>
      </pc:sldChg>
      <pc:sldChg chg="modNotesTx">
        <pc:chgData name="Danielle Johnson" userId="07a4c69e-fb40-4f9e-8185-73c86f09c042" providerId="ADAL" clId="{1F9DA7C8-DB88-D840-899F-734D6E1218F4}" dt="2020-04-17T20:37:40.612" v="12875" actId="113"/>
        <pc:sldMkLst>
          <pc:docMk/>
          <pc:sldMk cId="3542698243" sldId="265"/>
        </pc:sldMkLst>
      </pc:sldChg>
      <pc:sldChg chg="modNotesTx">
        <pc:chgData name="Danielle Johnson" userId="07a4c69e-fb40-4f9e-8185-73c86f09c042" providerId="ADAL" clId="{1F9DA7C8-DB88-D840-899F-734D6E1218F4}" dt="2020-04-17T20:37:34.945" v="12874" actId="113"/>
        <pc:sldMkLst>
          <pc:docMk/>
          <pc:sldMk cId="4248220253" sldId="266"/>
        </pc:sldMkLst>
      </pc:sldChg>
      <pc:sldChg chg="modNotesTx">
        <pc:chgData name="Danielle Johnson" userId="07a4c69e-fb40-4f9e-8185-73c86f09c042" providerId="ADAL" clId="{1F9DA7C8-DB88-D840-899F-734D6E1218F4}" dt="2020-04-17T20:36:33.169" v="12793" actId="113"/>
        <pc:sldMkLst>
          <pc:docMk/>
          <pc:sldMk cId="510547246" sldId="268"/>
        </pc:sldMkLst>
      </pc:sldChg>
      <pc:sldChg chg="modNotesTx">
        <pc:chgData name="Danielle Johnson" userId="07a4c69e-fb40-4f9e-8185-73c86f09c042" providerId="ADAL" clId="{1F9DA7C8-DB88-D840-899F-734D6E1218F4}" dt="2020-04-17T20:36:38.524" v="12794" actId="113"/>
        <pc:sldMkLst>
          <pc:docMk/>
          <pc:sldMk cId="4264628369" sldId="269"/>
        </pc:sldMkLst>
      </pc:sldChg>
      <pc:sldChg chg="modNotesTx">
        <pc:chgData name="Danielle Johnson" userId="07a4c69e-fb40-4f9e-8185-73c86f09c042" providerId="ADAL" clId="{1F9DA7C8-DB88-D840-899F-734D6E1218F4}" dt="2020-04-17T20:36:44.691" v="12795" actId="113"/>
        <pc:sldMkLst>
          <pc:docMk/>
          <pc:sldMk cId="1647711441" sldId="270"/>
        </pc:sldMkLst>
      </pc:sldChg>
      <pc:sldChg chg="modNotesTx">
        <pc:chgData name="Danielle Johnson" userId="07a4c69e-fb40-4f9e-8185-73c86f09c042" providerId="ADAL" clId="{1F9DA7C8-DB88-D840-899F-734D6E1218F4}" dt="2020-04-17T20:35:48.281" v="12791" actId="20577"/>
        <pc:sldMkLst>
          <pc:docMk/>
          <pc:sldMk cId="1618684714" sldId="272"/>
        </pc:sldMkLst>
      </pc:sldChg>
      <pc:sldChg chg="addSp delSp modSp add mod setBg modNotesTx">
        <pc:chgData name="Danielle Johnson" userId="07a4c69e-fb40-4f9e-8185-73c86f09c042" providerId="ADAL" clId="{1F9DA7C8-DB88-D840-899F-734D6E1218F4}" dt="2020-04-17T00:20:03.128" v="4641" actId="113"/>
        <pc:sldMkLst>
          <pc:docMk/>
          <pc:sldMk cId="1430997312" sldId="273"/>
        </pc:sldMkLst>
        <pc:spChg chg="mod">
          <ac:chgData name="Danielle Johnson" userId="07a4c69e-fb40-4f9e-8185-73c86f09c042" providerId="ADAL" clId="{1F9DA7C8-DB88-D840-899F-734D6E1218F4}" dt="2020-04-16T23:57:52.509" v="1304" actId="26606"/>
          <ac:spMkLst>
            <pc:docMk/>
            <pc:sldMk cId="1430997312" sldId="273"/>
            <ac:spMk id="2" creationId="{AEB9FB6C-3646-7C44-87A2-E726425B69FB}"/>
          </ac:spMkLst>
        </pc:spChg>
        <pc:spChg chg="del">
          <ac:chgData name="Danielle Johnson" userId="07a4c69e-fb40-4f9e-8185-73c86f09c042" providerId="ADAL" clId="{1F9DA7C8-DB88-D840-899F-734D6E1218F4}" dt="2020-04-16T23:57:36.704" v="1300" actId="931"/>
          <ac:spMkLst>
            <pc:docMk/>
            <pc:sldMk cId="1430997312" sldId="273"/>
            <ac:spMk id="3" creationId="{5CB73E5B-623D-2A40-8C25-7CC69D084A98}"/>
          </ac:spMkLst>
        </pc:spChg>
        <pc:spChg chg="add">
          <ac:chgData name="Danielle Johnson" userId="07a4c69e-fb40-4f9e-8185-73c86f09c042" providerId="ADAL" clId="{1F9DA7C8-DB88-D840-899F-734D6E1218F4}" dt="2020-04-16T23:57:52.509" v="1304" actId="26606"/>
          <ac:spMkLst>
            <pc:docMk/>
            <pc:sldMk cId="1430997312" sldId="273"/>
            <ac:spMk id="10" creationId="{DB8424AB-D56B-4256-866A-5B54DE93C20F}"/>
          </ac:spMkLst>
        </pc:spChg>
        <pc:spChg chg="add">
          <ac:chgData name="Danielle Johnson" userId="07a4c69e-fb40-4f9e-8185-73c86f09c042" providerId="ADAL" clId="{1F9DA7C8-DB88-D840-899F-734D6E1218F4}" dt="2020-04-16T23:57:52.509" v="1304" actId="26606"/>
          <ac:spMkLst>
            <pc:docMk/>
            <pc:sldMk cId="1430997312" sldId="273"/>
            <ac:spMk id="12" creationId="{FC999C28-AD33-4EB7-A5F1-C06D10A5FDF7}"/>
          </ac:spMkLst>
        </pc:spChg>
        <pc:spChg chg="add">
          <ac:chgData name="Danielle Johnson" userId="07a4c69e-fb40-4f9e-8185-73c86f09c042" providerId="ADAL" clId="{1F9DA7C8-DB88-D840-899F-734D6E1218F4}" dt="2020-04-16T23:57:52.509" v="1304" actId="26606"/>
          <ac:spMkLst>
            <pc:docMk/>
            <pc:sldMk cId="1430997312" sldId="273"/>
            <ac:spMk id="14" creationId="{0864E5C9-52C9-4572-AC75-548B9B9C2648}"/>
          </ac:spMkLst>
        </pc:spChg>
        <pc:spChg chg="add">
          <ac:chgData name="Danielle Johnson" userId="07a4c69e-fb40-4f9e-8185-73c86f09c042" providerId="ADAL" clId="{1F9DA7C8-DB88-D840-899F-734D6E1218F4}" dt="2020-04-16T23:57:52.509" v="1304" actId="26606"/>
          <ac:spMkLst>
            <pc:docMk/>
            <pc:sldMk cId="1430997312" sldId="273"/>
            <ac:spMk id="16" creationId="{45CC6500-4DBD-4C34-BC14-2387FB483BEB}"/>
          </ac:spMkLst>
        </pc:spChg>
        <pc:spChg chg="add">
          <ac:chgData name="Danielle Johnson" userId="07a4c69e-fb40-4f9e-8185-73c86f09c042" providerId="ADAL" clId="{1F9DA7C8-DB88-D840-899F-734D6E1218F4}" dt="2020-04-16T23:57:52.509" v="1304" actId="26606"/>
          <ac:spMkLst>
            <pc:docMk/>
            <pc:sldMk cId="1430997312" sldId="273"/>
            <ac:spMk id="18" creationId="{4E34A3B6-BAD2-4156-BDC6-4736248BFDE0}"/>
          </ac:spMkLst>
        </pc:spChg>
        <pc:picChg chg="add mod">
          <ac:chgData name="Danielle Johnson" userId="07a4c69e-fb40-4f9e-8185-73c86f09c042" providerId="ADAL" clId="{1F9DA7C8-DB88-D840-899F-734D6E1218F4}" dt="2020-04-16T23:58:30.644" v="1310" actId="1076"/>
          <ac:picMkLst>
            <pc:docMk/>
            <pc:sldMk cId="1430997312" sldId="273"/>
            <ac:picMk id="5" creationId="{57F3CD68-E229-364B-BFF1-0763AA3146CD}"/>
          </ac:picMkLst>
        </pc:picChg>
      </pc:sldChg>
      <pc:sldChg chg="addSp delSp modSp add setBg modNotesTx">
        <pc:chgData name="Danielle Johnson" userId="07a4c69e-fb40-4f9e-8185-73c86f09c042" providerId="ADAL" clId="{1F9DA7C8-DB88-D840-899F-734D6E1218F4}" dt="2020-04-17T00:32:49.412" v="5332" actId="20577"/>
        <pc:sldMkLst>
          <pc:docMk/>
          <pc:sldMk cId="4263584102" sldId="274"/>
        </pc:sldMkLst>
        <pc:spChg chg="mod">
          <ac:chgData name="Danielle Johnson" userId="07a4c69e-fb40-4f9e-8185-73c86f09c042" providerId="ADAL" clId="{1F9DA7C8-DB88-D840-899F-734D6E1218F4}" dt="2020-04-17T00:08:08.427" v="3279" actId="20577"/>
          <ac:spMkLst>
            <pc:docMk/>
            <pc:sldMk cId="4263584102" sldId="274"/>
            <ac:spMk id="2" creationId="{FBF73B93-A6D9-384F-AD93-4F9A55223A3B}"/>
          </ac:spMkLst>
        </pc:spChg>
        <pc:spChg chg="del">
          <ac:chgData name="Danielle Johnson" userId="07a4c69e-fb40-4f9e-8185-73c86f09c042" providerId="ADAL" clId="{1F9DA7C8-DB88-D840-899F-734D6E1218F4}" dt="2020-04-17T00:31:16.375" v="5321" actId="931"/>
          <ac:spMkLst>
            <pc:docMk/>
            <pc:sldMk cId="4263584102" sldId="274"/>
            <ac:spMk id="3" creationId="{DDA77DF4-FA9D-584E-8190-FEED510119BA}"/>
          </ac:spMkLst>
        </pc:spChg>
        <pc:picChg chg="add mod">
          <ac:chgData name="Danielle Johnson" userId="07a4c69e-fb40-4f9e-8185-73c86f09c042" providerId="ADAL" clId="{1F9DA7C8-DB88-D840-899F-734D6E1218F4}" dt="2020-04-17T00:31:38.260" v="5331" actId="1076"/>
          <ac:picMkLst>
            <pc:docMk/>
            <pc:sldMk cId="4263584102" sldId="274"/>
            <ac:picMk id="5" creationId="{CA37C974-1F64-094C-A5E7-4392EC4F2196}"/>
          </ac:picMkLst>
        </pc:picChg>
      </pc:sldChg>
      <pc:sldChg chg="addSp delSp modSp add setBg modNotesTx">
        <pc:chgData name="Danielle Johnson" userId="07a4c69e-fb40-4f9e-8185-73c86f09c042" providerId="ADAL" clId="{1F9DA7C8-DB88-D840-899F-734D6E1218F4}" dt="2020-04-17T15:20:20.429" v="9023" actId="1076"/>
        <pc:sldMkLst>
          <pc:docMk/>
          <pc:sldMk cId="1248752761" sldId="275"/>
        </pc:sldMkLst>
        <pc:spChg chg="del">
          <ac:chgData name="Danielle Johnson" userId="07a4c69e-fb40-4f9e-8185-73c86f09c042" providerId="ADAL" clId="{1F9DA7C8-DB88-D840-899F-734D6E1218F4}" dt="2020-04-17T00:33:03.631" v="5334"/>
          <ac:spMkLst>
            <pc:docMk/>
            <pc:sldMk cId="1248752761" sldId="275"/>
            <ac:spMk id="2" creationId="{3F493E94-97EA-E840-8E9D-560AC95B178A}"/>
          </ac:spMkLst>
        </pc:spChg>
        <pc:spChg chg="del">
          <ac:chgData name="Danielle Johnson" userId="07a4c69e-fb40-4f9e-8185-73c86f09c042" providerId="ADAL" clId="{1F9DA7C8-DB88-D840-899F-734D6E1218F4}" dt="2020-04-17T00:33:03.631" v="5334"/>
          <ac:spMkLst>
            <pc:docMk/>
            <pc:sldMk cId="1248752761" sldId="275"/>
            <ac:spMk id="3" creationId="{DEB1C778-8F82-7440-9D2A-69AB9237EAAC}"/>
          </ac:spMkLst>
        </pc:spChg>
        <pc:picChg chg="add mod">
          <ac:chgData name="Danielle Johnson" userId="07a4c69e-fb40-4f9e-8185-73c86f09c042" providerId="ADAL" clId="{1F9DA7C8-DB88-D840-899F-734D6E1218F4}" dt="2020-04-17T15:20:20.429" v="9023" actId="1076"/>
          <ac:picMkLst>
            <pc:docMk/>
            <pc:sldMk cId="1248752761" sldId="275"/>
            <ac:picMk id="5" creationId="{EBC38E16-93BF-1F4F-8CF1-A1547735B140}"/>
          </ac:picMkLst>
        </pc:picChg>
      </pc:sldChg>
      <pc:sldChg chg="modSp">
        <pc:chgData name="Danielle Johnson" userId="07a4c69e-fb40-4f9e-8185-73c86f09c042" providerId="ADAL" clId="{1F9DA7C8-DB88-D840-899F-734D6E1218F4}" dt="2020-04-17T20:37:20.504" v="12873" actId="20577"/>
        <pc:sldMkLst>
          <pc:docMk/>
          <pc:sldMk cId="2244360112" sldId="278"/>
        </pc:sldMkLst>
        <pc:spChg chg="mod">
          <ac:chgData name="Danielle Johnson" userId="07a4c69e-fb40-4f9e-8185-73c86f09c042" providerId="ADAL" clId="{1F9DA7C8-DB88-D840-899F-734D6E1218F4}" dt="2020-04-17T20:37:11.482" v="12823" actId="20577"/>
          <ac:spMkLst>
            <pc:docMk/>
            <pc:sldMk cId="2244360112" sldId="278"/>
            <ac:spMk id="4" creationId="{4D69F593-E982-204B-9FBC-476B90D950E3}"/>
          </ac:spMkLst>
        </pc:spChg>
        <pc:spChg chg="mod">
          <ac:chgData name="Danielle Johnson" userId="07a4c69e-fb40-4f9e-8185-73c86f09c042" providerId="ADAL" clId="{1F9DA7C8-DB88-D840-899F-734D6E1218F4}" dt="2020-04-17T20:37:20.504" v="12873" actId="20577"/>
          <ac:spMkLst>
            <pc:docMk/>
            <pc:sldMk cId="2244360112" sldId="278"/>
            <ac:spMk id="5" creationId="{E5D93819-70B5-1C4F-A81D-0798BE3616C8}"/>
          </ac:spMkLst>
        </pc:spChg>
      </pc:sldChg>
    </pc:docChg>
  </pc:docChgLst>
  <pc:docChgLst>
    <pc:chgData name="Danielle Johnson" userId="S::djohnson32@ncstudents.niagaracollege.ca::07a4c69e-fb40-4f9e-8185-73c86f09c042" providerId="AD" clId="Web-{6E22CD87-8BE2-84AB-3284-35EDB443E8FC}"/>
    <pc:docChg chg="addSld modSld">
      <pc:chgData name="Danielle Johnson" userId="S::djohnson32@ncstudents.niagaracollege.ca::07a4c69e-fb40-4f9e-8185-73c86f09c042" providerId="AD" clId="Web-{6E22CD87-8BE2-84AB-3284-35EDB443E8FC}" dt="2020-04-16T22:17:37.385" v="842" actId="20577"/>
      <pc:docMkLst>
        <pc:docMk/>
      </pc:docMkLst>
      <pc:sldChg chg="modSp">
        <pc:chgData name="Danielle Johnson" userId="S::djohnson32@ncstudents.niagaracollege.ca::07a4c69e-fb40-4f9e-8185-73c86f09c042" providerId="AD" clId="Web-{6E22CD87-8BE2-84AB-3284-35EDB443E8FC}" dt="2020-04-16T22:15:00.494" v="840" actId="20577"/>
        <pc:sldMkLst>
          <pc:docMk/>
          <pc:sldMk cId="3804787730" sldId="257"/>
        </pc:sldMkLst>
        <pc:spChg chg="mod">
          <ac:chgData name="Danielle Johnson" userId="S::djohnson32@ncstudents.niagaracollege.ca::07a4c69e-fb40-4f9e-8185-73c86f09c042" providerId="AD" clId="Web-{6E22CD87-8BE2-84AB-3284-35EDB443E8FC}" dt="2020-04-16T22:15:00.494" v="840" actId="20577"/>
          <ac:spMkLst>
            <pc:docMk/>
            <pc:sldMk cId="3804787730" sldId="257"/>
            <ac:spMk id="3" creationId="{743C5362-0CBB-A945-A727-D01927F50BFC}"/>
          </ac:spMkLst>
        </pc:spChg>
      </pc:sldChg>
      <pc:sldChg chg="modSp new mod setBg">
        <pc:chgData name="Danielle Johnson" userId="S::djohnson32@ncstudents.niagaracollege.ca::07a4c69e-fb40-4f9e-8185-73c86f09c042" providerId="AD" clId="Web-{6E22CD87-8BE2-84AB-3284-35EDB443E8FC}" dt="2020-04-16T22:13:05.290" v="554" actId="20577"/>
        <pc:sldMkLst>
          <pc:docMk/>
          <pc:sldMk cId="1618684714" sldId="272"/>
        </pc:sldMkLst>
        <pc:spChg chg="mod">
          <ac:chgData name="Danielle Johnson" userId="S::djohnson32@ncstudents.niagaracollege.ca::07a4c69e-fb40-4f9e-8185-73c86f09c042" providerId="AD" clId="Web-{6E22CD87-8BE2-84AB-3284-35EDB443E8FC}" dt="2020-04-16T22:10:12.024" v="11" actId="20577"/>
          <ac:spMkLst>
            <pc:docMk/>
            <pc:sldMk cId="1618684714" sldId="272"/>
            <ac:spMk id="2" creationId="{A12460AC-B215-47A2-8CDD-D7781E1D573B}"/>
          </ac:spMkLst>
        </pc:spChg>
        <pc:spChg chg="mod">
          <ac:chgData name="Danielle Johnson" userId="S::djohnson32@ncstudents.niagaracollege.ca::07a4c69e-fb40-4f9e-8185-73c86f09c042" providerId="AD" clId="Web-{6E22CD87-8BE2-84AB-3284-35EDB443E8FC}" dt="2020-04-16T22:13:05.290" v="554" actId="20577"/>
          <ac:spMkLst>
            <pc:docMk/>
            <pc:sldMk cId="1618684714" sldId="272"/>
            <ac:spMk id="3" creationId="{53C8CA8E-83FE-49D8-80CD-948E54C8913D}"/>
          </ac:spMkLst>
        </pc:spChg>
      </pc:sldChg>
    </pc:docChg>
  </pc:docChgLst>
  <pc:docChgLst>
    <pc:chgData name="Maria Jose Torres Vargas" userId="d87c089d-5ff8-42ca-8c65-03b98c480228" providerId="ADAL" clId="{5140F738-25BA-A448-A0BF-6040222F3975}"/>
    <pc:docChg chg="undo custSel mod addSld delSld modSld">
      <pc:chgData name="Maria Jose Torres Vargas" userId="d87c089d-5ff8-42ca-8c65-03b98c480228" providerId="ADAL" clId="{5140F738-25BA-A448-A0BF-6040222F3975}" dt="2020-04-17T20:09:17.480" v="12237" actId="33524"/>
      <pc:docMkLst>
        <pc:docMk/>
      </pc:docMkLst>
      <pc:sldChg chg="modSp">
        <pc:chgData name="Maria Jose Torres Vargas" userId="d87c089d-5ff8-42ca-8c65-03b98c480228" providerId="ADAL" clId="{5140F738-25BA-A448-A0BF-6040222F3975}" dt="2020-04-01T19:42:00.462" v="77" actId="20577"/>
        <pc:sldMkLst>
          <pc:docMk/>
          <pc:sldMk cId="2460230824" sldId="256"/>
        </pc:sldMkLst>
        <pc:spChg chg="mod">
          <ac:chgData name="Maria Jose Torres Vargas" userId="d87c089d-5ff8-42ca-8c65-03b98c480228" providerId="ADAL" clId="{5140F738-25BA-A448-A0BF-6040222F3975}" dt="2020-04-01T19:42:00.462" v="77" actId="20577"/>
          <ac:spMkLst>
            <pc:docMk/>
            <pc:sldMk cId="2460230824" sldId="256"/>
            <ac:spMk id="3" creationId="{16580035-EA16-244B-8D28-B46CBE180D5C}"/>
          </ac:spMkLst>
        </pc:spChg>
      </pc:sldChg>
      <pc:sldChg chg="addSp delSp modSp">
        <pc:chgData name="Maria Jose Torres Vargas" userId="d87c089d-5ff8-42ca-8c65-03b98c480228" providerId="ADAL" clId="{5140F738-25BA-A448-A0BF-6040222F3975}" dt="2020-04-17T02:46:39.750" v="980"/>
        <pc:sldMkLst>
          <pc:docMk/>
          <pc:sldMk cId="1829830218" sldId="259"/>
        </pc:sldMkLst>
        <pc:spChg chg="add del mod">
          <ac:chgData name="Maria Jose Torres Vargas" userId="d87c089d-5ff8-42ca-8c65-03b98c480228" providerId="ADAL" clId="{5140F738-25BA-A448-A0BF-6040222F3975}" dt="2020-04-17T02:46:39.750" v="980"/>
          <ac:spMkLst>
            <pc:docMk/>
            <pc:sldMk cId="1829830218" sldId="259"/>
            <ac:spMk id="3" creationId="{9EFE984F-BD9A-7240-9194-9586AF4945B0}"/>
          </ac:spMkLst>
        </pc:spChg>
        <pc:spChg chg="add mod">
          <ac:chgData name="Maria Jose Torres Vargas" userId="d87c089d-5ff8-42ca-8c65-03b98c480228" providerId="ADAL" clId="{5140F738-25BA-A448-A0BF-6040222F3975}" dt="2020-04-17T02:46:32.488" v="979" actId="20577"/>
          <ac:spMkLst>
            <pc:docMk/>
            <pc:sldMk cId="1829830218" sldId="259"/>
            <ac:spMk id="4" creationId="{C256DB61-66E9-714E-9378-D803CFEF5128}"/>
          </ac:spMkLst>
        </pc:spChg>
        <pc:spChg chg="add del mod">
          <ac:chgData name="Maria Jose Torres Vargas" userId="d87c089d-5ff8-42ca-8c65-03b98c480228" providerId="ADAL" clId="{5140F738-25BA-A448-A0BF-6040222F3975}" dt="2020-04-17T02:46:39.750" v="980"/>
          <ac:spMkLst>
            <pc:docMk/>
            <pc:sldMk cId="1829830218" sldId="259"/>
            <ac:spMk id="5" creationId="{8E0442F2-3476-B04D-B79C-0A4E14184FE3}"/>
          </ac:spMkLst>
        </pc:spChg>
        <pc:spChg chg="add del mod">
          <ac:chgData name="Maria Jose Torres Vargas" userId="d87c089d-5ff8-42ca-8c65-03b98c480228" providerId="ADAL" clId="{5140F738-25BA-A448-A0BF-6040222F3975}" dt="2020-04-17T02:46:39.750" v="980"/>
          <ac:spMkLst>
            <pc:docMk/>
            <pc:sldMk cId="1829830218" sldId="259"/>
            <ac:spMk id="6" creationId="{9E06740E-B519-2B43-8C3C-292FFD82DBB4}"/>
          </ac:spMkLst>
        </pc:spChg>
        <pc:picChg chg="add del mod">
          <ac:chgData name="Maria Jose Torres Vargas" userId="d87c089d-5ff8-42ca-8c65-03b98c480228" providerId="ADAL" clId="{5140F738-25BA-A448-A0BF-6040222F3975}" dt="2020-04-17T02:46:23.624" v="961"/>
          <ac:picMkLst>
            <pc:docMk/>
            <pc:sldMk cId="1829830218" sldId="259"/>
            <ac:picMk id="7" creationId="{6C0C1A53-8D8F-4641-A7ED-57925F29ED46}"/>
          </ac:picMkLst>
        </pc:picChg>
      </pc:sldChg>
      <pc:sldChg chg="addSp delSp modSp mod setBg delDesignElem modNotesTx">
        <pc:chgData name="Maria Jose Torres Vargas" userId="d87c089d-5ff8-42ca-8c65-03b98c480228" providerId="ADAL" clId="{5140F738-25BA-A448-A0BF-6040222F3975}" dt="2020-04-17T18:54:20.329" v="6988" actId="20577"/>
        <pc:sldMkLst>
          <pc:docMk/>
          <pc:sldMk cId="931611338" sldId="260"/>
        </pc:sldMkLst>
        <pc:spChg chg="mod">
          <ac:chgData name="Maria Jose Torres Vargas" userId="d87c089d-5ff8-42ca-8c65-03b98c480228" providerId="ADAL" clId="{5140F738-25BA-A448-A0BF-6040222F3975}" dt="2020-04-10T22:30:05.976" v="571" actId="26606"/>
          <ac:spMkLst>
            <pc:docMk/>
            <pc:sldMk cId="931611338" sldId="260"/>
            <ac:spMk id="2" creationId="{78101DEC-E94F-8245-9996-DB5A1CEE2767}"/>
          </ac:spMkLst>
        </pc:spChg>
        <pc:spChg chg="del mod">
          <ac:chgData name="Maria Jose Torres Vargas" userId="d87c089d-5ff8-42ca-8c65-03b98c480228" providerId="ADAL" clId="{5140F738-25BA-A448-A0BF-6040222F3975}" dt="2020-04-10T21:53:29.341" v="335" actId="26606"/>
          <ac:spMkLst>
            <pc:docMk/>
            <pc:sldMk cId="931611338" sldId="260"/>
            <ac:spMk id="3" creationId="{A11B4D3B-DD7D-2F43-A431-07C0A8603649}"/>
          </ac:spMkLst>
        </pc:spChg>
        <pc:spChg chg="add del">
          <ac:chgData name="Maria Jose Torres Vargas" userId="d87c089d-5ff8-42ca-8c65-03b98c480228" providerId="ADAL" clId="{5140F738-25BA-A448-A0BF-6040222F3975}" dt="2020-04-10T22:42:38.316" v="585" actId="26606"/>
          <ac:spMkLst>
            <pc:docMk/>
            <pc:sldMk cId="931611338" sldId="260"/>
            <ac:spMk id="7" creationId="{9AAD8036-96D8-496C-8006-37ACA5AD8628}"/>
          </ac:spMkLst>
        </pc:spChg>
        <pc:spChg chg="add del">
          <ac:chgData name="Maria Jose Torres Vargas" userId="d87c089d-5ff8-42ca-8c65-03b98c480228" providerId="ADAL" clId="{5140F738-25BA-A448-A0BF-6040222F3975}" dt="2020-04-10T22:42:38.316" v="585" actId="26606"/>
          <ac:spMkLst>
            <pc:docMk/>
            <pc:sldMk cId="931611338" sldId="260"/>
            <ac:spMk id="8" creationId="{24A4CBA9-3463-4C65-BF46-6B6C50E7FC23}"/>
          </ac:spMkLst>
        </pc:spChg>
        <pc:spChg chg="add del">
          <ac:chgData name="Maria Jose Torres Vargas" userId="d87c089d-5ff8-42ca-8c65-03b98c480228" providerId="ADAL" clId="{5140F738-25BA-A448-A0BF-6040222F3975}" dt="2020-04-10T22:42:38.316" v="585" actId="26606"/>
          <ac:spMkLst>
            <pc:docMk/>
            <pc:sldMk cId="931611338" sldId="260"/>
            <ac:spMk id="9" creationId="{2DCEED6C-D39C-40AA-B89E-52C3FA5A704F}"/>
          </ac:spMkLst>
        </pc:spChg>
        <pc:spChg chg="add del">
          <ac:chgData name="Maria Jose Torres Vargas" userId="d87c089d-5ff8-42ca-8c65-03b98c480228" providerId="ADAL" clId="{5140F738-25BA-A448-A0BF-6040222F3975}" dt="2020-04-10T22:29:37.273" v="569" actId="26606"/>
          <ac:spMkLst>
            <pc:docMk/>
            <pc:sldMk cId="931611338" sldId="260"/>
            <ac:spMk id="10" creationId="{9AAD8036-96D8-496C-8006-37ACA5AD8628}"/>
          </ac:spMkLst>
        </pc:spChg>
        <pc:spChg chg="add del">
          <ac:chgData name="Maria Jose Torres Vargas" userId="d87c089d-5ff8-42ca-8c65-03b98c480228" providerId="ADAL" clId="{5140F738-25BA-A448-A0BF-6040222F3975}" dt="2020-04-10T22:42:46.809" v="586" actId="26606"/>
          <ac:spMkLst>
            <pc:docMk/>
            <pc:sldMk cId="931611338" sldId="260"/>
            <ac:spMk id="11" creationId="{9AAD8036-96D8-496C-8006-37ACA5AD8628}"/>
          </ac:spMkLst>
        </pc:spChg>
        <pc:spChg chg="add del">
          <ac:chgData name="Maria Jose Torres Vargas" userId="d87c089d-5ff8-42ca-8c65-03b98c480228" providerId="ADAL" clId="{5140F738-25BA-A448-A0BF-6040222F3975}" dt="2020-04-10T22:29:37.273" v="569" actId="26606"/>
          <ac:spMkLst>
            <pc:docMk/>
            <pc:sldMk cId="931611338" sldId="260"/>
            <ac:spMk id="12" creationId="{24A4CBA9-3463-4C65-BF46-6B6C50E7FC23}"/>
          </ac:spMkLst>
        </pc:spChg>
        <pc:spChg chg="add del">
          <ac:chgData name="Maria Jose Torres Vargas" userId="d87c089d-5ff8-42ca-8c65-03b98c480228" providerId="ADAL" clId="{5140F738-25BA-A448-A0BF-6040222F3975}" dt="2020-04-10T22:29:37.273" v="569" actId="26606"/>
          <ac:spMkLst>
            <pc:docMk/>
            <pc:sldMk cId="931611338" sldId="260"/>
            <ac:spMk id="14" creationId="{2DCEED6C-D39C-40AA-B89E-52C3FA5A704F}"/>
          </ac:spMkLst>
        </pc:spChg>
        <pc:spChg chg="add del">
          <ac:chgData name="Maria Jose Torres Vargas" userId="d87c089d-5ff8-42ca-8c65-03b98c480228" providerId="ADAL" clId="{5140F738-25BA-A448-A0BF-6040222F3975}" dt="2020-04-10T22:42:46.809" v="586" actId="26606"/>
          <ac:spMkLst>
            <pc:docMk/>
            <pc:sldMk cId="931611338" sldId="260"/>
            <ac:spMk id="16" creationId="{24A4CBA9-3463-4C65-BF46-6B6C50E7FC23}"/>
          </ac:spMkLst>
        </pc:spChg>
        <pc:spChg chg="add del">
          <ac:chgData name="Maria Jose Torres Vargas" userId="d87c089d-5ff8-42ca-8c65-03b98c480228" providerId="ADAL" clId="{5140F738-25BA-A448-A0BF-6040222F3975}" dt="2020-04-10T22:42:46.809" v="586" actId="26606"/>
          <ac:spMkLst>
            <pc:docMk/>
            <pc:sldMk cId="931611338" sldId="260"/>
            <ac:spMk id="18" creationId="{2DCEED6C-D39C-40AA-B89E-52C3FA5A704F}"/>
          </ac:spMkLst>
        </pc:spChg>
        <pc:spChg chg="add del">
          <ac:chgData name="Maria Jose Torres Vargas" userId="d87c089d-5ff8-42ca-8c65-03b98c480228" providerId="ADAL" clId="{5140F738-25BA-A448-A0BF-6040222F3975}" dt="2020-04-10T22:29:48.703" v="570" actId="26606"/>
          <ac:spMkLst>
            <pc:docMk/>
            <pc:sldMk cId="931611338" sldId="260"/>
            <ac:spMk id="19" creationId="{9AAD8036-96D8-496C-8006-37ACA5AD8628}"/>
          </ac:spMkLst>
        </pc:spChg>
        <pc:spChg chg="add del">
          <ac:chgData name="Maria Jose Torres Vargas" userId="d87c089d-5ff8-42ca-8c65-03b98c480228" providerId="ADAL" clId="{5140F738-25BA-A448-A0BF-6040222F3975}" dt="2020-04-13T16:38:33.338" v="733"/>
          <ac:spMkLst>
            <pc:docMk/>
            <pc:sldMk cId="931611338" sldId="260"/>
            <ac:spMk id="20" creationId="{9AAD8036-96D8-496C-8006-37ACA5AD8628}"/>
          </ac:spMkLst>
        </pc:spChg>
        <pc:spChg chg="add del">
          <ac:chgData name="Maria Jose Torres Vargas" userId="d87c089d-5ff8-42ca-8c65-03b98c480228" providerId="ADAL" clId="{5140F738-25BA-A448-A0BF-6040222F3975}" dt="2020-04-10T22:29:48.703" v="570" actId="26606"/>
          <ac:spMkLst>
            <pc:docMk/>
            <pc:sldMk cId="931611338" sldId="260"/>
            <ac:spMk id="21" creationId="{24A4CBA9-3463-4C65-BF46-6B6C50E7FC23}"/>
          </ac:spMkLst>
        </pc:spChg>
        <pc:spChg chg="add del">
          <ac:chgData name="Maria Jose Torres Vargas" userId="d87c089d-5ff8-42ca-8c65-03b98c480228" providerId="ADAL" clId="{5140F738-25BA-A448-A0BF-6040222F3975}" dt="2020-04-10T22:29:48.703" v="570" actId="26606"/>
          <ac:spMkLst>
            <pc:docMk/>
            <pc:sldMk cId="931611338" sldId="260"/>
            <ac:spMk id="23" creationId="{2DCEED6C-D39C-40AA-B89E-52C3FA5A704F}"/>
          </ac:spMkLst>
        </pc:spChg>
        <pc:spChg chg="add del">
          <ac:chgData name="Maria Jose Torres Vargas" userId="d87c089d-5ff8-42ca-8c65-03b98c480228" providerId="ADAL" clId="{5140F738-25BA-A448-A0BF-6040222F3975}" dt="2020-04-13T16:38:33.338" v="733"/>
          <ac:spMkLst>
            <pc:docMk/>
            <pc:sldMk cId="931611338" sldId="260"/>
            <ac:spMk id="25" creationId="{24A4CBA9-3463-4C65-BF46-6B6C50E7FC23}"/>
          </ac:spMkLst>
        </pc:spChg>
        <pc:spChg chg="add del">
          <ac:chgData name="Maria Jose Torres Vargas" userId="d87c089d-5ff8-42ca-8c65-03b98c480228" providerId="ADAL" clId="{5140F738-25BA-A448-A0BF-6040222F3975}" dt="2020-04-13T16:38:33.338" v="733"/>
          <ac:spMkLst>
            <pc:docMk/>
            <pc:sldMk cId="931611338" sldId="260"/>
            <ac:spMk id="27" creationId="{2DCEED6C-D39C-40AA-B89E-52C3FA5A704F}"/>
          </ac:spMkLst>
        </pc:spChg>
        <pc:graphicFrameChg chg="add mod modGraphic">
          <ac:chgData name="Maria Jose Torres Vargas" userId="d87c089d-5ff8-42ca-8c65-03b98c480228" providerId="ADAL" clId="{5140F738-25BA-A448-A0BF-6040222F3975}" dt="2020-04-10T22:45:27.657" v="701" actId="20577"/>
          <ac:graphicFrameMkLst>
            <pc:docMk/>
            <pc:sldMk cId="931611338" sldId="260"/>
            <ac:graphicFrameMk id="5" creationId="{72156459-974F-44C6-AAE2-F18BEBAA7749}"/>
          </ac:graphicFrameMkLst>
        </pc:graphicFrameChg>
      </pc:sldChg>
      <pc:sldChg chg="addSp delSp modSp mod setBg modNotesTx">
        <pc:chgData name="Maria Jose Torres Vargas" userId="d87c089d-5ff8-42ca-8c65-03b98c480228" providerId="ADAL" clId="{5140F738-25BA-A448-A0BF-6040222F3975}" dt="2020-04-17T19:45:11.936" v="9962" actId="20577"/>
        <pc:sldMkLst>
          <pc:docMk/>
          <pc:sldMk cId="1088596503" sldId="261"/>
        </pc:sldMkLst>
        <pc:spChg chg="mod">
          <ac:chgData name="Maria Jose Torres Vargas" userId="d87c089d-5ff8-42ca-8c65-03b98c480228" providerId="ADAL" clId="{5140F738-25BA-A448-A0BF-6040222F3975}" dt="2020-04-17T19:40:41.240" v="9656" actId="26606"/>
          <ac:spMkLst>
            <pc:docMk/>
            <pc:sldMk cId="1088596503" sldId="261"/>
            <ac:spMk id="2" creationId="{FD2B73CD-D273-2B4A-AB86-AEEF2EE5C293}"/>
          </ac:spMkLst>
        </pc:spChg>
        <pc:spChg chg="del mod">
          <ac:chgData name="Maria Jose Torres Vargas" userId="d87c089d-5ff8-42ca-8c65-03b98c480228" providerId="ADAL" clId="{5140F738-25BA-A448-A0BF-6040222F3975}" dt="2020-04-17T19:33:24.200" v="9457" actId="26606"/>
          <ac:spMkLst>
            <pc:docMk/>
            <pc:sldMk cId="1088596503" sldId="261"/>
            <ac:spMk id="3" creationId="{4A4923D7-2F56-A643-BB54-24B1882CEBF4}"/>
          </ac:spMkLst>
        </pc:spChg>
        <pc:spChg chg="add del mod">
          <ac:chgData name="Maria Jose Torres Vargas" userId="d87c089d-5ff8-42ca-8c65-03b98c480228" providerId="ADAL" clId="{5140F738-25BA-A448-A0BF-6040222F3975}" dt="2020-04-17T19:39:37.566" v="9647" actId="478"/>
          <ac:spMkLst>
            <pc:docMk/>
            <pc:sldMk cId="1088596503" sldId="261"/>
            <ac:spMk id="4" creationId="{88473D1A-1633-D044-B0F6-D6A46C6AA67F}"/>
          </ac:spMkLst>
        </pc:spChg>
        <pc:spChg chg="add del mod">
          <ac:chgData name="Maria Jose Torres Vargas" userId="d87c089d-5ff8-42ca-8c65-03b98c480228" providerId="ADAL" clId="{5140F738-25BA-A448-A0BF-6040222F3975}" dt="2020-04-17T19:39:58.658" v="9651" actId="478"/>
          <ac:spMkLst>
            <pc:docMk/>
            <pc:sldMk cId="1088596503" sldId="261"/>
            <ac:spMk id="6" creationId="{ADF9A45E-E473-BF42-96E3-1631AC978978}"/>
          </ac:spMkLst>
        </pc:spChg>
        <pc:spChg chg="add del">
          <ac:chgData name="Maria Jose Torres Vargas" userId="d87c089d-5ff8-42ca-8c65-03b98c480228" providerId="ADAL" clId="{5140F738-25BA-A448-A0BF-6040222F3975}" dt="2020-04-17T19:33:47.931" v="9459" actId="26606"/>
          <ac:spMkLst>
            <pc:docMk/>
            <pc:sldMk cId="1088596503" sldId="261"/>
            <ac:spMk id="10" creationId="{CDF7C9B3-01BE-4D46-ACA2-312DFE36A143}"/>
          </ac:spMkLst>
        </pc:spChg>
        <pc:spChg chg="add del">
          <ac:chgData name="Maria Jose Torres Vargas" userId="d87c089d-5ff8-42ca-8c65-03b98c480228" providerId="ADAL" clId="{5140F738-25BA-A448-A0BF-6040222F3975}" dt="2020-04-17T19:38:43.111" v="9644" actId="26606"/>
          <ac:spMkLst>
            <pc:docMk/>
            <pc:sldMk cId="1088596503" sldId="261"/>
            <ac:spMk id="12" creationId="{7E1FB687-F018-4798-90C8-38F1111E1A6B}"/>
          </ac:spMkLst>
        </pc:spChg>
        <pc:spChg chg="add del">
          <ac:chgData name="Maria Jose Torres Vargas" userId="d87c089d-5ff8-42ca-8c65-03b98c480228" providerId="ADAL" clId="{5140F738-25BA-A448-A0BF-6040222F3975}" dt="2020-04-17T19:38:43.111" v="9644" actId="26606"/>
          <ac:spMkLst>
            <pc:docMk/>
            <pc:sldMk cId="1088596503" sldId="261"/>
            <ac:spMk id="13" creationId="{A566E947-FB18-4E34-92A1-7AE6603498AE}"/>
          </ac:spMkLst>
        </pc:spChg>
        <pc:spChg chg="add del">
          <ac:chgData name="Maria Jose Torres Vargas" userId="d87c089d-5ff8-42ca-8c65-03b98c480228" providerId="ADAL" clId="{5140F738-25BA-A448-A0BF-6040222F3975}" dt="2020-04-17T19:38:43.111" v="9644" actId="26606"/>
          <ac:spMkLst>
            <pc:docMk/>
            <pc:sldMk cId="1088596503" sldId="261"/>
            <ac:spMk id="14" creationId="{99BAA161-AE24-467D-9AE2-A99E23CD71CD}"/>
          </ac:spMkLst>
        </pc:spChg>
        <pc:spChg chg="add del">
          <ac:chgData name="Maria Jose Torres Vargas" userId="d87c089d-5ff8-42ca-8c65-03b98c480228" providerId="ADAL" clId="{5140F738-25BA-A448-A0BF-6040222F3975}" dt="2020-04-17T19:40:41.240" v="9656" actId="26606"/>
          <ac:spMkLst>
            <pc:docMk/>
            <pc:sldMk cId="1088596503" sldId="261"/>
            <ac:spMk id="19" creationId="{A652E5D6-E378-4614-BCBD-8663DD15B353}"/>
          </ac:spMkLst>
        </pc:spChg>
        <pc:spChg chg="add del">
          <ac:chgData name="Maria Jose Torres Vargas" userId="d87c089d-5ff8-42ca-8c65-03b98c480228" providerId="ADAL" clId="{5140F738-25BA-A448-A0BF-6040222F3975}" dt="2020-04-17T19:40:41.240" v="9656" actId="26606"/>
          <ac:spMkLst>
            <pc:docMk/>
            <pc:sldMk cId="1088596503" sldId="261"/>
            <ac:spMk id="21" creationId="{3A287AC3-AACF-4ADB-9F73-125E714D93CD}"/>
          </ac:spMkLst>
        </pc:spChg>
        <pc:spChg chg="add del">
          <ac:chgData name="Maria Jose Torres Vargas" userId="d87c089d-5ff8-42ca-8c65-03b98c480228" providerId="ADAL" clId="{5140F738-25BA-A448-A0BF-6040222F3975}" dt="2020-04-17T19:40:27.307" v="9654" actId="26606"/>
          <ac:spMkLst>
            <pc:docMk/>
            <pc:sldMk cId="1088596503" sldId="261"/>
            <ac:spMk id="26" creationId="{A566E947-FB18-4E34-92A1-7AE6603498AE}"/>
          </ac:spMkLst>
        </pc:spChg>
        <pc:spChg chg="add del">
          <ac:chgData name="Maria Jose Torres Vargas" userId="d87c089d-5ff8-42ca-8c65-03b98c480228" providerId="ADAL" clId="{5140F738-25BA-A448-A0BF-6040222F3975}" dt="2020-04-17T19:40:27.307" v="9654" actId="26606"/>
          <ac:spMkLst>
            <pc:docMk/>
            <pc:sldMk cId="1088596503" sldId="261"/>
            <ac:spMk id="28" creationId="{7E1FB687-F018-4798-90C8-38F1111E1A6B}"/>
          </ac:spMkLst>
        </pc:spChg>
        <pc:spChg chg="add del">
          <ac:chgData name="Maria Jose Torres Vargas" userId="d87c089d-5ff8-42ca-8c65-03b98c480228" providerId="ADAL" clId="{5140F738-25BA-A448-A0BF-6040222F3975}" dt="2020-04-17T19:40:27.307" v="9654" actId="26606"/>
          <ac:spMkLst>
            <pc:docMk/>
            <pc:sldMk cId="1088596503" sldId="261"/>
            <ac:spMk id="30" creationId="{99BAA161-AE24-467D-9AE2-A99E23CD71CD}"/>
          </ac:spMkLst>
        </pc:spChg>
        <pc:graphicFrameChg chg="add mod modGraphic">
          <ac:chgData name="Maria Jose Torres Vargas" userId="d87c089d-5ff8-42ca-8c65-03b98c480228" providerId="ADAL" clId="{5140F738-25BA-A448-A0BF-6040222F3975}" dt="2020-04-17T19:40:41.240" v="9656" actId="26606"/>
          <ac:graphicFrameMkLst>
            <pc:docMk/>
            <pc:sldMk cId="1088596503" sldId="261"/>
            <ac:graphicFrameMk id="5" creationId="{3F7C85C8-FCB8-4423-B841-271E7119BD4D}"/>
          </ac:graphicFrameMkLst>
        </pc:graphicFrameChg>
      </pc:sldChg>
      <pc:sldChg chg="addSp delSp delDesignElem">
        <pc:chgData name="Maria Jose Torres Vargas" userId="d87c089d-5ff8-42ca-8c65-03b98c480228" providerId="ADAL" clId="{5140F738-25BA-A448-A0BF-6040222F3975}" dt="2020-04-13T16:38:33.338" v="733"/>
        <pc:sldMkLst>
          <pc:docMk/>
          <pc:sldMk cId="547314524" sldId="264"/>
        </pc:sldMkLst>
        <pc:spChg chg="add del">
          <ac:chgData name="Maria Jose Torres Vargas" userId="d87c089d-5ff8-42ca-8c65-03b98c480228" providerId="ADAL" clId="{5140F738-25BA-A448-A0BF-6040222F3975}" dt="2020-04-13T16:38:33.338" v="733"/>
          <ac:spMkLst>
            <pc:docMk/>
            <pc:sldMk cId="547314524" sldId="264"/>
            <ac:spMk id="10" creationId="{A566E947-FB18-4E34-92A1-7AE6603498AE}"/>
          </ac:spMkLst>
        </pc:spChg>
        <pc:spChg chg="add del">
          <ac:chgData name="Maria Jose Torres Vargas" userId="d87c089d-5ff8-42ca-8c65-03b98c480228" providerId="ADAL" clId="{5140F738-25BA-A448-A0BF-6040222F3975}" dt="2020-04-13T16:38:33.338" v="733"/>
          <ac:spMkLst>
            <pc:docMk/>
            <pc:sldMk cId="547314524" sldId="264"/>
            <ac:spMk id="12" creationId="{7E1FB687-F018-4798-90C8-38F1111E1A6B}"/>
          </ac:spMkLst>
        </pc:spChg>
        <pc:spChg chg="add del">
          <ac:chgData name="Maria Jose Torres Vargas" userId="d87c089d-5ff8-42ca-8c65-03b98c480228" providerId="ADAL" clId="{5140F738-25BA-A448-A0BF-6040222F3975}" dt="2020-04-13T16:38:33.338" v="733"/>
          <ac:spMkLst>
            <pc:docMk/>
            <pc:sldMk cId="547314524" sldId="264"/>
            <ac:spMk id="14" creationId="{99BAA161-AE24-467D-9AE2-A99E23CD71CD}"/>
          </ac:spMkLst>
        </pc:spChg>
      </pc:sldChg>
      <pc:sldChg chg="addSp delSp modSp mod setBg modNotesTx">
        <pc:chgData name="Maria Jose Torres Vargas" userId="d87c089d-5ff8-42ca-8c65-03b98c480228" providerId="ADAL" clId="{5140F738-25BA-A448-A0BF-6040222F3975}" dt="2020-04-17T19:55:41.639" v="10908" actId="20577"/>
        <pc:sldMkLst>
          <pc:docMk/>
          <pc:sldMk cId="3542698243" sldId="265"/>
        </pc:sldMkLst>
        <pc:spChg chg="mod">
          <ac:chgData name="Maria Jose Torres Vargas" userId="d87c089d-5ff8-42ca-8c65-03b98c480228" providerId="ADAL" clId="{5140F738-25BA-A448-A0BF-6040222F3975}" dt="2020-04-17T19:53:17.073" v="10631" actId="26606"/>
          <ac:spMkLst>
            <pc:docMk/>
            <pc:sldMk cId="3542698243" sldId="265"/>
            <ac:spMk id="2" creationId="{42434AC0-F093-E440-9206-097C9F4A2C40}"/>
          </ac:spMkLst>
        </pc:spChg>
        <pc:spChg chg="del mod">
          <ac:chgData name="Maria Jose Torres Vargas" userId="d87c089d-5ff8-42ca-8c65-03b98c480228" providerId="ADAL" clId="{5140F738-25BA-A448-A0BF-6040222F3975}" dt="2020-04-17T19:52:32.023" v="10598" actId="26606"/>
          <ac:spMkLst>
            <pc:docMk/>
            <pc:sldMk cId="3542698243" sldId="265"/>
            <ac:spMk id="3" creationId="{58351E7A-D549-FE47-BE0A-7AA3F8535372}"/>
          </ac:spMkLst>
        </pc:spChg>
        <pc:spChg chg="add del">
          <ac:chgData name="Maria Jose Torres Vargas" userId="d87c089d-5ff8-42ca-8c65-03b98c480228" providerId="ADAL" clId="{5140F738-25BA-A448-A0BF-6040222F3975}" dt="2020-04-17T19:53:17.073" v="10631" actId="26606"/>
          <ac:spMkLst>
            <pc:docMk/>
            <pc:sldMk cId="3542698243" sldId="265"/>
            <ac:spMk id="10" creationId="{A566E947-FB18-4E34-92A1-7AE6603498AE}"/>
          </ac:spMkLst>
        </pc:spChg>
        <pc:spChg chg="add del">
          <ac:chgData name="Maria Jose Torres Vargas" userId="d87c089d-5ff8-42ca-8c65-03b98c480228" providerId="ADAL" clId="{5140F738-25BA-A448-A0BF-6040222F3975}" dt="2020-04-17T19:53:17.073" v="10631" actId="26606"/>
          <ac:spMkLst>
            <pc:docMk/>
            <pc:sldMk cId="3542698243" sldId="265"/>
            <ac:spMk id="12" creationId="{7E1FB687-F018-4798-90C8-38F1111E1A6B}"/>
          </ac:spMkLst>
        </pc:spChg>
        <pc:spChg chg="add del">
          <ac:chgData name="Maria Jose Torres Vargas" userId="d87c089d-5ff8-42ca-8c65-03b98c480228" providerId="ADAL" clId="{5140F738-25BA-A448-A0BF-6040222F3975}" dt="2020-04-17T19:53:17.073" v="10631" actId="26606"/>
          <ac:spMkLst>
            <pc:docMk/>
            <pc:sldMk cId="3542698243" sldId="265"/>
            <ac:spMk id="14" creationId="{99BAA161-AE24-467D-9AE2-A99E23CD71CD}"/>
          </ac:spMkLst>
        </pc:spChg>
        <pc:spChg chg="add">
          <ac:chgData name="Maria Jose Torres Vargas" userId="d87c089d-5ff8-42ca-8c65-03b98c480228" providerId="ADAL" clId="{5140F738-25BA-A448-A0BF-6040222F3975}" dt="2020-04-17T19:53:17.073" v="10631" actId="26606"/>
          <ac:spMkLst>
            <pc:docMk/>
            <pc:sldMk cId="3542698243" sldId="265"/>
            <ac:spMk id="19" creationId="{9AAD8036-96D8-496C-8006-37ACA5AD8628}"/>
          </ac:spMkLst>
        </pc:spChg>
        <pc:spChg chg="add">
          <ac:chgData name="Maria Jose Torres Vargas" userId="d87c089d-5ff8-42ca-8c65-03b98c480228" providerId="ADAL" clId="{5140F738-25BA-A448-A0BF-6040222F3975}" dt="2020-04-17T19:53:17.073" v="10631" actId="26606"/>
          <ac:spMkLst>
            <pc:docMk/>
            <pc:sldMk cId="3542698243" sldId="265"/>
            <ac:spMk id="21" creationId="{24A4CBA9-3463-4C65-BF46-6B6C50E7FC23}"/>
          </ac:spMkLst>
        </pc:spChg>
        <pc:spChg chg="add">
          <ac:chgData name="Maria Jose Torres Vargas" userId="d87c089d-5ff8-42ca-8c65-03b98c480228" providerId="ADAL" clId="{5140F738-25BA-A448-A0BF-6040222F3975}" dt="2020-04-17T19:53:17.073" v="10631" actId="26606"/>
          <ac:spMkLst>
            <pc:docMk/>
            <pc:sldMk cId="3542698243" sldId="265"/>
            <ac:spMk id="23" creationId="{2DCEED6C-D39C-40AA-B89E-52C3FA5A704F}"/>
          </ac:spMkLst>
        </pc:spChg>
        <pc:graphicFrameChg chg="add mod modGraphic">
          <ac:chgData name="Maria Jose Torres Vargas" userId="d87c089d-5ff8-42ca-8c65-03b98c480228" providerId="ADAL" clId="{5140F738-25BA-A448-A0BF-6040222F3975}" dt="2020-04-17T19:53:55.723" v="10635" actId="207"/>
          <ac:graphicFrameMkLst>
            <pc:docMk/>
            <pc:sldMk cId="3542698243" sldId="265"/>
            <ac:graphicFrameMk id="5" creationId="{8DA160C2-A988-44FB-BB72-A2D5718DB0E8}"/>
          </ac:graphicFrameMkLst>
        </pc:graphicFrameChg>
      </pc:sldChg>
      <pc:sldChg chg="addSp delSp modSp mod setBg modNotesTx">
        <pc:chgData name="Maria Jose Torres Vargas" userId="d87c089d-5ff8-42ca-8c65-03b98c480228" providerId="ADAL" clId="{5140F738-25BA-A448-A0BF-6040222F3975}" dt="2020-04-17T20:09:17.480" v="12237" actId="33524"/>
        <pc:sldMkLst>
          <pc:docMk/>
          <pc:sldMk cId="4248220253" sldId="266"/>
        </pc:sldMkLst>
        <pc:spChg chg="mod">
          <ac:chgData name="Maria Jose Torres Vargas" userId="d87c089d-5ff8-42ca-8c65-03b98c480228" providerId="ADAL" clId="{5140F738-25BA-A448-A0BF-6040222F3975}" dt="2020-04-17T20:04:08.979" v="12140" actId="26606"/>
          <ac:spMkLst>
            <pc:docMk/>
            <pc:sldMk cId="4248220253" sldId="266"/>
            <ac:spMk id="2" creationId="{B41DF3DC-EBA2-C84A-83ED-FFA63E71FE13}"/>
          </ac:spMkLst>
        </pc:spChg>
        <pc:spChg chg="del mod">
          <ac:chgData name="Maria Jose Torres Vargas" userId="d87c089d-5ff8-42ca-8c65-03b98c480228" providerId="ADAL" clId="{5140F738-25BA-A448-A0BF-6040222F3975}" dt="2020-04-17T20:03:56.194" v="12139" actId="26606"/>
          <ac:spMkLst>
            <pc:docMk/>
            <pc:sldMk cId="4248220253" sldId="266"/>
            <ac:spMk id="3" creationId="{AE6C8E8E-23A2-C642-8D2F-245C23B067AD}"/>
          </ac:spMkLst>
        </pc:spChg>
        <pc:spChg chg="add del">
          <ac:chgData name="Maria Jose Torres Vargas" userId="d87c089d-5ff8-42ca-8c65-03b98c480228" providerId="ADAL" clId="{5140F738-25BA-A448-A0BF-6040222F3975}" dt="2020-04-17T20:04:08.979" v="12140" actId="26606"/>
          <ac:spMkLst>
            <pc:docMk/>
            <pc:sldMk cId="4248220253" sldId="266"/>
            <ac:spMk id="10" creationId="{A566E947-FB18-4E34-92A1-7AE6603498AE}"/>
          </ac:spMkLst>
        </pc:spChg>
        <pc:spChg chg="add del">
          <ac:chgData name="Maria Jose Torres Vargas" userId="d87c089d-5ff8-42ca-8c65-03b98c480228" providerId="ADAL" clId="{5140F738-25BA-A448-A0BF-6040222F3975}" dt="2020-04-17T20:04:08.979" v="12140" actId="26606"/>
          <ac:spMkLst>
            <pc:docMk/>
            <pc:sldMk cId="4248220253" sldId="266"/>
            <ac:spMk id="12" creationId="{7E1FB687-F018-4798-90C8-38F1111E1A6B}"/>
          </ac:spMkLst>
        </pc:spChg>
        <pc:spChg chg="add del">
          <ac:chgData name="Maria Jose Torres Vargas" userId="d87c089d-5ff8-42ca-8c65-03b98c480228" providerId="ADAL" clId="{5140F738-25BA-A448-A0BF-6040222F3975}" dt="2020-04-17T20:04:08.979" v="12140" actId="26606"/>
          <ac:spMkLst>
            <pc:docMk/>
            <pc:sldMk cId="4248220253" sldId="266"/>
            <ac:spMk id="14" creationId="{99BAA161-AE24-467D-9AE2-A99E23CD71CD}"/>
          </ac:spMkLst>
        </pc:spChg>
        <pc:spChg chg="add del">
          <ac:chgData name="Maria Jose Torres Vargas" userId="d87c089d-5ff8-42ca-8c65-03b98c480228" providerId="ADAL" clId="{5140F738-25BA-A448-A0BF-6040222F3975}" dt="2020-04-17T20:04:23.762" v="12141" actId="26606"/>
          <ac:spMkLst>
            <pc:docMk/>
            <pc:sldMk cId="4248220253" sldId="266"/>
            <ac:spMk id="19" creationId="{9AAD8036-96D8-496C-8006-37ACA5AD8628}"/>
          </ac:spMkLst>
        </pc:spChg>
        <pc:spChg chg="add del">
          <ac:chgData name="Maria Jose Torres Vargas" userId="d87c089d-5ff8-42ca-8c65-03b98c480228" providerId="ADAL" clId="{5140F738-25BA-A448-A0BF-6040222F3975}" dt="2020-04-17T20:04:23.762" v="12141" actId="26606"/>
          <ac:spMkLst>
            <pc:docMk/>
            <pc:sldMk cId="4248220253" sldId="266"/>
            <ac:spMk id="21" creationId="{24A4CBA9-3463-4C65-BF46-6B6C50E7FC23}"/>
          </ac:spMkLst>
        </pc:spChg>
        <pc:spChg chg="add del">
          <ac:chgData name="Maria Jose Torres Vargas" userId="d87c089d-5ff8-42ca-8c65-03b98c480228" providerId="ADAL" clId="{5140F738-25BA-A448-A0BF-6040222F3975}" dt="2020-04-17T20:04:23.762" v="12141" actId="26606"/>
          <ac:spMkLst>
            <pc:docMk/>
            <pc:sldMk cId="4248220253" sldId="266"/>
            <ac:spMk id="23" creationId="{2DCEED6C-D39C-40AA-B89E-52C3FA5A704F}"/>
          </ac:spMkLst>
        </pc:spChg>
        <pc:spChg chg="add">
          <ac:chgData name="Maria Jose Torres Vargas" userId="d87c089d-5ff8-42ca-8c65-03b98c480228" providerId="ADAL" clId="{5140F738-25BA-A448-A0BF-6040222F3975}" dt="2020-04-17T20:04:23.762" v="12141" actId="26606"/>
          <ac:spMkLst>
            <pc:docMk/>
            <pc:sldMk cId="4248220253" sldId="266"/>
            <ac:spMk id="28" creationId="{9AAD8036-96D8-496C-8006-37ACA5AD8628}"/>
          </ac:spMkLst>
        </pc:spChg>
        <pc:spChg chg="add">
          <ac:chgData name="Maria Jose Torres Vargas" userId="d87c089d-5ff8-42ca-8c65-03b98c480228" providerId="ADAL" clId="{5140F738-25BA-A448-A0BF-6040222F3975}" dt="2020-04-17T20:04:23.762" v="12141" actId="26606"/>
          <ac:spMkLst>
            <pc:docMk/>
            <pc:sldMk cId="4248220253" sldId="266"/>
            <ac:spMk id="30" creationId="{24A4CBA9-3463-4C65-BF46-6B6C50E7FC23}"/>
          </ac:spMkLst>
        </pc:spChg>
        <pc:spChg chg="add">
          <ac:chgData name="Maria Jose Torres Vargas" userId="d87c089d-5ff8-42ca-8c65-03b98c480228" providerId="ADAL" clId="{5140F738-25BA-A448-A0BF-6040222F3975}" dt="2020-04-17T20:04:23.762" v="12141" actId="26606"/>
          <ac:spMkLst>
            <pc:docMk/>
            <pc:sldMk cId="4248220253" sldId="266"/>
            <ac:spMk id="32" creationId="{2DCEED6C-D39C-40AA-B89E-52C3FA5A704F}"/>
          </ac:spMkLst>
        </pc:spChg>
        <pc:graphicFrameChg chg="add mod modGraphic">
          <ac:chgData name="Maria Jose Torres Vargas" userId="d87c089d-5ff8-42ca-8c65-03b98c480228" providerId="ADAL" clId="{5140F738-25BA-A448-A0BF-6040222F3975}" dt="2020-04-17T20:08:57.055" v="12235" actId="20577"/>
          <ac:graphicFrameMkLst>
            <pc:docMk/>
            <pc:sldMk cId="4248220253" sldId="266"/>
            <ac:graphicFrameMk id="5" creationId="{89AB6552-264B-4815-B2C1-76187B5F3F1F}"/>
          </ac:graphicFrameMkLst>
        </pc:graphicFrameChg>
      </pc:sldChg>
      <pc:sldChg chg="addSp delSp modSp">
        <pc:chgData name="Maria Jose Torres Vargas" userId="d87c089d-5ff8-42ca-8c65-03b98c480228" providerId="ADAL" clId="{5140F738-25BA-A448-A0BF-6040222F3975}" dt="2020-04-17T20:07:44.571" v="12168" actId="14100"/>
        <pc:sldMkLst>
          <pc:docMk/>
          <pc:sldMk cId="2410162651" sldId="267"/>
        </pc:sldMkLst>
        <pc:spChg chg="del">
          <ac:chgData name="Maria Jose Torres Vargas" userId="d87c089d-5ff8-42ca-8c65-03b98c480228" providerId="ADAL" clId="{5140F738-25BA-A448-A0BF-6040222F3975}" dt="2020-04-17T20:07:05.436" v="12163"/>
          <ac:spMkLst>
            <pc:docMk/>
            <pc:sldMk cId="2410162651" sldId="267"/>
            <ac:spMk id="3" creationId="{C5D4FD52-5DC6-5A4B-BB57-29577813E45A}"/>
          </ac:spMkLst>
        </pc:spChg>
        <pc:spChg chg="add mod">
          <ac:chgData name="Maria Jose Torres Vargas" userId="d87c089d-5ff8-42ca-8c65-03b98c480228" providerId="ADAL" clId="{5140F738-25BA-A448-A0BF-6040222F3975}" dt="2020-04-17T20:07:44.571" v="12168" actId="14100"/>
          <ac:spMkLst>
            <pc:docMk/>
            <pc:sldMk cId="2410162651" sldId="267"/>
            <ac:spMk id="4" creationId="{60EF430A-7DEF-1045-9D96-8751E0935505}"/>
          </ac:spMkLst>
        </pc:spChg>
      </pc:sldChg>
      <pc:sldChg chg="addSp delSp modSp add mod setBg delDesignElem modNotesTx">
        <pc:chgData name="Maria Jose Torres Vargas" userId="d87c089d-5ff8-42ca-8c65-03b98c480228" providerId="ADAL" clId="{5140F738-25BA-A448-A0BF-6040222F3975}" dt="2020-04-17T19:05:43.107" v="8040" actId="20577"/>
        <pc:sldMkLst>
          <pc:docMk/>
          <pc:sldMk cId="510547246" sldId="268"/>
        </pc:sldMkLst>
        <pc:spChg chg="mod">
          <ac:chgData name="Maria Jose Torres Vargas" userId="d87c089d-5ff8-42ca-8c65-03b98c480228" providerId="ADAL" clId="{5140F738-25BA-A448-A0BF-6040222F3975}" dt="2020-04-10T21:50:15.756" v="329" actId="26606"/>
          <ac:spMkLst>
            <pc:docMk/>
            <pc:sldMk cId="510547246" sldId="268"/>
            <ac:spMk id="2" creationId="{227E15FD-DC0C-7848-8C96-46FCEC39F701}"/>
          </ac:spMkLst>
        </pc:spChg>
        <pc:spChg chg="del mod">
          <ac:chgData name="Maria Jose Torres Vargas" userId="d87c089d-5ff8-42ca-8c65-03b98c480228" providerId="ADAL" clId="{5140F738-25BA-A448-A0BF-6040222F3975}" dt="2020-04-10T21:49:45.198" v="314"/>
          <ac:spMkLst>
            <pc:docMk/>
            <pc:sldMk cId="510547246" sldId="268"/>
            <ac:spMk id="3" creationId="{BF3C3BC3-1012-704D-9CBC-9BEDFD147193}"/>
          </ac:spMkLst>
        </pc:spChg>
        <pc:spChg chg="add del">
          <ac:chgData name="Maria Jose Torres Vargas" userId="d87c089d-5ff8-42ca-8c65-03b98c480228" providerId="ADAL" clId="{5140F738-25BA-A448-A0BF-6040222F3975}" dt="2020-04-10T21:50:15.756" v="329" actId="26606"/>
          <ac:spMkLst>
            <pc:docMk/>
            <pc:sldMk cId="510547246" sldId="268"/>
            <ac:spMk id="9" creationId="{DB8424AB-D56B-4256-866A-5B54DE93C20F}"/>
          </ac:spMkLst>
        </pc:spChg>
        <pc:spChg chg="add del">
          <ac:chgData name="Maria Jose Torres Vargas" userId="d87c089d-5ff8-42ca-8c65-03b98c480228" providerId="ADAL" clId="{5140F738-25BA-A448-A0BF-6040222F3975}" dt="2020-04-10T21:50:15.756" v="329" actId="26606"/>
          <ac:spMkLst>
            <pc:docMk/>
            <pc:sldMk cId="510547246" sldId="268"/>
            <ac:spMk id="11" creationId="{FC999C28-AD33-4EB7-A5F1-C06D10A5FDF7}"/>
          </ac:spMkLst>
        </pc:spChg>
        <pc:spChg chg="add del">
          <ac:chgData name="Maria Jose Torres Vargas" userId="d87c089d-5ff8-42ca-8c65-03b98c480228" providerId="ADAL" clId="{5140F738-25BA-A448-A0BF-6040222F3975}" dt="2020-04-10T21:50:15.756" v="329" actId="26606"/>
          <ac:spMkLst>
            <pc:docMk/>
            <pc:sldMk cId="510547246" sldId="268"/>
            <ac:spMk id="13" creationId="{9203ABB4-7E2A-4248-9FE7-4A419AFF2F17}"/>
          </ac:spMkLst>
        </pc:spChg>
        <pc:spChg chg="add del">
          <ac:chgData name="Maria Jose Torres Vargas" userId="d87c089d-5ff8-42ca-8c65-03b98c480228" providerId="ADAL" clId="{5140F738-25BA-A448-A0BF-6040222F3975}" dt="2020-04-10T21:50:15.756" v="329" actId="26606"/>
          <ac:spMkLst>
            <pc:docMk/>
            <pc:sldMk cId="510547246" sldId="268"/>
            <ac:spMk id="15" creationId="{3126970D-C1E5-4FB1-84E8-86CB9CED1C80}"/>
          </ac:spMkLst>
        </pc:spChg>
        <pc:spChg chg="add del">
          <ac:chgData name="Maria Jose Torres Vargas" userId="d87c089d-5ff8-42ca-8c65-03b98c480228" providerId="ADAL" clId="{5140F738-25BA-A448-A0BF-6040222F3975}" dt="2020-04-13T16:38:33.338" v="733"/>
          <ac:spMkLst>
            <pc:docMk/>
            <pc:sldMk cId="510547246" sldId="268"/>
            <ac:spMk id="20" creationId="{DB8424AB-D56B-4256-866A-5B54DE93C20F}"/>
          </ac:spMkLst>
        </pc:spChg>
        <pc:spChg chg="add del">
          <ac:chgData name="Maria Jose Torres Vargas" userId="d87c089d-5ff8-42ca-8c65-03b98c480228" providerId="ADAL" clId="{5140F738-25BA-A448-A0BF-6040222F3975}" dt="2020-04-13T16:38:33.338" v="733"/>
          <ac:spMkLst>
            <pc:docMk/>
            <pc:sldMk cId="510547246" sldId="268"/>
            <ac:spMk id="22" creationId="{FC999C28-AD33-4EB7-A5F1-C06D10A5FDF7}"/>
          </ac:spMkLst>
        </pc:spChg>
        <pc:spChg chg="add del">
          <ac:chgData name="Maria Jose Torres Vargas" userId="d87c089d-5ff8-42ca-8c65-03b98c480228" providerId="ADAL" clId="{5140F738-25BA-A448-A0BF-6040222F3975}" dt="2020-04-13T16:38:33.338" v="733"/>
          <ac:spMkLst>
            <pc:docMk/>
            <pc:sldMk cId="510547246" sldId="268"/>
            <ac:spMk id="24" creationId="{9203ABB4-7E2A-4248-9FE7-4A419AFF2F17}"/>
          </ac:spMkLst>
        </pc:spChg>
        <pc:spChg chg="add del">
          <ac:chgData name="Maria Jose Torres Vargas" userId="d87c089d-5ff8-42ca-8c65-03b98c480228" providerId="ADAL" clId="{5140F738-25BA-A448-A0BF-6040222F3975}" dt="2020-04-13T16:38:33.338" v="733"/>
          <ac:spMkLst>
            <pc:docMk/>
            <pc:sldMk cId="510547246" sldId="268"/>
            <ac:spMk id="26" creationId="{3126970D-C1E5-4FB1-84E8-86CB9CED1C80}"/>
          </ac:spMkLst>
        </pc:spChg>
        <pc:picChg chg="add mod">
          <ac:chgData name="Maria Jose Torres Vargas" userId="d87c089d-5ff8-42ca-8c65-03b98c480228" providerId="ADAL" clId="{5140F738-25BA-A448-A0BF-6040222F3975}" dt="2020-04-10T21:50:33.933" v="333" actId="14100"/>
          <ac:picMkLst>
            <pc:docMk/>
            <pc:sldMk cId="510547246" sldId="268"/>
            <ac:picMk id="4" creationId="{42840E5E-38F9-1148-9CFD-D3F1F69E6F22}"/>
          </ac:picMkLst>
        </pc:picChg>
      </pc:sldChg>
      <pc:sldChg chg="addSp delSp modSp add setBg modNotesTx">
        <pc:chgData name="Maria Jose Torres Vargas" userId="d87c089d-5ff8-42ca-8c65-03b98c480228" providerId="ADAL" clId="{5140F738-25BA-A448-A0BF-6040222F3975}" dt="2020-04-17T19:04:38.089" v="7962" actId="20577"/>
        <pc:sldMkLst>
          <pc:docMk/>
          <pc:sldMk cId="4264628369" sldId="269"/>
        </pc:sldMkLst>
        <pc:spChg chg="mod">
          <ac:chgData name="Maria Jose Torres Vargas" userId="d87c089d-5ff8-42ca-8c65-03b98c480228" providerId="ADAL" clId="{5140F738-25BA-A448-A0BF-6040222F3975}" dt="2020-04-10T21:54:06.546" v="348" actId="20577"/>
          <ac:spMkLst>
            <pc:docMk/>
            <pc:sldMk cId="4264628369" sldId="269"/>
            <ac:spMk id="2" creationId="{991D8702-1676-B643-B34B-C59A1652B30F}"/>
          </ac:spMkLst>
        </pc:spChg>
        <pc:spChg chg="del">
          <ac:chgData name="Maria Jose Torres Vargas" userId="d87c089d-5ff8-42ca-8c65-03b98c480228" providerId="ADAL" clId="{5140F738-25BA-A448-A0BF-6040222F3975}" dt="2020-04-10T21:54:32.495" v="352" actId="478"/>
          <ac:spMkLst>
            <pc:docMk/>
            <pc:sldMk cId="4264628369" sldId="269"/>
            <ac:spMk id="3" creationId="{841C4188-E36B-FB43-9499-3CCDFCFAF3E9}"/>
          </ac:spMkLst>
        </pc:spChg>
        <pc:spChg chg="add">
          <ac:chgData name="Maria Jose Torres Vargas" userId="d87c089d-5ff8-42ca-8c65-03b98c480228" providerId="ADAL" clId="{5140F738-25BA-A448-A0BF-6040222F3975}" dt="2020-04-10T21:54:15.023" v="349"/>
          <ac:spMkLst>
            <pc:docMk/>
            <pc:sldMk cId="4264628369" sldId="269"/>
            <ac:spMk id="9" creationId="{E4A2A133-429B-2241-A630-29D072A44C26}"/>
          </ac:spMkLst>
        </pc:spChg>
        <pc:spChg chg="add">
          <ac:chgData name="Maria Jose Torres Vargas" userId="d87c089d-5ff8-42ca-8c65-03b98c480228" providerId="ADAL" clId="{5140F738-25BA-A448-A0BF-6040222F3975}" dt="2020-04-10T21:54:15.023" v="349"/>
          <ac:spMkLst>
            <pc:docMk/>
            <pc:sldMk cId="4264628369" sldId="269"/>
            <ac:spMk id="10" creationId="{D7C952EF-D5D0-124A-BFEC-A3FBA071E598}"/>
          </ac:spMkLst>
        </pc:spChg>
        <pc:spChg chg="add mod">
          <ac:chgData name="Maria Jose Torres Vargas" userId="d87c089d-5ff8-42ca-8c65-03b98c480228" providerId="ADAL" clId="{5140F738-25BA-A448-A0BF-6040222F3975}" dt="2020-04-10T21:57:12.819" v="376" actId="1076"/>
          <ac:spMkLst>
            <pc:docMk/>
            <pc:sldMk cId="4264628369" sldId="269"/>
            <ac:spMk id="11" creationId="{E55D0088-B2B9-DD43-82D9-832092D585FD}"/>
          </ac:spMkLst>
        </pc:spChg>
        <pc:spChg chg="add">
          <ac:chgData name="Maria Jose Torres Vargas" userId="d87c089d-5ff8-42ca-8c65-03b98c480228" providerId="ADAL" clId="{5140F738-25BA-A448-A0BF-6040222F3975}" dt="2020-04-10T21:54:15.023" v="349"/>
          <ac:spMkLst>
            <pc:docMk/>
            <pc:sldMk cId="4264628369" sldId="269"/>
            <ac:spMk id="12" creationId="{CEF71BB9-80D4-E841-8C5F-3A65B344BB57}"/>
          </ac:spMkLst>
        </pc:spChg>
        <pc:spChg chg="add">
          <ac:chgData name="Maria Jose Torres Vargas" userId="d87c089d-5ff8-42ca-8c65-03b98c480228" providerId="ADAL" clId="{5140F738-25BA-A448-A0BF-6040222F3975}" dt="2020-04-10T21:54:15.023" v="349"/>
          <ac:spMkLst>
            <pc:docMk/>
            <pc:sldMk cId="4264628369" sldId="269"/>
            <ac:spMk id="13" creationId="{2E7F5B5F-346B-5446-BB37-A5A5BDAD0CD8}"/>
          </ac:spMkLst>
        </pc:spChg>
        <pc:spChg chg="add">
          <ac:chgData name="Maria Jose Torres Vargas" userId="d87c089d-5ff8-42ca-8c65-03b98c480228" providerId="ADAL" clId="{5140F738-25BA-A448-A0BF-6040222F3975}" dt="2020-04-10T21:54:15.023" v="349"/>
          <ac:spMkLst>
            <pc:docMk/>
            <pc:sldMk cId="4264628369" sldId="269"/>
            <ac:spMk id="14" creationId="{A0568D28-C239-D846-8553-8906D0E238D9}"/>
          </ac:spMkLst>
        </pc:spChg>
        <pc:spChg chg="add">
          <ac:chgData name="Maria Jose Torres Vargas" userId="d87c089d-5ff8-42ca-8c65-03b98c480228" providerId="ADAL" clId="{5140F738-25BA-A448-A0BF-6040222F3975}" dt="2020-04-10T21:54:15.023" v="349"/>
          <ac:spMkLst>
            <pc:docMk/>
            <pc:sldMk cId="4264628369" sldId="269"/>
            <ac:spMk id="15" creationId="{59218598-D916-5D4C-82DE-8F402233A068}"/>
          </ac:spMkLst>
        </pc:spChg>
        <pc:spChg chg="add">
          <ac:chgData name="Maria Jose Torres Vargas" userId="d87c089d-5ff8-42ca-8c65-03b98c480228" providerId="ADAL" clId="{5140F738-25BA-A448-A0BF-6040222F3975}" dt="2020-04-10T21:54:15.023" v="349"/>
          <ac:spMkLst>
            <pc:docMk/>
            <pc:sldMk cId="4264628369" sldId="269"/>
            <ac:spMk id="16" creationId="{2617F831-3434-744E-BD91-923013206211}"/>
          </ac:spMkLst>
        </pc:spChg>
        <pc:spChg chg="mod">
          <ac:chgData name="Maria Jose Torres Vargas" userId="d87c089d-5ff8-42ca-8c65-03b98c480228" providerId="ADAL" clId="{5140F738-25BA-A448-A0BF-6040222F3975}" dt="2020-04-17T17:42:12.140" v="3386" actId="1076"/>
          <ac:spMkLst>
            <pc:docMk/>
            <pc:sldMk cId="4264628369" sldId="269"/>
            <ac:spMk id="23" creationId="{E7B6D4C6-5CF3-A742-A440-6F80FA6B211B}"/>
          </ac:spMkLst>
        </pc:spChg>
        <pc:spChg chg="mod">
          <ac:chgData name="Maria Jose Torres Vargas" userId="d87c089d-5ff8-42ca-8c65-03b98c480228" providerId="ADAL" clId="{5140F738-25BA-A448-A0BF-6040222F3975}" dt="2020-04-17T18:26:44.434" v="5237" actId="14"/>
          <ac:spMkLst>
            <pc:docMk/>
            <pc:sldMk cId="4264628369" sldId="269"/>
            <ac:spMk id="25" creationId="{75323CCE-6E65-8C47-8787-F12983D0D0E8}"/>
          </ac:spMkLst>
        </pc:spChg>
        <pc:spChg chg="mod">
          <ac:chgData name="Maria Jose Torres Vargas" userId="d87c089d-5ff8-42ca-8c65-03b98c480228" providerId="ADAL" clId="{5140F738-25BA-A448-A0BF-6040222F3975}" dt="2020-04-17T18:27:32.001" v="5245" actId="14100"/>
          <ac:spMkLst>
            <pc:docMk/>
            <pc:sldMk cId="4264628369" sldId="269"/>
            <ac:spMk id="27" creationId="{DBA30EAA-3FAF-1D40-A688-7DA2F01273B1}"/>
          </ac:spMkLst>
        </pc:spChg>
        <pc:spChg chg="mod">
          <ac:chgData name="Maria Jose Torres Vargas" userId="d87c089d-5ff8-42ca-8c65-03b98c480228" providerId="ADAL" clId="{5140F738-25BA-A448-A0BF-6040222F3975}" dt="2020-04-17T18:26:27.479" v="5231" actId="5793"/>
          <ac:spMkLst>
            <pc:docMk/>
            <pc:sldMk cId="4264628369" sldId="269"/>
            <ac:spMk id="28" creationId="{465201E6-8B7D-5D45-B828-23177C0E52CA}"/>
          </ac:spMkLst>
        </pc:spChg>
        <pc:grpChg chg="add del mod">
          <ac:chgData name="Maria Jose Torres Vargas" userId="d87c089d-5ff8-42ca-8c65-03b98c480228" providerId="ADAL" clId="{5140F738-25BA-A448-A0BF-6040222F3975}" dt="2020-04-17T02:46:52.270" v="981" actId="478"/>
          <ac:grpSpMkLst>
            <pc:docMk/>
            <pc:sldMk cId="4264628369" sldId="269"/>
            <ac:grpSpMk id="4" creationId="{E6960B6B-035F-4746-930E-8EB2C6CB7E1C}"/>
          </ac:grpSpMkLst>
        </pc:grpChg>
        <pc:grpChg chg="add mod">
          <ac:chgData name="Maria Jose Torres Vargas" userId="d87c089d-5ff8-42ca-8c65-03b98c480228" providerId="ADAL" clId="{5140F738-25BA-A448-A0BF-6040222F3975}" dt="2020-04-10T21:54:37.059" v="353" actId="1076"/>
          <ac:grpSpMkLst>
            <pc:docMk/>
            <pc:sldMk cId="4264628369" sldId="269"/>
            <ac:grpSpMk id="5" creationId="{0DF3A0A1-A8A7-F448-BA88-C9C17986BC0B}"/>
          </ac:grpSpMkLst>
        </pc:grpChg>
        <pc:grpChg chg="add mod">
          <ac:chgData name="Maria Jose Torres Vargas" userId="d87c089d-5ff8-42ca-8c65-03b98c480228" providerId="ADAL" clId="{5140F738-25BA-A448-A0BF-6040222F3975}" dt="2020-04-10T21:54:37.059" v="353" actId="1076"/>
          <ac:grpSpMkLst>
            <pc:docMk/>
            <pc:sldMk cId="4264628369" sldId="269"/>
            <ac:grpSpMk id="6" creationId="{1B832A46-28B3-1E45-A0DB-A6D49C1C62CA}"/>
          </ac:grpSpMkLst>
        </pc:grpChg>
        <pc:grpChg chg="add mod">
          <ac:chgData name="Maria Jose Torres Vargas" userId="d87c089d-5ff8-42ca-8c65-03b98c480228" providerId="ADAL" clId="{5140F738-25BA-A448-A0BF-6040222F3975}" dt="2020-04-10T21:57:12.819" v="376" actId="1076"/>
          <ac:grpSpMkLst>
            <pc:docMk/>
            <pc:sldMk cId="4264628369" sldId="269"/>
            <ac:grpSpMk id="7" creationId="{EA1ECA54-C9BC-314B-99D5-2A2B2A39397C}"/>
          </ac:grpSpMkLst>
        </pc:grpChg>
        <pc:grpChg chg="add mod">
          <ac:chgData name="Maria Jose Torres Vargas" userId="d87c089d-5ff8-42ca-8c65-03b98c480228" providerId="ADAL" clId="{5140F738-25BA-A448-A0BF-6040222F3975}" dt="2020-04-10T21:54:37.059" v="353" actId="1076"/>
          <ac:grpSpMkLst>
            <pc:docMk/>
            <pc:sldMk cId="4264628369" sldId="269"/>
            <ac:grpSpMk id="8" creationId="{99CA64C0-0C11-8848-A222-35BA88CDC7C2}"/>
          </ac:grpSpMkLst>
        </pc:grpChg>
        <pc:grpChg chg="add mod">
          <ac:chgData name="Maria Jose Torres Vargas" userId="d87c089d-5ff8-42ca-8c65-03b98c480228" providerId="ADAL" clId="{5140F738-25BA-A448-A0BF-6040222F3975}" dt="2020-04-17T18:27:32.001" v="5245" actId="14100"/>
          <ac:grpSpMkLst>
            <pc:docMk/>
            <pc:sldMk cId="4264628369" sldId="269"/>
            <ac:grpSpMk id="17" creationId="{6CCFD240-3782-B346-94F5-CF943302EC78}"/>
          </ac:grpSpMkLst>
        </pc:grpChg>
        <pc:grpChg chg="mod">
          <ac:chgData name="Maria Jose Torres Vargas" userId="d87c089d-5ff8-42ca-8c65-03b98c480228" providerId="ADAL" clId="{5140F738-25BA-A448-A0BF-6040222F3975}" dt="2020-04-17T02:52:19.872" v="1030" actId="1076"/>
          <ac:grpSpMkLst>
            <pc:docMk/>
            <pc:sldMk cId="4264628369" sldId="269"/>
            <ac:grpSpMk id="18" creationId="{045FA877-D915-8743-8087-D5C651F2F24E}"/>
          </ac:grpSpMkLst>
        </pc:grpChg>
        <pc:grpChg chg="mod">
          <ac:chgData name="Maria Jose Torres Vargas" userId="d87c089d-5ff8-42ca-8c65-03b98c480228" providerId="ADAL" clId="{5140F738-25BA-A448-A0BF-6040222F3975}" dt="2020-04-17T18:27:32.001" v="5245" actId="14100"/>
          <ac:grpSpMkLst>
            <pc:docMk/>
            <pc:sldMk cId="4264628369" sldId="269"/>
            <ac:grpSpMk id="19" creationId="{DD121E95-A3CB-A141-9180-69A3C388B3DC}"/>
          </ac:grpSpMkLst>
        </pc:grpChg>
        <pc:grpChg chg="mod">
          <ac:chgData name="Maria Jose Torres Vargas" userId="d87c089d-5ff8-42ca-8c65-03b98c480228" providerId="ADAL" clId="{5140F738-25BA-A448-A0BF-6040222F3975}" dt="2020-04-17T17:41:42.454" v="3382" actId="1076"/>
          <ac:grpSpMkLst>
            <pc:docMk/>
            <pc:sldMk cId="4264628369" sldId="269"/>
            <ac:grpSpMk id="20" creationId="{205E2F97-987E-5049-9F4B-8551428AEBC9}"/>
          </ac:grpSpMkLst>
        </pc:grpChg>
        <pc:grpChg chg="mod">
          <ac:chgData name="Maria Jose Torres Vargas" userId="d87c089d-5ff8-42ca-8c65-03b98c480228" providerId="ADAL" clId="{5140F738-25BA-A448-A0BF-6040222F3975}" dt="2020-04-17T17:42:12.140" v="3386" actId="1076"/>
          <ac:grpSpMkLst>
            <pc:docMk/>
            <pc:sldMk cId="4264628369" sldId="269"/>
            <ac:grpSpMk id="21" creationId="{9317FE0B-F8EA-7F41-8C93-9C169478FFE4}"/>
          </ac:grpSpMkLst>
        </pc:grpChg>
      </pc:sldChg>
      <pc:sldChg chg="addSp delSp modSp add del">
        <pc:chgData name="Maria Jose Torres Vargas" userId="d87c089d-5ff8-42ca-8c65-03b98c480228" providerId="ADAL" clId="{5140F738-25BA-A448-A0BF-6040222F3975}" dt="2020-04-10T21:57:27.133" v="377" actId="2696"/>
        <pc:sldMkLst>
          <pc:docMk/>
          <pc:sldMk cId="290822109" sldId="270"/>
        </pc:sldMkLst>
        <pc:spChg chg="del">
          <ac:chgData name="Maria Jose Torres Vargas" userId="d87c089d-5ff8-42ca-8c65-03b98c480228" providerId="ADAL" clId="{5140F738-25BA-A448-A0BF-6040222F3975}" dt="2020-04-10T21:55:03.517" v="357" actId="478"/>
          <ac:spMkLst>
            <pc:docMk/>
            <pc:sldMk cId="290822109" sldId="270"/>
            <ac:spMk id="3" creationId="{A871BDE2-425F-1F40-86D4-A0A93F39AF50}"/>
          </ac:spMkLst>
        </pc:spChg>
        <pc:grpChg chg="add del">
          <ac:chgData name="Maria Jose Torres Vargas" userId="d87c089d-5ff8-42ca-8c65-03b98c480228" providerId="ADAL" clId="{5140F738-25BA-A448-A0BF-6040222F3975}" dt="2020-04-10T21:55:01.620" v="356"/>
          <ac:grpSpMkLst>
            <pc:docMk/>
            <pc:sldMk cId="290822109" sldId="270"/>
            <ac:grpSpMk id="4" creationId="{89C921A2-D215-D846-99CC-253110E76F66}"/>
          </ac:grpSpMkLst>
        </pc:grpChg>
        <pc:grpChg chg="add mod">
          <ac:chgData name="Maria Jose Torres Vargas" userId="d87c089d-5ff8-42ca-8c65-03b98c480228" providerId="ADAL" clId="{5140F738-25BA-A448-A0BF-6040222F3975}" dt="2020-04-10T21:55:08.437" v="359" actId="1076"/>
          <ac:grpSpMkLst>
            <pc:docMk/>
            <pc:sldMk cId="290822109" sldId="270"/>
            <ac:grpSpMk id="17" creationId="{634723D2-D7FF-5844-A6AA-BE44DCD10446}"/>
          </ac:grpSpMkLst>
        </pc:grpChg>
        <pc:grpChg chg="mod">
          <ac:chgData name="Maria Jose Torres Vargas" userId="d87c089d-5ff8-42ca-8c65-03b98c480228" providerId="ADAL" clId="{5140F738-25BA-A448-A0BF-6040222F3975}" dt="2020-04-10T21:55:08.437" v="359" actId="1076"/>
          <ac:grpSpMkLst>
            <pc:docMk/>
            <pc:sldMk cId="290822109" sldId="270"/>
            <ac:grpSpMk id="18" creationId="{7086E553-AAB4-7F43-A8E3-D94A0BE4C9C5}"/>
          </ac:grpSpMkLst>
        </pc:grpChg>
        <pc:grpChg chg="mod">
          <ac:chgData name="Maria Jose Torres Vargas" userId="d87c089d-5ff8-42ca-8c65-03b98c480228" providerId="ADAL" clId="{5140F738-25BA-A448-A0BF-6040222F3975}" dt="2020-04-10T21:55:08.437" v="359" actId="1076"/>
          <ac:grpSpMkLst>
            <pc:docMk/>
            <pc:sldMk cId="290822109" sldId="270"/>
            <ac:grpSpMk id="19" creationId="{2C35A2CD-13CD-404A-8DA4-449F0C7CF223}"/>
          </ac:grpSpMkLst>
        </pc:grpChg>
        <pc:grpChg chg="mod">
          <ac:chgData name="Maria Jose Torres Vargas" userId="d87c089d-5ff8-42ca-8c65-03b98c480228" providerId="ADAL" clId="{5140F738-25BA-A448-A0BF-6040222F3975}" dt="2020-04-10T21:55:08.437" v="359" actId="1076"/>
          <ac:grpSpMkLst>
            <pc:docMk/>
            <pc:sldMk cId="290822109" sldId="270"/>
            <ac:grpSpMk id="20" creationId="{AA2D5DA9-A8C8-BA45-B0B4-C14BC06186AF}"/>
          </ac:grpSpMkLst>
        </pc:grpChg>
        <pc:grpChg chg="mod">
          <ac:chgData name="Maria Jose Torres Vargas" userId="d87c089d-5ff8-42ca-8c65-03b98c480228" providerId="ADAL" clId="{5140F738-25BA-A448-A0BF-6040222F3975}" dt="2020-04-10T21:55:08.437" v="359" actId="1076"/>
          <ac:grpSpMkLst>
            <pc:docMk/>
            <pc:sldMk cId="290822109" sldId="270"/>
            <ac:grpSpMk id="21" creationId="{1A81D12E-17D3-5240-AA01-7A35E7220622}"/>
          </ac:grpSpMkLst>
        </pc:grpChg>
      </pc:sldChg>
      <pc:sldChg chg="addSp delSp modSp add setBg modNotesTx">
        <pc:chgData name="Maria Jose Torres Vargas" userId="d87c089d-5ff8-42ca-8c65-03b98c480228" providerId="ADAL" clId="{5140F738-25BA-A448-A0BF-6040222F3975}" dt="2020-04-17T19:15:15.837" v="8606" actId="20577"/>
        <pc:sldMkLst>
          <pc:docMk/>
          <pc:sldMk cId="1647711441" sldId="270"/>
        </pc:sldMkLst>
        <pc:spChg chg="mod">
          <ac:chgData name="Maria Jose Torres Vargas" userId="d87c089d-5ff8-42ca-8c65-03b98c480228" providerId="ADAL" clId="{5140F738-25BA-A448-A0BF-6040222F3975}" dt="2020-04-10T22:47:12.971" v="727" actId="313"/>
          <ac:spMkLst>
            <pc:docMk/>
            <pc:sldMk cId="1647711441" sldId="270"/>
            <ac:spMk id="2" creationId="{78111FDD-D0D4-8E48-B7E6-4FE53B072304}"/>
          </ac:spMkLst>
        </pc:spChg>
        <pc:spChg chg="del">
          <ac:chgData name="Maria Jose Torres Vargas" userId="d87c089d-5ff8-42ca-8c65-03b98c480228" providerId="ADAL" clId="{5140F738-25BA-A448-A0BF-6040222F3975}" dt="2020-04-10T21:58:14.114" v="414" actId="478"/>
          <ac:spMkLst>
            <pc:docMk/>
            <pc:sldMk cId="1647711441" sldId="270"/>
            <ac:spMk id="3" creationId="{D3882093-D8E7-284D-9F60-1D9B9F50E8E3}"/>
          </ac:spMkLst>
        </pc:spChg>
        <pc:spChg chg="add">
          <ac:chgData name="Maria Jose Torres Vargas" userId="d87c089d-5ff8-42ca-8c65-03b98c480228" providerId="ADAL" clId="{5140F738-25BA-A448-A0BF-6040222F3975}" dt="2020-04-10T21:58:04.299" v="413"/>
          <ac:spMkLst>
            <pc:docMk/>
            <pc:sldMk cId="1647711441" sldId="270"/>
            <ac:spMk id="11" creationId="{975DABBF-3AA5-6B4F-8451-381CFE311119}"/>
          </ac:spMkLst>
        </pc:spChg>
        <pc:spChg chg="add">
          <ac:chgData name="Maria Jose Torres Vargas" userId="d87c089d-5ff8-42ca-8c65-03b98c480228" providerId="ADAL" clId="{5140F738-25BA-A448-A0BF-6040222F3975}" dt="2020-04-10T21:58:04.299" v="413"/>
          <ac:spMkLst>
            <pc:docMk/>
            <pc:sldMk cId="1647711441" sldId="270"/>
            <ac:spMk id="13" creationId="{6461990E-7513-D848-AA84-C76CF6D60EDD}"/>
          </ac:spMkLst>
        </pc:spChg>
        <pc:spChg chg="add">
          <ac:chgData name="Maria Jose Torres Vargas" userId="d87c089d-5ff8-42ca-8c65-03b98c480228" providerId="ADAL" clId="{5140F738-25BA-A448-A0BF-6040222F3975}" dt="2020-04-10T21:58:04.299" v="413"/>
          <ac:spMkLst>
            <pc:docMk/>
            <pc:sldMk cId="1647711441" sldId="270"/>
            <ac:spMk id="15" creationId="{F8831D4D-3075-514D-9D05-DA5E52F313AA}"/>
          </ac:spMkLst>
        </pc:spChg>
        <pc:spChg chg="add">
          <ac:chgData name="Maria Jose Torres Vargas" userId="d87c089d-5ff8-42ca-8c65-03b98c480228" providerId="ADAL" clId="{5140F738-25BA-A448-A0BF-6040222F3975}" dt="2020-04-10T21:58:04.299" v="413"/>
          <ac:spMkLst>
            <pc:docMk/>
            <pc:sldMk cId="1647711441" sldId="270"/>
            <ac:spMk id="17" creationId="{A7E374EB-7AD7-DF47-9F5C-5161B98F5B72}"/>
          </ac:spMkLst>
        </pc:spChg>
        <pc:spChg chg="add">
          <ac:chgData name="Maria Jose Torres Vargas" userId="d87c089d-5ff8-42ca-8c65-03b98c480228" providerId="ADAL" clId="{5140F738-25BA-A448-A0BF-6040222F3975}" dt="2020-04-10T21:58:04.299" v="413"/>
          <ac:spMkLst>
            <pc:docMk/>
            <pc:sldMk cId="1647711441" sldId="270"/>
            <ac:spMk id="19" creationId="{C0A9ED6E-5BEE-954E-BAB1-4C5EC42088FD}"/>
          </ac:spMkLst>
        </pc:spChg>
        <pc:spChg chg="add">
          <ac:chgData name="Maria Jose Torres Vargas" userId="d87c089d-5ff8-42ca-8c65-03b98c480228" providerId="ADAL" clId="{5140F738-25BA-A448-A0BF-6040222F3975}" dt="2020-04-10T21:58:04.299" v="413"/>
          <ac:spMkLst>
            <pc:docMk/>
            <pc:sldMk cId="1647711441" sldId="270"/>
            <ac:spMk id="21" creationId="{51662627-CF2B-5C44-9981-435E873E10E6}"/>
          </ac:spMkLst>
        </pc:spChg>
        <pc:spChg chg="add">
          <ac:chgData name="Maria Jose Torres Vargas" userId="d87c089d-5ff8-42ca-8c65-03b98c480228" providerId="ADAL" clId="{5140F738-25BA-A448-A0BF-6040222F3975}" dt="2020-04-10T21:58:04.299" v="413"/>
          <ac:spMkLst>
            <pc:docMk/>
            <pc:sldMk cId="1647711441" sldId="270"/>
            <ac:spMk id="23" creationId="{28F7976A-37B9-BA44-A7BE-BE3BEC6A7160}"/>
          </ac:spMkLst>
        </pc:spChg>
        <pc:spChg chg="add">
          <ac:chgData name="Maria Jose Torres Vargas" userId="d87c089d-5ff8-42ca-8c65-03b98c480228" providerId="ADAL" clId="{5140F738-25BA-A448-A0BF-6040222F3975}" dt="2020-04-10T21:58:04.299" v="413"/>
          <ac:spMkLst>
            <pc:docMk/>
            <pc:sldMk cId="1647711441" sldId="270"/>
            <ac:spMk id="25" creationId="{35F5226A-81B9-7540-AEAC-B7BA50A03F53}"/>
          </ac:spMkLst>
        </pc:spChg>
        <pc:spChg chg="add">
          <ac:chgData name="Maria Jose Torres Vargas" userId="d87c089d-5ff8-42ca-8c65-03b98c480228" providerId="ADAL" clId="{5140F738-25BA-A448-A0BF-6040222F3975}" dt="2020-04-10T21:58:04.299" v="413"/>
          <ac:spMkLst>
            <pc:docMk/>
            <pc:sldMk cId="1647711441" sldId="270"/>
            <ac:spMk id="27" creationId="{554C3303-67F6-054F-99B5-1426F08AA0B6}"/>
          </ac:spMkLst>
        </pc:spChg>
        <pc:spChg chg="add">
          <ac:chgData name="Maria Jose Torres Vargas" userId="d87c089d-5ff8-42ca-8c65-03b98c480228" providerId="ADAL" clId="{5140F738-25BA-A448-A0BF-6040222F3975}" dt="2020-04-10T21:58:04.299" v="413"/>
          <ac:spMkLst>
            <pc:docMk/>
            <pc:sldMk cId="1647711441" sldId="270"/>
            <ac:spMk id="29" creationId="{B8C7ED3E-7533-C046-B699-16BE4EAABCE5}"/>
          </ac:spMkLst>
        </pc:spChg>
        <pc:spChg chg="add">
          <ac:chgData name="Maria Jose Torres Vargas" userId="d87c089d-5ff8-42ca-8c65-03b98c480228" providerId="ADAL" clId="{5140F738-25BA-A448-A0BF-6040222F3975}" dt="2020-04-10T21:58:04.299" v="413"/>
          <ac:spMkLst>
            <pc:docMk/>
            <pc:sldMk cId="1647711441" sldId="270"/>
            <ac:spMk id="31" creationId="{95AA26BB-C606-EA42-AC58-139A52E5586E}"/>
          </ac:spMkLst>
        </pc:spChg>
        <pc:spChg chg="add">
          <ac:chgData name="Maria Jose Torres Vargas" userId="d87c089d-5ff8-42ca-8c65-03b98c480228" providerId="ADAL" clId="{5140F738-25BA-A448-A0BF-6040222F3975}" dt="2020-04-10T21:58:04.299" v="413"/>
          <ac:spMkLst>
            <pc:docMk/>
            <pc:sldMk cId="1647711441" sldId="270"/>
            <ac:spMk id="33" creationId="{B12D9351-3443-014D-8667-E2EE9B881885}"/>
          </ac:spMkLst>
        </pc:spChg>
        <pc:spChg chg="add">
          <ac:chgData name="Maria Jose Torres Vargas" userId="d87c089d-5ff8-42ca-8c65-03b98c480228" providerId="ADAL" clId="{5140F738-25BA-A448-A0BF-6040222F3975}" dt="2020-04-10T21:58:04.299" v="413"/>
          <ac:spMkLst>
            <pc:docMk/>
            <pc:sldMk cId="1647711441" sldId="270"/>
            <ac:spMk id="35" creationId="{266573FF-8F3B-924C-A410-00C7A13A085B}"/>
          </ac:spMkLst>
        </pc:spChg>
        <pc:spChg chg="add">
          <ac:chgData name="Maria Jose Torres Vargas" userId="d87c089d-5ff8-42ca-8c65-03b98c480228" providerId="ADAL" clId="{5140F738-25BA-A448-A0BF-6040222F3975}" dt="2020-04-10T21:58:04.299" v="413"/>
          <ac:spMkLst>
            <pc:docMk/>
            <pc:sldMk cId="1647711441" sldId="270"/>
            <ac:spMk id="37" creationId="{328F0E76-9774-524F-B123-06572ACDD45C}"/>
          </ac:spMkLst>
        </pc:spChg>
        <pc:spChg chg="add">
          <ac:chgData name="Maria Jose Torres Vargas" userId="d87c089d-5ff8-42ca-8c65-03b98c480228" providerId="ADAL" clId="{5140F738-25BA-A448-A0BF-6040222F3975}" dt="2020-04-10T21:58:04.299" v="413"/>
          <ac:spMkLst>
            <pc:docMk/>
            <pc:sldMk cId="1647711441" sldId="270"/>
            <ac:spMk id="39" creationId="{5661790A-B84C-B945-8651-7E7EC1D6E79A}"/>
          </ac:spMkLst>
        </pc:spChg>
        <pc:spChg chg="add">
          <ac:chgData name="Maria Jose Torres Vargas" userId="d87c089d-5ff8-42ca-8c65-03b98c480228" providerId="ADAL" clId="{5140F738-25BA-A448-A0BF-6040222F3975}" dt="2020-04-10T21:58:04.299" v="413"/>
          <ac:spMkLst>
            <pc:docMk/>
            <pc:sldMk cId="1647711441" sldId="270"/>
            <ac:spMk id="42" creationId="{885DD5A5-3C06-9942-BB2E-3FA722A83043}"/>
          </ac:spMkLst>
        </pc:spChg>
        <pc:spChg chg="add">
          <ac:chgData name="Maria Jose Torres Vargas" userId="d87c089d-5ff8-42ca-8c65-03b98c480228" providerId="ADAL" clId="{5140F738-25BA-A448-A0BF-6040222F3975}" dt="2020-04-10T21:58:04.299" v="413"/>
          <ac:spMkLst>
            <pc:docMk/>
            <pc:sldMk cId="1647711441" sldId="270"/>
            <ac:spMk id="48" creationId="{7E05D04C-C2E4-5D4D-9D77-5D05F7AEADBD}"/>
          </ac:spMkLst>
        </pc:spChg>
        <pc:spChg chg="add">
          <ac:chgData name="Maria Jose Torres Vargas" userId="d87c089d-5ff8-42ca-8c65-03b98c480228" providerId="ADAL" clId="{5140F738-25BA-A448-A0BF-6040222F3975}" dt="2020-04-10T21:58:04.299" v="413"/>
          <ac:spMkLst>
            <pc:docMk/>
            <pc:sldMk cId="1647711441" sldId="270"/>
            <ac:spMk id="49" creationId="{9D377FA1-34A1-5343-B03B-0C8E0943FC0B}"/>
          </ac:spMkLst>
        </pc:spChg>
        <pc:spChg chg="add">
          <ac:chgData name="Maria Jose Torres Vargas" userId="d87c089d-5ff8-42ca-8c65-03b98c480228" providerId="ADAL" clId="{5140F738-25BA-A448-A0BF-6040222F3975}" dt="2020-04-10T21:58:04.299" v="413"/>
          <ac:spMkLst>
            <pc:docMk/>
            <pc:sldMk cId="1647711441" sldId="270"/>
            <ac:spMk id="51" creationId="{4ABCD15C-49E7-7B4B-98ED-1B1D5AA5545F}"/>
          </ac:spMkLst>
        </pc:spChg>
        <pc:spChg chg="add">
          <ac:chgData name="Maria Jose Torres Vargas" userId="d87c089d-5ff8-42ca-8c65-03b98c480228" providerId="ADAL" clId="{5140F738-25BA-A448-A0BF-6040222F3975}" dt="2020-04-10T21:58:04.299" v="413"/>
          <ac:spMkLst>
            <pc:docMk/>
            <pc:sldMk cId="1647711441" sldId="270"/>
            <ac:spMk id="52" creationId="{4BAB2253-7D18-3146-B181-25B478B09A93}"/>
          </ac:spMkLst>
        </pc:spChg>
        <pc:spChg chg="add">
          <ac:chgData name="Maria Jose Torres Vargas" userId="d87c089d-5ff8-42ca-8c65-03b98c480228" providerId="ADAL" clId="{5140F738-25BA-A448-A0BF-6040222F3975}" dt="2020-04-10T21:58:04.299" v="413"/>
          <ac:spMkLst>
            <pc:docMk/>
            <pc:sldMk cId="1647711441" sldId="270"/>
            <ac:spMk id="55" creationId="{DBEBDD51-10FF-5A4C-BD80-411AB2209C77}"/>
          </ac:spMkLst>
        </pc:spChg>
        <pc:spChg chg="add">
          <ac:chgData name="Maria Jose Torres Vargas" userId="d87c089d-5ff8-42ca-8c65-03b98c480228" providerId="ADAL" clId="{5140F738-25BA-A448-A0BF-6040222F3975}" dt="2020-04-10T21:58:04.299" v="413"/>
          <ac:spMkLst>
            <pc:docMk/>
            <pc:sldMk cId="1647711441" sldId="270"/>
            <ac:spMk id="56" creationId="{2A1BE74F-DD65-C343-A33E-080CE42FC2AD}"/>
          </ac:spMkLst>
        </pc:spChg>
        <pc:spChg chg="add">
          <ac:chgData name="Maria Jose Torres Vargas" userId="d87c089d-5ff8-42ca-8c65-03b98c480228" providerId="ADAL" clId="{5140F738-25BA-A448-A0BF-6040222F3975}" dt="2020-04-10T21:58:04.299" v="413"/>
          <ac:spMkLst>
            <pc:docMk/>
            <pc:sldMk cId="1647711441" sldId="270"/>
            <ac:spMk id="57" creationId="{02436AA7-0C26-4C4F-B34A-EF24E3B31837}"/>
          </ac:spMkLst>
        </pc:spChg>
        <pc:spChg chg="add">
          <ac:chgData name="Maria Jose Torres Vargas" userId="d87c089d-5ff8-42ca-8c65-03b98c480228" providerId="ADAL" clId="{5140F738-25BA-A448-A0BF-6040222F3975}" dt="2020-04-10T21:58:04.299" v="413"/>
          <ac:spMkLst>
            <pc:docMk/>
            <pc:sldMk cId="1647711441" sldId="270"/>
            <ac:spMk id="58" creationId="{A7DF58CE-9A71-0A4A-B8B4-487030469542}"/>
          </ac:spMkLst>
        </pc:spChg>
        <pc:spChg chg="add">
          <ac:chgData name="Maria Jose Torres Vargas" userId="d87c089d-5ff8-42ca-8c65-03b98c480228" providerId="ADAL" clId="{5140F738-25BA-A448-A0BF-6040222F3975}" dt="2020-04-10T21:58:04.299" v="413"/>
          <ac:spMkLst>
            <pc:docMk/>
            <pc:sldMk cId="1647711441" sldId="270"/>
            <ac:spMk id="59" creationId="{B701861D-1B0D-5A49-B796-6C84F56D51F9}"/>
          </ac:spMkLst>
        </pc:spChg>
        <pc:spChg chg="add">
          <ac:chgData name="Maria Jose Torres Vargas" userId="d87c089d-5ff8-42ca-8c65-03b98c480228" providerId="ADAL" clId="{5140F738-25BA-A448-A0BF-6040222F3975}" dt="2020-04-10T21:58:04.299" v="413"/>
          <ac:spMkLst>
            <pc:docMk/>
            <pc:sldMk cId="1647711441" sldId="270"/>
            <ac:spMk id="60" creationId="{1E02378B-7156-9D4A-83E2-EF0035BD37FC}"/>
          </ac:spMkLst>
        </pc:spChg>
        <pc:spChg chg="add">
          <ac:chgData name="Maria Jose Torres Vargas" userId="d87c089d-5ff8-42ca-8c65-03b98c480228" providerId="ADAL" clId="{5140F738-25BA-A448-A0BF-6040222F3975}" dt="2020-04-10T21:58:04.299" v="413"/>
          <ac:spMkLst>
            <pc:docMk/>
            <pc:sldMk cId="1647711441" sldId="270"/>
            <ac:spMk id="61" creationId="{24593605-2DE6-C943-B5BD-E7620A0C2499}"/>
          </ac:spMkLst>
        </pc:spChg>
        <pc:spChg chg="add">
          <ac:chgData name="Maria Jose Torres Vargas" userId="d87c089d-5ff8-42ca-8c65-03b98c480228" providerId="ADAL" clId="{5140F738-25BA-A448-A0BF-6040222F3975}" dt="2020-04-10T21:58:04.299" v="413"/>
          <ac:spMkLst>
            <pc:docMk/>
            <pc:sldMk cId="1647711441" sldId="270"/>
            <ac:spMk id="62" creationId="{EE3F6D7A-7640-E245-96A4-BB94C4D13317}"/>
          </ac:spMkLst>
        </pc:spChg>
        <pc:spChg chg="add">
          <ac:chgData name="Maria Jose Torres Vargas" userId="d87c089d-5ff8-42ca-8c65-03b98c480228" providerId="ADAL" clId="{5140F738-25BA-A448-A0BF-6040222F3975}" dt="2020-04-10T21:58:36.735" v="417"/>
          <ac:spMkLst>
            <pc:docMk/>
            <pc:sldMk cId="1647711441" sldId="270"/>
            <ac:spMk id="71" creationId="{FDDB27DE-3B02-694F-AF34-7DA6D9E0E230}"/>
          </ac:spMkLst>
        </pc:spChg>
        <pc:spChg chg="add">
          <ac:chgData name="Maria Jose Torres Vargas" userId="d87c089d-5ff8-42ca-8c65-03b98c480228" providerId="ADAL" clId="{5140F738-25BA-A448-A0BF-6040222F3975}" dt="2020-04-10T21:58:36.735" v="417"/>
          <ac:spMkLst>
            <pc:docMk/>
            <pc:sldMk cId="1647711441" sldId="270"/>
            <ac:spMk id="73" creationId="{78861255-8F28-2E4C-A2ED-D108C0F02AB6}"/>
          </ac:spMkLst>
        </pc:spChg>
        <pc:spChg chg="add">
          <ac:chgData name="Maria Jose Torres Vargas" userId="d87c089d-5ff8-42ca-8c65-03b98c480228" providerId="ADAL" clId="{5140F738-25BA-A448-A0BF-6040222F3975}" dt="2020-04-10T21:58:36.735" v="417"/>
          <ac:spMkLst>
            <pc:docMk/>
            <pc:sldMk cId="1647711441" sldId="270"/>
            <ac:spMk id="75" creationId="{67D9533E-7456-8442-A69B-66F19DF7E9FB}"/>
          </ac:spMkLst>
        </pc:spChg>
        <pc:spChg chg="add">
          <ac:chgData name="Maria Jose Torres Vargas" userId="d87c089d-5ff8-42ca-8c65-03b98c480228" providerId="ADAL" clId="{5140F738-25BA-A448-A0BF-6040222F3975}" dt="2020-04-10T21:58:36.735" v="417"/>
          <ac:spMkLst>
            <pc:docMk/>
            <pc:sldMk cId="1647711441" sldId="270"/>
            <ac:spMk id="77" creationId="{D0A325A4-6D15-1243-9E70-525CDE5E90E6}"/>
          </ac:spMkLst>
        </pc:spChg>
        <pc:spChg chg="add">
          <ac:chgData name="Maria Jose Torres Vargas" userId="d87c089d-5ff8-42ca-8c65-03b98c480228" providerId="ADAL" clId="{5140F738-25BA-A448-A0BF-6040222F3975}" dt="2020-04-10T21:58:36.735" v="417"/>
          <ac:spMkLst>
            <pc:docMk/>
            <pc:sldMk cId="1647711441" sldId="270"/>
            <ac:spMk id="79" creationId="{21EC918C-5457-F041-87D2-400F4FD0C573}"/>
          </ac:spMkLst>
        </pc:spChg>
        <pc:spChg chg="add">
          <ac:chgData name="Maria Jose Torres Vargas" userId="d87c089d-5ff8-42ca-8c65-03b98c480228" providerId="ADAL" clId="{5140F738-25BA-A448-A0BF-6040222F3975}" dt="2020-04-10T21:58:36.735" v="417"/>
          <ac:spMkLst>
            <pc:docMk/>
            <pc:sldMk cId="1647711441" sldId="270"/>
            <ac:spMk id="81" creationId="{5FD31944-CE8E-1D4B-BE67-61F362AB2C9F}"/>
          </ac:spMkLst>
        </pc:spChg>
        <pc:spChg chg="add">
          <ac:chgData name="Maria Jose Torres Vargas" userId="d87c089d-5ff8-42ca-8c65-03b98c480228" providerId="ADAL" clId="{5140F738-25BA-A448-A0BF-6040222F3975}" dt="2020-04-10T21:58:36.735" v="417"/>
          <ac:spMkLst>
            <pc:docMk/>
            <pc:sldMk cId="1647711441" sldId="270"/>
            <ac:spMk id="83" creationId="{04EDDD89-D435-2048-9AF3-2A23FF0D7A1C}"/>
          </ac:spMkLst>
        </pc:spChg>
        <pc:spChg chg="add">
          <ac:chgData name="Maria Jose Torres Vargas" userId="d87c089d-5ff8-42ca-8c65-03b98c480228" providerId="ADAL" clId="{5140F738-25BA-A448-A0BF-6040222F3975}" dt="2020-04-10T21:58:36.735" v="417"/>
          <ac:spMkLst>
            <pc:docMk/>
            <pc:sldMk cId="1647711441" sldId="270"/>
            <ac:spMk id="85" creationId="{92AD1B68-0009-6D44-9EFB-DE99F24E6C3F}"/>
          </ac:spMkLst>
        </pc:spChg>
        <pc:spChg chg="add">
          <ac:chgData name="Maria Jose Torres Vargas" userId="d87c089d-5ff8-42ca-8c65-03b98c480228" providerId="ADAL" clId="{5140F738-25BA-A448-A0BF-6040222F3975}" dt="2020-04-10T21:58:36.735" v="417"/>
          <ac:spMkLst>
            <pc:docMk/>
            <pc:sldMk cId="1647711441" sldId="270"/>
            <ac:spMk id="87" creationId="{B284342E-4EFC-0547-94AC-3C02044867B6}"/>
          </ac:spMkLst>
        </pc:spChg>
        <pc:spChg chg="add">
          <ac:chgData name="Maria Jose Torres Vargas" userId="d87c089d-5ff8-42ca-8c65-03b98c480228" providerId="ADAL" clId="{5140F738-25BA-A448-A0BF-6040222F3975}" dt="2020-04-10T21:58:36.735" v="417"/>
          <ac:spMkLst>
            <pc:docMk/>
            <pc:sldMk cId="1647711441" sldId="270"/>
            <ac:spMk id="89" creationId="{7DFB7EE0-E0D3-2E48-85E2-4F62C433701B}"/>
          </ac:spMkLst>
        </pc:spChg>
        <pc:spChg chg="add">
          <ac:chgData name="Maria Jose Torres Vargas" userId="d87c089d-5ff8-42ca-8c65-03b98c480228" providerId="ADAL" clId="{5140F738-25BA-A448-A0BF-6040222F3975}" dt="2020-04-10T21:58:36.735" v="417"/>
          <ac:spMkLst>
            <pc:docMk/>
            <pc:sldMk cId="1647711441" sldId="270"/>
            <ac:spMk id="91" creationId="{61A604C1-F05E-A542-8B32-97EA6359C505}"/>
          </ac:spMkLst>
        </pc:spChg>
        <pc:spChg chg="add">
          <ac:chgData name="Maria Jose Torres Vargas" userId="d87c089d-5ff8-42ca-8c65-03b98c480228" providerId="ADAL" clId="{5140F738-25BA-A448-A0BF-6040222F3975}" dt="2020-04-10T21:58:36.735" v="417"/>
          <ac:spMkLst>
            <pc:docMk/>
            <pc:sldMk cId="1647711441" sldId="270"/>
            <ac:spMk id="93" creationId="{CA11F6A7-2616-F548-98D8-DDBF2CEF288C}"/>
          </ac:spMkLst>
        </pc:spChg>
        <pc:spChg chg="add">
          <ac:chgData name="Maria Jose Torres Vargas" userId="d87c089d-5ff8-42ca-8c65-03b98c480228" providerId="ADAL" clId="{5140F738-25BA-A448-A0BF-6040222F3975}" dt="2020-04-10T21:58:36.735" v="417"/>
          <ac:spMkLst>
            <pc:docMk/>
            <pc:sldMk cId="1647711441" sldId="270"/>
            <ac:spMk id="95" creationId="{F2F40C0B-6850-8C46-9780-AC693DA29B8F}"/>
          </ac:spMkLst>
        </pc:spChg>
        <pc:spChg chg="add">
          <ac:chgData name="Maria Jose Torres Vargas" userId="d87c089d-5ff8-42ca-8c65-03b98c480228" providerId="ADAL" clId="{5140F738-25BA-A448-A0BF-6040222F3975}" dt="2020-04-10T21:58:36.735" v="417"/>
          <ac:spMkLst>
            <pc:docMk/>
            <pc:sldMk cId="1647711441" sldId="270"/>
            <ac:spMk id="97" creationId="{88762D91-E23C-F745-8174-4C9D98F1853F}"/>
          </ac:spMkLst>
        </pc:spChg>
        <pc:spChg chg="add">
          <ac:chgData name="Maria Jose Torres Vargas" userId="d87c089d-5ff8-42ca-8c65-03b98c480228" providerId="ADAL" clId="{5140F738-25BA-A448-A0BF-6040222F3975}" dt="2020-04-10T21:58:36.735" v="417"/>
          <ac:spMkLst>
            <pc:docMk/>
            <pc:sldMk cId="1647711441" sldId="270"/>
            <ac:spMk id="99" creationId="{2F4A4FFA-851C-F94D-8A20-570E36BA7B6D}"/>
          </ac:spMkLst>
        </pc:spChg>
        <pc:spChg chg="add">
          <ac:chgData name="Maria Jose Torres Vargas" userId="d87c089d-5ff8-42ca-8c65-03b98c480228" providerId="ADAL" clId="{5140F738-25BA-A448-A0BF-6040222F3975}" dt="2020-04-10T21:58:36.735" v="417"/>
          <ac:spMkLst>
            <pc:docMk/>
            <pc:sldMk cId="1647711441" sldId="270"/>
            <ac:spMk id="102" creationId="{76664C75-9BC6-8D4E-B16F-5C852E0F151C}"/>
          </ac:spMkLst>
        </pc:spChg>
        <pc:spChg chg="add">
          <ac:chgData name="Maria Jose Torres Vargas" userId="d87c089d-5ff8-42ca-8c65-03b98c480228" providerId="ADAL" clId="{5140F738-25BA-A448-A0BF-6040222F3975}" dt="2020-04-10T21:58:36.735" v="417"/>
          <ac:spMkLst>
            <pc:docMk/>
            <pc:sldMk cId="1647711441" sldId="270"/>
            <ac:spMk id="108" creationId="{4E2DECD2-B88B-D348-832C-1054EACA065C}"/>
          </ac:spMkLst>
        </pc:spChg>
        <pc:spChg chg="add">
          <ac:chgData name="Maria Jose Torres Vargas" userId="d87c089d-5ff8-42ca-8c65-03b98c480228" providerId="ADAL" clId="{5140F738-25BA-A448-A0BF-6040222F3975}" dt="2020-04-10T21:58:36.735" v="417"/>
          <ac:spMkLst>
            <pc:docMk/>
            <pc:sldMk cId="1647711441" sldId="270"/>
            <ac:spMk id="109" creationId="{177147A8-E6C5-D44D-B0CF-68DC47BB0CB3}"/>
          </ac:spMkLst>
        </pc:spChg>
        <pc:spChg chg="add">
          <ac:chgData name="Maria Jose Torres Vargas" userId="d87c089d-5ff8-42ca-8c65-03b98c480228" providerId="ADAL" clId="{5140F738-25BA-A448-A0BF-6040222F3975}" dt="2020-04-10T21:58:36.735" v="417"/>
          <ac:spMkLst>
            <pc:docMk/>
            <pc:sldMk cId="1647711441" sldId="270"/>
            <ac:spMk id="111" creationId="{915C3D3F-73EB-284D-8190-2234AFD6BAE5}"/>
          </ac:spMkLst>
        </pc:spChg>
        <pc:spChg chg="add">
          <ac:chgData name="Maria Jose Torres Vargas" userId="d87c089d-5ff8-42ca-8c65-03b98c480228" providerId="ADAL" clId="{5140F738-25BA-A448-A0BF-6040222F3975}" dt="2020-04-10T21:58:36.735" v="417"/>
          <ac:spMkLst>
            <pc:docMk/>
            <pc:sldMk cId="1647711441" sldId="270"/>
            <ac:spMk id="112" creationId="{1C555978-EDEF-AC47-97F2-54495CFE64B8}"/>
          </ac:spMkLst>
        </pc:spChg>
        <pc:spChg chg="add">
          <ac:chgData name="Maria Jose Torres Vargas" userId="d87c089d-5ff8-42ca-8c65-03b98c480228" providerId="ADAL" clId="{5140F738-25BA-A448-A0BF-6040222F3975}" dt="2020-04-10T21:58:36.735" v="417"/>
          <ac:spMkLst>
            <pc:docMk/>
            <pc:sldMk cId="1647711441" sldId="270"/>
            <ac:spMk id="115" creationId="{15013E13-D715-4344-A2AE-082CCA917954}"/>
          </ac:spMkLst>
        </pc:spChg>
        <pc:spChg chg="add">
          <ac:chgData name="Maria Jose Torres Vargas" userId="d87c089d-5ff8-42ca-8c65-03b98c480228" providerId="ADAL" clId="{5140F738-25BA-A448-A0BF-6040222F3975}" dt="2020-04-10T21:58:36.735" v="417"/>
          <ac:spMkLst>
            <pc:docMk/>
            <pc:sldMk cId="1647711441" sldId="270"/>
            <ac:spMk id="116" creationId="{6DDBEAA8-EEC4-2544-940E-055EEE9580CF}"/>
          </ac:spMkLst>
        </pc:spChg>
        <pc:spChg chg="add">
          <ac:chgData name="Maria Jose Torres Vargas" userId="d87c089d-5ff8-42ca-8c65-03b98c480228" providerId="ADAL" clId="{5140F738-25BA-A448-A0BF-6040222F3975}" dt="2020-04-10T21:58:36.735" v="417"/>
          <ac:spMkLst>
            <pc:docMk/>
            <pc:sldMk cId="1647711441" sldId="270"/>
            <ac:spMk id="117" creationId="{8A6F8B1A-6746-304E-835B-69727E4C7419}"/>
          </ac:spMkLst>
        </pc:spChg>
        <pc:spChg chg="add">
          <ac:chgData name="Maria Jose Torres Vargas" userId="d87c089d-5ff8-42ca-8c65-03b98c480228" providerId="ADAL" clId="{5140F738-25BA-A448-A0BF-6040222F3975}" dt="2020-04-10T21:58:36.735" v="417"/>
          <ac:spMkLst>
            <pc:docMk/>
            <pc:sldMk cId="1647711441" sldId="270"/>
            <ac:spMk id="118" creationId="{477456C6-D780-A645-AB7C-B3D2C71354A4}"/>
          </ac:spMkLst>
        </pc:spChg>
        <pc:spChg chg="add">
          <ac:chgData name="Maria Jose Torres Vargas" userId="d87c089d-5ff8-42ca-8c65-03b98c480228" providerId="ADAL" clId="{5140F738-25BA-A448-A0BF-6040222F3975}" dt="2020-04-10T21:58:36.735" v="417"/>
          <ac:spMkLst>
            <pc:docMk/>
            <pc:sldMk cId="1647711441" sldId="270"/>
            <ac:spMk id="119" creationId="{A074B355-DC9A-4F4C-A708-B76A0848CC3A}"/>
          </ac:spMkLst>
        </pc:spChg>
        <pc:spChg chg="add">
          <ac:chgData name="Maria Jose Torres Vargas" userId="d87c089d-5ff8-42ca-8c65-03b98c480228" providerId="ADAL" clId="{5140F738-25BA-A448-A0BF-6040222F3975}" dt="2020-04-10T21:58:36.735" v="417"/>
          <ac:spMkLst>
            <pc:docMk/>
            <pc:sldMk cId="1647711441" sldId="270"/>
            <ac:spMk id="120" creationId="{AC24C134-94F3-8149-935A-09E9AF389348}"/>
          </ac:spMkLst>
        </pc:spChg>
        <pc:spChg chg="add">
          <ac:chgData name="Maria Jose Torres Vargas" userId="d87c089d-5ff8-42ca-8c65-03b98c480228" providerId="ADAL" clId="{5140F738-25BA-A448-A0BF-6040222F3975}" dt="2020-04-10T21:58:36.735" v="417"/>
          <ac:spMkLst>
            <pc:docMk/>
            <pc:sldMk cId="1647711441" sldId="270"/>
            <ac:spMk id="121" creationId="{CA88B0C6-F897-7D4B-A625-D0B94323762C}"/>
          </ac:spMkLst>
        </pc:spChg>
        <pc:spChg chg="add">
          <ac:chgData name="Maria Jose Torres Vargas" userId="d87c089d-5ff8-42ca-8c65-03b98c480228" providerId="ADAL" clId="{5140F738-25BA-A448-A0BF-6040222F3975}" dt="2020-04-10T21:58:36.735" v="417"/>
          <ac:spMkLst>
            <pc:docMk/>
            <pc:sldMk cId="1647711441" sldId="270"/>
            <ac:spMk id="122" creationId="{BF5309C8-18C0-D44F-9E33-18F170A36990}"/>
          </ac:spMkLst>
        </pc:spChg>
        <pc:spChg chg="add mod">
          <ac:chgData name="Maria Jose Torres Vargas" userId="d87c089d-5ff8-42ca-8c65-03b98c480228" providerId="ADAL" clId="{5140F738-25BA-A448-A0BF-6040222F3975}" dt="2020-04-17T02:52:04.231" v="1028" actId="14100"/>
          <ac:spMkLst>
            <pc:docMk/>
            <pc:sldMk cId="1647711441" sldId="270"/>
            <ac:spMk id="128" creationId="{899E2A5C-D954-8243-85CE-D1927D65DFBB}"/>
          </ac:spMkLst>
        </pc:spChg>
        <pc:spChg chg="add">
          <ac:chgData name="Maria Jose Torres Vargas" userId="d87c089d-5ff8-42ca-8c65-03b98c480228" providerId="ADAL" clId="{5140F738-25BA-A448-A0BF-6040222F3975}" dt="2020-04-17T02:49:27.322" v="988"/>
          <ac:spMkLst>
            <pc:docMk/>
            <pc:sldMk cId="1647711441" sldId="270"/>
            <ac:spMk id="129" creationId="{B7B8749B-AD3C-CB47-A665-488D172E08BD}"/>
          </ac:spMkLst>
        </pc:spChg>
        <pc:spChg chg="add mod">
          <ac:chgData name="Maria Jose Torres Vargas" userId="d87c089d-5ff8-42ca-8c65-03b98c480228" providerId="ADAL" clId="{5140F738-25BA-A448-A0BF-6040222F3975}" dt="2020-04-17T02:51:31.294" v="1018" actId="12"/>
          <ac:spMkLst>
            <pc:docMk/>
            <pc:sldMk cId="1647711441" sldId="270"/>
            <ac:spMk id="130" creationId="{054D59A1-7085-EE46-A79F-2C1054070EA8}"/>
          </ac:spMkLst>
        </pc:spChg>
        <pc:spChg chg="add">
          <ac:chgData name="Maria Jose Torres Vargas" userId="d87c089d-5ff8-42ca-8c65-03b98c480228" providerId="ADAL" clId="{5140F738-25BA-A448-A0BF-6040222F3975}" dt="2020-04-17T02:49:27.322" v="988"/>
          <ac:spMkLst>
            <pc:docMk/>
            <pc:sldMk cId="1647711441" sldId="270"/>
            <ac:spMk id="131" creationId="{5F2E4025-76A1-3547-B693-77FE38041E46}"/>
          </ac:spMkLst>
        </pc:spChg>
        <pc:spChg chg="add mod">
          <ac:chgData name="Maria Jose Torres Vargas" userId="d87c089d-5ff8-42ca-8c65-03b98c480228" providerId="ADAL" clId="{5140F738-25BA-A448-A0BF-6040222F3975}" dt="2020-04-17T02:51:25.401" v="1017" actId="12"/>
          <ac:spMkLst>
            <pc:docMk/>
            <pc:sldMk cId="1647711441" sldId="270"/>
            <ac:spMk id="132" creationId="{841E5F94-29A3-3046-A88C-E368F72180BF}"/>
          </ac:spMkLst>
        </pc:spChg>
        <pc:spChg chg="add">
          <ac:chgData name="Maria Jose Torres Vargas" userId="d87c089d-5ff8-42ca-8c65-03b98c480228" providerId="ADAL" clId="{5140F738-25BA-A448-A0BF-6040222F3975}" dt="2020-04-17T02:49:27.322" v="988"/>
          <ac:spMkLst>
            <pc:docMk/>
            <pc:sldMk cId="1647711441" sldId="270"/>
            <ac:spMk id="133" creationId="{D94859F4-A3FA-F94D-B69A-33DFCFD7E8E3}"/>
          </ac:spMkLst>
        </pc:spChg>
        <pc:spChg chg="add mod">
          <ac:chgData name="Maria Jose Torres Vargas" userId="d87c089d-5ff8-42ca-8c65-03b98c480228" providerId="ADAL" clId="{5140F738-25BA-A448-A0BF-6040222F3975}" dt="2020-04-17T02:51:20.449" v="1016" actId="5793"/>
          <ac:spMkLst>
            <pc:docMk/>
            <pc:sldMk cId="1647711441" sldId="270"/>
            <ac:spMk id="134" creationId="{8FEDD814-1D17-DB4D-A332-EAB8B21AF9DF}"/>
          </ac:spMkLst>
        </pc:spChg>
        <pc:spChg chg="add">
          <ac:chgData name="Maria Jose Torres Vargas" userId="d87c089d-5ff8-42ca-8c65-03b98c480228" providerId="ADAL" clId="{5140F738-25BA-A448-A0BF-6040222F3975}" dt="2020-04-17T02:49:27.322" v="988"/>
          <ac:spMkLst>
            <pc:docMk/>
            <pc:sldMk cId="1647711441" sldId="270"/>
            <ac:spMk id="135" creationId="{91FF96CC-9267-4C4A-9068-4E3632E9AF24}"/>
          </ac:spMkLst>
        </pc:spChg>
        <pc:spChg chg="add">
          <ac:chgData name="Maria Jose Torres Vargas" userId="d87c089d-5ff8-42ca-8c65-03b98c480228" providerId="ADAL" clId="{5140F738-25BA-A448-A0BF-6040222F3975}" dt="2020-04-17T02:53:16.542" v="1032"/>
          <ac:spMkLst>
            <pc:docMk/>
            <pc:sldMk cId="1647711441" sldId="270"/>
            <ac:spMk id="143" creationId="{AB75E523-AA98-5041-8E35-1D68780A2A77}"/>
          </ac:spMkLst>
        </pc:spChg>
        <pc:spChg chg="add">
          <ac:chgData name="Maria Jose Torres Vargas" userId="d87c089d-5ff8-42ca-8c65-03b98c480228" providerId="ADAL" clId="{5140F738-25BA-A448-A0BF-6040222F3975}" dt="2020-04-17T02:53:16.542" v="1032"/>
          <ac:spMkLst>
            <pc:docMk/>
            <pc:sldMk cId="1647711441" sldId="270"/>
            <ac:spMk id="145" creationId="{492792AD-05FA-8C4C-94D4-8F147D204233}"/>
          </ac:spMkLst>
        </pc:spChg>
        <pc:spChg chg="add">
          <ac:chgData name="Maria Jose Torres Vargas" userId="d87c089d-5ff8-42ca-8c65-03b98c480228" providerId="ADAL" clId="{5140F738-25BA-A448-A0BF-6040222F3975}" dt="2020-04-17T02:53:16.542" v="1032"/>
          <ac:spMkLst>
            <pc:docMk/>
            <pc:sldMk cId="1647711441" sldId="270"/>
            <ac:spMk id="147" creationId="{9126BBBC-C237-7E4E-A31B-AD4F79BF7C91}"/>
          </ac:spMkLst>
        </pc:spChg>
        <pc:spChg chg="add">
          <ac:chgData name="Maria Jose Torres Vargas" userId="d87c089d-5ff8-42ca-8c65-03b98c480228" providerId="ADAL" clId="{5140F738-25BA-A448-A0BF-6040222F3975}" dt="2020-04-17T02:53:16.542" v="1032"/>
          <ac:spMkLst>
            <pc:docMk/>
            <pc:sldMk cId="1647711441" sldId="270"/>
            <ac:spMk id="149" creationId="{D04F0A9A-D5E7-BE4D-A03F-6D9F2172B76A}"/>
          </ac:spMkLst>
        </pc:spChg>
        <pc:spChg chg="add">
          <ac:chgData name="Maria Jose Torres Vargas" userId="d87c089d-5ff8-42ca-8c65-03b98c480228" providerId="ADAL" clId="{5140F738-25BA-A448-A0BF-6040222F3975}" dt="2020-04-17T02:53:16.542" v="1032"/>
          <ac:spMkLst>
            <pc:docMk/>
            <pc:sldMk cId="1647711441" sldId="270"/>
            <ac:spMk id="151" creationId="{9666F10B-D6B8-5A43-90F3-0385DE8F96AA}"/>
          </ac:spMkLst>
        </pc:spChg>
        <pc:spChg chg="add">
          <ac:chgData name="Maria Jose Torres Vargas" userId="d87c089d-5ff8-42ca-8c65-03b98c480228" providerId="ADAL" clId="{5140F738-25BA-A448-A0BF-6040222F3975}" dt="2020-04-17T02:53:16.542" v="1032"/>
          <ac:spMkLst>
            <pc:docMk/>
            <pc:sldMk cId="1647711441" sldId="270"/>
            <ac:spMk id="153" creationId="{413828F6-376C-8046-81EC-075CDB2FE997}"/>
          </ac:spMkLst>
        </pc:spChg>
        <pc:spChg chg="add">
          <ac:chgData name="Maria Jose Torres Vargas" userId="d87c089d-5ff8-42ca-8c65-03b98c480228" providerId="ADAL" clId="{5140F738-25BA-A448-A0BF-6040222F3975}" dt="2020-04-17T02:53:16.542" v="1032"/>
          <ac:spMkLst>
            <pc:docMk/>
            <pc:sldMk cId="1647711441" sldId="270"/>
            <ac:spMk id="155" creationId="{691250B9-BD0F-9247-8A01-744294D8EB2A}"/>
          </ac:spMkLst>
        </pc:spChg>
        <pc:spChg chg="add">
          <ac:chgData name="Maria Jose Torres Vargas" userId="d87c089d-5ff8-42ca-8c65-03b98c480228" providerId="ADAL" clId="{5140F738-25BA-A448-A0BF-6040222F3975}" dt="2020-04-17T02:53:16.542" v="1032"/>
          <ac:spMkLst>
            <pc:docMk/>
            <pc:sldMk cId="1647711441" sldId="270"/>
            <ac:spMk id="157" creationId="{B3C3D6CD-5B6C-D849-A3E0-C2C2CAE9BB09}"/>
          </ac:spMkLst>
        </pc:spChg>
        <pc:spChg chg="add">
          <ac:chgData name="Maria Jose Torres Vargas" userId="d87c089d-5ff8-42ca-8c65-03b98c480228" providerId="ADAL" clId="{5140F738-25BA-A448-A0BF-6040222F3975}" dt="2020-04-17T02:53:16.542" v="1032"/>
          <ac:spMkLst>
            <pc:docMk/>
            <pc:sldMk cId="1647711441" sldId="270"/>
            <ac:spMk id="159" creationId="{282FC87B-8852-D64A-9EC0-27B5623DD46A}"/>
          </ac:spMkLst>
        </pc:spChg>
        <pc:spChg chg="add">
          <ac:chgData name="Maria Jose Torres Vargas" userId="d87c089d-5ff8-42ca-8c65-03b98c480228" providerId="ADAL" clId="{5140F738-25BA-A448-A0BF-6040222F3975}" dt="2020-04-17T02:53:16.542" v="1032"/>
          <ac:spMkLst>
            <pc:docMk/>
            <pc:sldMk cId="1647711441" sldId="270"/>
            <ac:spMk id="161" creationId="{76E955B4-89FC-654F-85C8-E00FC3F23713}"/>
          </ac:spMkLst>
        </pc:spChg>
        <pc:spChg chg="add">
          <ac:chgData name="Maria Jose Torres Vargas" userId="d87c089d-5ff8-42ca-8c65-03b98c480228" providerId="ADAL" clId="{5140F738-25BA-A448-A0BF-6040222F3975}" dt="2020-04-17T02:53:16.542" v="1032"/>
          <ac:spMkLst>
            <pc:docMk/>
            <pc:sldMk cId="1647711441" sldId="270"/>
            <ac:spMk id="163" creationId="{8D6627D2-DFBF-C344-8085-2B689C626C22}"/>
          </ac:spMkLst>
        </pc:spChg>
        <pc:spChg chg="add">
          <ac:chgData name="Maria Jose Torres Vargas" userId="d87c089d-5ff8-42ca-8c65-03b98c480228" providerId="ADAL" clId="{5140F738-25BA-A448-A0BF-6040222F3975}" dt="2020-04-17T02:53:16.542" v="1032"/>
          <ac:spMkLst>
            <pc:docMk/>
            <pc:sldMk cId="1647711441" sldId="270"/>
            <ac:spMk id="165" creationId="{2A505F12-C3F1-7A49-9609-0950C9372C01}"/>
          </ac:spMkLst>
        </pc:spChg>
        <pc:spChg chg="add">
          <ac:chgData name="Maria Jose Torres Vargas" userId="d87c089d-5ff8-42ca-8c65-03b98c480228" providerId="ADAL" clId="{5140F738-25BA-A448-A0BF-6040222F3975}" dt="2020-04-17T02:53:16.542" v="1032"/>
          <ac:spMkLst>
            <pc:docMk/>
            <pc:sldMk cId="1647711441" sldId="270"/>
            <ac:spMk id="167" creationId="{223A76DA-2774-0A47-B8CF-ABE4E788D936}"/>
          </ac:spMkLst>
        </pc:spChg>
        <pc:spChg chg="add">
          <ac:chgData name="Maria Jose Torres Vargas" userId="d87c089d-5ff8-42ca-8c65-03b98c480228" providerId="ADAL" clId="{5140F738-25BA-A448-A0BF-6040222F3975}" dt="2020-04-17T02:53:16.542" v="1032"/>
          <ac:spMkLst>
            <pc:docMk/>
            <pc:sldMk cId="1647711441" sldId="270"/>
            <ac:spMk id="169" creationId="{F49356C0-771E-4C4E-8B9B-B7590DD4E1CE}"/>
          </ac:spMkLst>
        </pc:spChg>
        <pc:spChg chg="add">
          <ac:chgData name="Maria Jose Torres Vargas" userId="d87c089d-5ff8-42ca-8c65-03b98c480228" providerId="ADAL" clId="{5140F738-25BA-A448-A0BF-6040222F3975}" dt="2020-04-17T02:53:16.542" v="1032"/>
          <ac:spMkLst>
            <pc:docMk/>
            <pc:sldMk cId="1647711441" sldId="270"/>
            <ac:spMk id="171" creationId="{20153730-D475-E940-906A-06945B62A860}"/>
          </ac:spMkLst>
        </pc:spChg>
        <pc:spChg chg="add">
          <ac:chgData name="Maria Jose Torres Vargas" userId="d87c089d-5ff8-42ca-8c65-03b98c480228" providerId="ADAL" clId="{5140F738-25BA-A448-A0BF-6040222F3975}" dt="2020-04-17T02:53:16.542" v="1032"/>
          <ac:spMkLst>
            <pc:docMk/>
            <pc:sldMk cId="1647711441" sldId="270"/>
            <ac:spMk id="174" creationId="{C1BEBD23-D22B-AE45-B5D9-08A42144F128}"/>
          </ac:spMkLst>
        </pc:spChg>
        <pc:spChg chg="add">
          <ac:chgData name="Maria Jose Torres Vargas" userId="d87c089d-5ff8-42ca-8c65-03b98c480228" providerId="ADAL" clId="{5140F738-25BA-A448-A0BF-6040222F3975}" dt="2020-04-17T02:53:16.542" v="1032"/>
          <ac:spMkLst>
            <pc:docMk/>
            <pc:sldMk cId="1647711441" sldId="270"/>
            <ac:spMk id="180" creationId="{E87DA6F8-0545-A24B-886B-AE70A51223F3}"/>
          </ac:spMkLst>
        </pc:spChg>
        <pc:spChg chg="add">
          <ac:chgData name="Maria Jose Torres Vargas" userId="d87c089d-5ff8-42ca-8c65-03b98c480228" providerId="ADAL" clId="{5140F738-25BA-A448-A0BF-6040222F3975}" dt="2020-04-17T02:53:16.542" v="1032"/>
          <ac:spMkLst>
            <pc:docMk/>
            <pc:sldMk cId="1647711441" sldId="270"/>
            <ac:spMk id="181" creationId="{570F1574-7D1B-4341-A6B5-AD78E2332A85}"/>
          </ac:spMkLst>
        </pc:spChg>
        <pc:spChg chg="add">
          <ac:chgData name="Maria Jose Torres Vargas" userId="d87c089d-5ff8-42ca-8c65-03b98c480228" providerId="ADAL" clId="{5140F738-25BA-A448-A0BF-6040222F3975}" dt="2020-04-17T02:53:16.542" v="1032"/>
          <ac:spMkLst>
            <pc:docMk/>
            <pc:sldMk cId="1647711441" sldId="270"/>
            <ac:spMk id="183" creationId="{F697391B-F27A-3D46-8D8D-D63515CEACB7}"/>
          </ac:spMkLst>
        </pc:spChg>
        <pc:spChg chg="add">
          <ac:chgData name="Maria Jose Torres Vargas" userId="d87c089d-5ff8-42ca-8c65-03b98c480228" providerId="ADAL" clId="{5140F738-25BA-A448-A0BF-6040222F3975}" dt="2020-04-17T02:53:16.542" v="1032"/>
          <ac:spMkLst>
            <pc:docMk/>
            <pc:sldMk cId="1647711441" sldId="270"/>
            <ac:spMk id="184" creationId="{77A2715A-625C-724F-9B32-EE1EFC091427}"/>
          </ac:spMkLst>
        </pc:spChg>
        <pc:spChg chg="add">
          <ac:chgData name="Maria Jose Torres Vargas" userId="d87c089d-5ff8-42ca-8c65-03b98c480228" providerId="ADAL" clId="{5140F738-25BA-A448-A0BF-6040222F3975}" dt="2020-04-17T02:53:16.542" v="1032"/>
          <ac:spMkLst>
            <pc:docMk/>
            <pc:sldMk cId="1647711441" sldId="270"/>
            <ac:spMk id="187" creationId="{0D37E4A5-E865-794A-910F-DA4AA2187DE0}"/>
          </ac:spMkLst>
        </pc:spChg>
        <pc:spChg chg="add">
          <ac:chgData name="Maria Jose Torres Vargas" userId="d87c089d-5ff8-42ca-8c65-03b98c480228" providerId="ADAL" clId="{5140F738-25BA-A448-A0BF-6040222F3975}" dt="2020-04-17T02:53:16.542" v="1032"/>
          <ac:spMkLst>
            <pc:docMk/>
            <pc:sldMk cId="1647711441" sldId="270"/>
            <ac:spMk id="188" creationId="{0FE8AE3E-A686-7742-B329-9551DE862E51}"/>
          </ac:spMkLst>
        </pc:spChg>
        <pc:spChg chg="add">
          <ac:chgData name="Maria Jose Torres Vargas" userId="d87c089d-5ff8-42ca-8c65-03b98c480228" providerId="ADAL" clId="{5140F738-25BA-A448-A0BF-6040222F3975}" dt="2020-04-17T02:53:16.542" v="1032"/>
          <ac:spMkLst>
            <pc:docMk/>
            <pc:sldMk cId="1647711441" sldId="270"/>
            <ac:spMk id="189" creationId="{979ADAF2-310C-3040-9B16-E03F0021BC5F}"/>
          </ac:spMkLst>
        </pc:spChg>
        <pc:spChg chg="add">
          <ac:chgData name="Maria Jose Torres Vargas" userId="d87c089d-5ff8-42ca-8c65-03b98c480228" providerId="ADAL" clId="{5140F738-25BA-A448-A0BF-6040222F3975}" dt="2020-04-17T02:53:16.542" v="1032"/>
          <ac:spMkLst>
            <pc:docMk/>
            <pc:sldMk cId="1647711441" sldId="270"/>
            <ac:spMk id="190" creationId="{CBFC9372-81F0-E440-B1C4-3E52F6F24AB8}"/>
          </ac:spMkLst>
        </pc:spChg>
        <pc:spChg chg="add">
          <ac:chgData name="Maria Jose Torres Vargas" userId="d87c089d-5ff8-42ca-8c65-03b98c480228" providerId="ADAL" clId="{5140F738-25BA-A448-A0BF-6040222F3975}" dt="2020-04-17T02:53:16.542" v="1032"/>
          <ac:spMkLst>
            <pc:docMk/>
            <pc:sldMk cId="1647711441" sldId="270"/>
            <ac:spMk id="191" creationId="{073F1335-C2A8-E34C-9F5C-0AFCE26FA7E1}"/>
          </ac:spMkLst>
        </pc:spChg>
        <pc:spChg chg="add">
          <ac:chgData name="Maria Jose Torres Vargas" userId="d87c089d-5ff8-42ca-8c65-03b98c480228" providerId="ADAL" clId="{5140F738-25BA-A448-A0BF-6040222F3975}" dt="2020-04-17T02:53:16.542" v="1032"/>
          <ac:spMkLst>
            <pc:docMk/>
            <pc:sldMk cId="1647711441" sldId="270"/>
            <ac:spMk id="192" creationId="{7CDE8EB5-F4CF-E248-95C5-8498979F1005}"/>
          </ac:spMkLst>
        </pc:spChg>
        <pc:spChg chg="add">
          <ac:chgData name="Maria Jose Torres Vargas" userId="d87c089d-5ff8-42ca-8c65-03b98c480228" providerId="ADAL" clId="{5140F738-25BA-A448-A0BF-6040222F3975}" dt="2020-04-17T02:53:16.542" v="1032"/>
          <ac:spMkLst>
            <pc:docMk/>
            <pc:sldMk cId="1647711441" sldId="270"/>
            <ac:spMk id="193" creationId="{63A617A8-E9A1-6541-83D9-2E7FCB08607F}"/>
          </ac:spMkLst>
        </pc:spChg>
        <pc:spChg chg="add">
          <ac:chgData name="Maria Jose Torres Vargas" userId="d87c089d-5ff8-42ca-8c65-03b98c480228" providerId="ADAL" clId="{5140F738-25BA-A448-A0BF-6040222F3975}" dt="2020-04-17T02:53:16.542" v="1032"/>
          <ac:spMkLst>
            <pc:docMk/>
            <pc:sldMk cId="1647711441" sldId="270"/>
            <ac:spMk id="194" creationId="{7E8A11CA-19D3-704D-B081-D01A1640A810}"/>
          </ac:spMkLst>
        </pc:spChg>
        <pc:spChg chg="add mod">
          <ac:chgData name="Maria Jose Torres Vargas" userId="d87c089d-5ff8-42ca-8c65-03b98c480228" providerId="ADAL" clId="{5140F738-25BA-A448-A0BF-6040222F3975}" dt="2020-04-17T03:06:33.645" v="1147" actId="1076"/>
          <ac:spMkLst>
            <pc:docMk/>
            <pc:sldMk cId="1647711441" sldId="270"/>
            <ac:spMk id="203" creationId="{ABA3CC42-85F3-534C-9006-907CD10EE705}"/>
          </ac:spMkLst>
        </pc:spChg>
        <pc:spChg chg="add mod">
          <ac:chgData name="Maria Jose Torres Vargas" userId="d87c089d-5ff8-42ca-8c65-03b98c480228" providerId="ADAL" clId="{5140F738-25BA-A448-A0BF-6040222F3975}" dt="2020-04-17T03:15:46.942" v="1545" actId="1076"/>
          <ac:spMkLst>
            <pc:docMk/>
            <pc:sldMk cId="1647711441" sldId="270"/>
            <ac:spMk id="205" creationId="{D2E0DC06-F50C-C743-953F-C38100D4AD75}"/>
          </ac:spMkLst>
        </pc:spChg>
        <pc:spChg chg="add mod">
          <ac:chgData name="Maria Jose Torres Vargas" userId="d87c089d-5ff8-42ca-8c65-03b98c480228" providerId="ADAL" clId="{5140F738-25BA-A448-A0BF-6040222F3975}" dt="2020-04-17T03:10:13.979" v="1186" actId="1076"/>
          <ac:spMkLst>
            <pc:docMk/>
            <pc:sldMk cId="1647711441" sldId="270"/>
            <ac:spMk id="207" creationId="{65542E29-2FDD-8B45-9333-7328C2BFECDE}"/>
          </ac:spMkLst>
        </pc:spChg>
        <pc:spChg chg="add mod">
          <ac:chgData name="Maria Jose Torres Vargas" userId="d87c089d-5ff8-42ca-8c65-03b98c480228" providerId="ADAL" clId="{5140F738-25BA-A448-A0BF-6040222F3975}" dt="2020-04-17T03:03:55.907" v="1135" actId="255"/>
          <ac:spMkLst>
            <pc:docMk/>
            <pc:sldMk cId="1647711441" sldId="270"/>
            <ac:spMk id="209" creationId="{EF43BD2E-0D7B-0A49-8CA9-8040FAF610E5}"/>
          </ac:spMkLst>
        </pc:spChg>
        <pc:spChg chg="add mod">
          <ac:chgData name="Maria Jose Torres Vargas" userId="d87c089d-5ff8-42ca-8c65-03b98c480228" providerId="ADAL" clId="{5140F738-25BA-A448-A0BF-6040222F3975}" dt="2020-04-17T03:03:55.907" v="1135" actId="255"/>
          <ac:spMkLst>
            <pc:docMk/>
            <pc:sldMk cId="1647711441" sldId="270"/>
            <ac:spMk id="211" creationId="{3781768F-E653-9345-8B02-D419905FC685}"/>
          </ac:spMkLst>
        </pc:spChg>
        <pc:spChg chg="add mod">
          <ac:chgData name="Maria Jose Torres Vargas" userId="d87c089d-5ff8-42ca-8c65-03b98c480228" providerId="ADAL" clId="{5140F738-25BA-A448-A0BF-6040222F3975}" dt="2020-04-17T03:03:55.907" v="1135" actId="255"/>
          <ac:spMkLst>
            <pc:docMk/>
            <pc:sldMk cId="1647711441" sldId="270"/>
            <ac:spMk id="213" creationId="{9EBFDE61-5214-EF4C-816D-4843D4FF7B33}"/>
          </ac:spMkLst>
        </pc:spChg>
        <pc:spChg chg="add mod">
          <ac:chgData name="Maria Jose Torres Vargas" userId="d87c089d-5ff8-42ca-8c65-03b98c480228" providerId="ADAL" clId="{5140F738-25BA-A448-A0BF-6040222F3975}" dt="2020-04-17T03:03:55.907" v="1135" actId="255"/>
          <ac:spMkLst>
            <pc:docMk/>
            <pc:sldMk cId="1647711441" sldId="270"/>
            <ac:spMk id="215" creationId="{0C917BDA-C072-4647-99E7-22183E422FA8}"/>
          </ac:spMkLst>
        </pc:spChg>
        <pc:spChg chg="add mod">
          <ac:chgData name="Maria Jose Torres Vargas" userId="d87c089d-5ff8-42ca-8c65-03b98c480228" providerId="ADAL" clId="{5140F738-25BA-A448-A0BF-6040222F3975}" dt="2020-04-17T03:03:55.907" v="1135" actId="255"/>
          <ac:spMkLst>
            <pc:docMk/>
            <pc:sldMk cId="1647711441" sldId="270"/>
            <ac:spMk id="217" creationId="{85CB13F8-F904-5E4A-9FC4-62BDD49DC306}"/>
          </ac:spMkLst>
        </pc:spChg>
        <pc:spChg chg="add mod">
          <ac:chgData name="Maria Jose Torres Vargas" userId="d87c089d-5ff8-42ca-8c65-03b98c480228" providerId="ADAL" clId="{5140F738-25BA-A448-A0BF-6040222F3975}" dt="2020-04-17T03:03:55.907" v="1135" actId="255"/>
          <ac:spMkLst>
            <pc:docMk/>
            <pc:sldMk cId="1647711441" sldId="270"/>
            <ac:spMk id="219" creationId="{811AB549-C01D-1D47-BEA4-C2D1DD9BC4FC}"/>
          </ac:spMkLst>
        </pc:spChg>
        <pc:spChg chg="add mod">
          <ac:chgData name="Maria Jose Torres Vargas" userId="d87c089d-5ff8-42ca-8c65-03b98c480228" providerId="ADAL" clId="{5140F738-25BA-A448-A0BF-6040222F3975}" dt="2020-04-17T03:03:55.907" v="1135" actId="255"/>
          <ac:spMkLst>
            <pc:docMk/>
            <pc:sldMk cId="1647711441" sldId="270"/>
            <ac:spMk id="221" creationId="{EB3D556A-C290-5941-9D49-9BB5F48A8ED6}"/>
          </ac:spMkLst>
        </pc:spChg>
        <pc:spChg chg="add mod">
          <ac:chgData name="Maria Jose Torres Vargas" userId="d87c089d-5ff8-42ca-8c65-03b98c480228" providerId="ADAL" clId="{5140F738-25BA-A448-A0BF-6040222F3975}" dt="2020-04-17T03:03:55.907" v="1135" actId="255"/>
          <ac:spMkLst>
            <pc:docMk/>
            <pc:sldMk cId="1647711441" sldId="270"/>
            <ac:spMk id="223" creationId="{E5C709F0-318B-1741-AAD8-EEC71CDAF130}"/>
          </ac:spMkLst>
        </pc:spChg>
        <pc:spChg chg="add mod">
          <ac:chgData name="Maria Jose Torres Vargas" userId="d87c089d-5ff8-42ca-8c65-03b98c480228" providerId="ADAL" clId="{5140F738-25BA-A448-A0BF-6040222F3975}" dt="2020-04-17T03:03:55.907" v="1135" actId="255"/>
          <ac:spMkLst>
            <pc:docMk/>
            <pc:sldMk cId="1647711441" sldId="270"/>
            <ac:spMk id="225" creationId="{23568064-CC83-6E4C-90C8-40D279A7A73F}"/>
          </ac:spMkLst>
        </pc:spChg>
        <pc:spChg chg="add del mod">
          <ac:chgData name="Maria Jose Torres Vargas" userId="d87c089d-5ff8-42ca-8c65-03b98c480228" providerId="ADAL" clId="{5140F738-25BA-A448-A0BF-6040222F3975}" dt="2020-04-17T03:03:55.907" v="1135" actId="255"/>
          <ac:spMkLst>
            <pc:docMk/>
            <pc:sldMk cId="1647711441" sldId="270"/>
            <ac:spMk id="227" creationId="{B54A9550-D835-DA4A-9F5D-B841959251B8}"/>
          </ac:spMkLst>
        </pc:spChg>
        <pc:spChg chg="add del mod">
          <ac:chgData name="Maria Jose Torres Vargas" userId="d87c089d-5ff8-42ca-8c65-03b98c480228" providerId="ADAL" clId="{5140F738-25BA-A448-A0BF-6040222F3975}" dt="2020-04-17T03:03:55.907" v="1135" actId="255"/>
          <ac:spMkLst>
            <pc:docMk/>
            <pc:sldMk cId="1647711441" sldId="270"/>
            <ac:spMk id="229" creationId="{0AB68CC6-9557-A84B-9628-2731991B1689}"/>
          </ac:spMkLst>
        </pc:spChg>
        <pc:spChg chg="add mod">
          <ac:chgData name="Maria Jose Torres Vargas" userId="d87c089d-5ff8-42ca-8c65-03b98c480228" providerId="ADAL" clId="{5140F738-25BA-A448-A0BF-6040222F3975}" dt="2020-04-17T03:03:55.907" v="1135" actId="255"/>
          <ac:spMkLst>
            <pc:docMk/>
            <pc:sldMk cId="1647711441" sldId="270"/>
            <ac:spMk id="231" creationId="{5D0158D2-24AD-1B4E-9000-DBECC37993E8}"/>
          </ac:spMkLst>
        </pc:spChg>
        <pc:spChg chg="add mod">
          <ac:chgData name="Maria Jose Torres Vargas" userId="d87c089d-5ff8-42ca-8c65-03b98c480228" providerId="ADAL" clId="{5140F738-25BA-A448-A0BF-6040222F3975}" dt="2020-04-17T03:10:54.291" v="1193" actId="20577"/>
          <ac:spMkLst>
            <pc:docMk/>
            <pc:sldMk cId="1647711441" sldId="270"/>
            <ac:spMk id="234" creationId="{4F28A299-99DB-D045-B464-EED809833CF9}"/>
          </ac:spMkLst>
        </pc:spChg>
        <pc:spChg chg="add mod">
          <ac:chgData name="Maria Jose Torres Vargas" userId="d87c089d-5ff8-42ca-8c65-03b98c480228" providerId="ADAL" clId="{5140F738-25BA-A448-A0BF-6040222F3975}" dt="2020-04-17T03:08:08.660" v="1155" actId="14100"/>
          <ac:spMkLst>
            <pc:docMk/>
            <pc:sldMk cId="1647711441" sldId="270"/>
            <ac:spMk id="240" creationId="{BBDFA3CB-42A7-2E4A-845B-12110E3C89AB}"/>
          </ac:spMkLst>
        </pc:spChg>
        <pc:spChg chg="add mod">
          <ac:chgData name="Maria Jose Torres Vargas" userId="d87c089d-5ff8-42ca-8c65-03b98c480228" providerId="ADAL" clId="{5140F738-25BA-A448-A0BF-6040222F3975}" dt="2020-04-17T03:09:52.923" v="1182" actId="14100"/>
          <ac:spMkLst>
            <pc:docMk/>
            <pc:sldMk cId="1647711441" sldId="270"/>
            <ac:spMk id="241" creationId="{CE6D2423-0879-B743-98F0-AC48562F2109}"/>
          </ac:spMkLst>
        </pc:spChg>
        <pc:spChg chg="add mod">
          <ac:chgData name="Maria Jose Torres Vargas" userId="d87c089d-5ff8-42ca-8c65-03b98c480228" providerId="ADAL" clId="{5140F738-25BA-A448-A0BF-6040222F3975}" dt="2020-04-17T03:03:55.907" v="1135" actId="255"/>
          <ac:spMkLst>
            <pc:docMk/>
            <pc:sldMk cId="1647711441" sldId="270"/>
            <ac:spMk id="243" creationId="{5171D8B0-3889-3749-9E58-AB0895C60D7F}"/>
          </ac:spMkLst>
        </pc:spChg>
        <pc:spChg chg="add mod">
          <ac:chgData name="Maria Jose Torres Vargas" userId="d87c089d-5ff8-42ca-8c65-03b98c480228" providerId="ADAL" clId="{5140F738-25BA-A448-A0BF-6040222F3975}" dt="2020-04-17T03:09:46.837" v="1181" actId="14100"/>
          <ac:spMkLst>
            <pc:docMk/>
            <pc:sldMk cId="1647711441" sldId="270"/>
            <ac:spMk id="244" creationId="{A3A9567E-4C35-6A47-9D57-987A90CABED9}"/>
          </ac:spMkLst>
        </pc:spChg>
        <pc:spChg chg="add mod">
          <ac:chgData name="Maria Jose Torres Vargas" userId="d87c089d-5ff8-42ca-8c65-03b98c480228" providerId="ADAL" clId="{5140F738-25BA-A448-A0BF-6040222F3975}" dt="2020-04-17T03:03:55.907" v="1135" actId="255"/>
          <ac:spMkLst>
            <pc:docMk/>
            <pc:sldMk cId="1647711441" sldId="270"/>
            <ac:spMk id="247" creationId="{B5E3BA05-438A-DB4F-8509-8D7DCB955678}"/>
          </ac:spMkLst>
        </pc:spChg>
        <pc:spChg chg="add mod">
          <ac:chgData name="Maria Jose Torres Vargas" userId="d87c089d-5ff8-42ca-8c65-03b98c480228" providerId="ADAL" clId="{5140F738-25BA-A448-A0BF-6040222F3975}" dt="2020-04-17T03:03:55.907" v="1135" actId="255"/>
          <ac:spMkLst>
            <pc:docMk/>
            <pc:sldMk cId="1647711441" sldId="270"/>
            <ac:spMk id="248" creationId="{E56E72E1-4BC9-4341-9C8B-540B666451F9}"/>
          </ac:spMkLst>
        </pc:spChg>
        <pc:spChg chg="add mod">
          <ac:chgData name="Maria Jose Torres Vargas" userId="d87c089d-5ff8-42ca-8c65-03b98c480228" providerId="ADAL" clId="{5140F738-25BA-A448-A0BF-6040222F3975}" dt="2020-04-17T03:10:44.018" v="1191" actId="14100"/>
          <ac:spMkLst>
            <pc:docMk/>
            <pc:sldMk cId="1647711441" sldId="270"/>
            <ac:spMk id="249" creationId="{FAE0AF39-B6DA-BF46-84E2-1329A9045B4C}"/>
          </ac:spMkLst>
        </pc:spChg>
        <pc:spChg chg="add mod">
          <ac:chgData name="Maria Jose Torres Vargas" userId="d87c089d-5ff8-42ca-8c65-03b98c480228" providerId="ADAL" clId="{5140F738-25BA-A448-A0BF-6040222F3975}" dt="2020-04-17T03:15:39.620" v="1543" actId="14100"/>
          <ac:spMkLst>
            <pc:docMk/>
            <pc:sldMk cId="1647711441" sldId="270"/>
            <ac:spMk id="250" creationId="{1197EFD0-F482-674A-9150-E4FC192E87D2}"/>
          </ac:spMkLst>
        </pc:spChg>
        <pc:spChg chg="add mod">
          <ac:chgData name="Maria Jose Torres Vargas" userId="d87c089d-5ff8-42ca-8c65-03b98c480228" providerId="ADAL" clId="{5140F738-25BA-A448-A0BF-6040222F3975}" dt="2020-04-17T03:07:27.282" v="1152" actId="1076"/>
          <ac:spMkLst>
            <pc:docMk/>
            <pc:sldMk cId="1647711441" sldId="270"/>
            <ac:spMk id="251" creationId="{07252C06-866B-3145-A4C3-E420E2D7E292}"/>
          </ac:spMkLst>
        </pc:spChg>
        <pc:spChg chg="add mod">
          <ac:chgData name="Maria Jose Torres Vargas" userId="d87c089d-5ff8-42ca-8c65-03b98c480228" providerId="ADAL" clId="{5140F738-25BA-A448-A0BF-6040222F3975}" dt="2020-04-17T03:10:01.985" v="1184" actId="14100"/>
          <ac:spMkLst>
            <pc:docMk/>
            <pc:sldMk cId="1647711441" sldId="270"/>
            <ac:spMk id="252" creationId="{F9C0F520-7F30-7148-91C3-479FA5EB1EC8}"/>
          </ac:spMkLst>
        </pc:spChg>
        <pc:spChg chg="add mod">
          <ac:chgData name="Maria Jose Torres Vargas" userId="d87c089d-5ff8-42ca-8c65-03b98c480228" providerId="ADAL" clId="{5140F738-25BA-A448-A0BF-6040222F3975}" dt="2020-04-17T03:03:55.907" v="1135" actId="255"/>
          <ac:spMkLst>
            <pc:docMk/>
            <pc:sldMk cId="1647711441" sldId="270"/>
            <ac:spMk id="253" creationId="{0CD0476D-4185-3842-9B1E-4B673AD782DB}"/>
          </ac:spMkLst>
        </pc:spChg>
        <pc:spChg chg="add mod">
          <ac:chgData name="Maria Jose Torres Vargas" userId="d87c089d-5ff8-42ca-8c65-03b98c480228" providerId="ADAL" clId="{5140F738-25BA-A448-A0BF-6040222F3975}" dt="2020-04-17T03:15:42.634" v="1544" actId="1076"/>
          <ac:spMkLst>
            <pc:docMk/>
            <pc:sldMk cId="1647711441" sldId="270"/>
            <ac:spMk id="254" creationId="{55F5CD0B-9DC2-A04E-BC07-5153EBA3B853}"/>
          </ac:spMkLst>
        </pc:spChg>
        <pc:grpChg chg="add del mod">
          <ac:chgData name="Maria Jose Torres Vargas" userId="d87c089d-5ff8-42ca-8c65-03b98c480228" providerId="ADAL" clId="{5140F738-25BA-A448-A0BF-6040222F3975}" dt="2020-04-10T21:58:33.432" v="416" actId="478"/>
          <ac:grpSpMkLst>
            <pc:docMk/>
            <pc:sldMk cId="1647711441" sldId="270"/>
            <ac:grpSpMk id="4" creationId="{58D859AC-FC03-1D46-A397-4982FF6CBA99}"/>
          </ac:grpSpMkLst>
        </pc:grpChg>
        <pc:grpChg chg="add mod">
          <ac:chgData name="Maria Jose Torres Vargas" userId="d87c089d-5ff8-42ca-8c65-03b98c480228" providerId="ADAL" clId="{5140F738-25BA-A448-A0BF-6040222F3975}" dt="2020-04-10T21:58:04.299" v="413"/>
          <ac:grpSpMkLst>
            <pc:docMk/>
            <pc:sldMk cId="1647711441" sldId="270"/>
            <ac:grpSpMk id="5" creationId="{03421C2B-6763-EE4A-9E6D-9A93FC9446A9}"/>
          </ac:grpSpMkLst>
        </pc:grpChg>
        <pc:grpChg chg="add mod">
          <ac:chgData name="Maria Jose Torres Vargas" userId="d87c089d-5ff8-42ca-8c65-03b98c480228" providerId="ADAL" clId="{5140F738-25BA-A448-A0BF-6040222F3975}" dt="2020-04-10T21:58:04.299" v="413"/>
          <ac:grpSpMkLst>
            <pc:docMk/>
            <pc:sldMk cId="1647711441" sldId="270"/>
            <ac:grpSpMk id="6" creationId="{50BEFB8C-0DE7-0842-ADBA-C9A1088A1550}"/>
          </ac:grpSpMkLst>
        </pc:grpChg>
        <pc:grpChg chg="add mod">
          <ac:chgData name="Maria Jose Torres Vargas" userId="d87c089d-5ff8-42ca-8c65-03b98c480228" providerId="ADAL" clId="{5140F738-25BA-A448-A0BF-6040222F3975}" dt="2020-04-10T21:58:04.299" v="413"/>
          <ac:grpSpMkLst>
            <pc:docMk/>
            <pc:sldMk cId="1647711441" sldId="270"/>
            <ac:grpSpMk id="12" creationId="{EC09C03C-D76E-3D45-8F29-FB10E2F934C6}"/>
          </ac:grpSpMkLst>
        </pc:grpChg>
        <pc:grpChg chg="add mod">
          <ac:chgData name="Maria Jose Torres Vargas" userId="d87c089d-5ff8-42ca-8c65-03b98c480228" providerId="ADAL" clId="{5140F738-25BA-A448-A0BF-6040222F3975}" dt="2020-04-10T21:58:04.299" v="413"/>
          <ac:grpSpMkLst>
            <pc:docMk/>
            <pc:sldMk cId="1647711441" sldId="270"/>
            <ac:grpSpMk id="14" creationId="{424B60EC-9F51-7048-A774-454984D6FA17}"/>
          </ac:grpSpMkLst>
        </pc:grpChg>
        <pc:grpChg chg="add mod">
          <ac:chgData name="Maria Jose Torres Vargas" userId="d87c089d-5ff8-42ca-8c65-03b98c480228" providerId="ADAL" clId="{5140F738-25BA-A448-A0BF-6040222F3975}" dt="2020-04-10T21:58:04.299" v="413"/>
          <ac:grpSpMkLst>
            <pc:docMk/>
            <pc:sldMk cId="1647711441" sldId="270"/>
            <ac:grpSpMk id="16" creationId="{D584CBC2-5111-B648-BA11-E953E3360F33}"/>
          </ac:grpSpMkLst>
        </pc:grpChg>
        <pc:grpChg chg="add mod">
          <ac:chgData name="Maria Jose Torres Vargas" userId="d87c089d-5ff8-42ca-8c65-03b98c480228" providerId="ADAL" clId="{5140F738-25BA-A448-A0BF-6040222F3975}" dt="2020-04-10T21:58:04.299" v="413"/>
          <ac:grpSpMkLst>
            <pc:docMk/>
            <pc:sldMk cId="1647711441" sldId="270"/>
            <ac:grpSpMk id="18" creationId="{292C5D22-56FB-084C-B829-6CE4440EBA95}"/>
          </ac:grpSpMkLst>
        </pc:grpChg>
        <pc:grpChg chg="add mod">
          <ac:chgData name="Maria Jose Torres Vargas" userId="d87c089d-5ff8-42ca-8c65-03b98c480228" providerId="ADAL" clId="{5140F738-25BA-A448-A0BF-6040222F3975}" dt="2020-04-10T21:58:04.299" v="413"/>
          <ac:grpSpMkLst>
            <pc:docMk/>
            <pc:sldMk cId="1647711441" sldId="270"/>
            <ac:grpSpMk id="20" creationId="{9F8FBCDF-7147-6F4D-871D-3DBC97BF0854}"/>
          </ac:grpSpMkLst>
        </pc:grpChg>
        <pc:grpChg chg="add mod">
          <ac:chgData name="Maria Jose Torres Vargas" userId="d87c089d-5ff8-42ca-8c65-03b98c480228" providerId="ADAL" clId="{5140F738-25BA-A448-A0BF-6040222F3975}" dt="2020-04-10T21:58:04.299" v="413"/>
          <ac:grpSpMkLst>
            <pc:docMk/>
            <pc:sldMk cId="1647711441" sldId="270"/>
            <ac:grpSpMk id="22" creationId="{3D710018-A008-A347-A076-B14DA5B0EEB3}"/>
          </ac:grpSpMkLst>
        </pc:grpChg>
        <pc:grpChg chg="add mod">
          <ac:chgData name="Maria Jose Torres Vargas" userId="d87c089d-5ff8-42ca-8c65-03b98c480228" providerId="ADAL" clId="{5140F738-25BA-A448-A0BF-6040222F3975}" dt="2020-04-10T21:58:04.299" v="413"/>
          <ac:grpSpMkLst>
            <pc:docMk/>
            <pc:sldMk cId="1647711441" sldId="270"/>
            <ac:grpSpMk id="24" creationId="{B3791C2F-CCAF-A143-8DA7-30AC534D01CC}"/>
          </ac:grpSpMkLst>
        </pc:grpChg>
        <pc:grpChg chg="add mod">
          <ac:chgData name="Maria Jose Torres Vargas" userId="d87c089d-5ff8-42ca-8c65-03b98c480228" providerId="ADAL" clId="{5140F738-25BA-A448-A0BF-6040222F3975}" dt="2020-04-10T21:58:04.299" v="413"/>
          <ac:grpSpMkLst>
            <pc:docMk/>
            <pc:sldMk cId="1647711441" sldId="270"/>
            <ac:grpSpMk id="26" creationId="{171B7F46-A9AE-504D-8484-CC8CBF6911EE}"/>
          </ac:grpSpMkLst>
        </pc:grpChg>
        <pc:grpChg chg="add mod">
          <ac:chgData name="Maria Jose Torres Vargas" userId="d87c089d-5ff8-42ca-8c65-03b98c480228" providerId="ADAL" clId="{5140F738-25BA-A448-A0BF-6040222F3975}" dt="2020-04-10T21:58:04.299" v="413"/>
          <ac:grpSpMkLst>
            <pc:docMk/>
            <pc:sldMk cId="1647711441" sldId="270"/>
            <ac:grpSpMk id="28" creationId="{CA77C997-E70E-6D4A-AFA7-DDDB2E6ECDDA}"/>
          </ac:grpSpMkLst>
        </pc:grpChg>
        <pc:grpChg chg="add mod">
          <ac:chgData name="Maria Jose Torres Vargas" userId="d87c089d-5ff8-42ca-8c65-03b98c480228" providerId="ADAL" clId="{5140F738-25BA-A448-A0BF-6040222F3975}" dt="2020-04-10T21:58:04.299" v="413"/>
          <ac:grpSpMkLst>
            <pc:docMk/>
            <pc:sldMk cId="1647711441" sldId="270"/>
            <ac:grpSpMk id="30" creationId="{B6B9B512-53E4-CB45-AD06-D645E27C3D29}"/>
          </ac:grpSpMkLst>
        </pc:grpChg>
        <pc:grpChg chg="add mod">
          <ac:chgData name="Maria Jose Torres Vargas" userId="d87c089d-5ff8-42ca-8c65-03b98c480228" providerId="ADAL" clId="{5140F738-25BA-A448-A0BF-6040222F3975}" dt="2020-04-10T21:58:04.299" v="413"/>
          <ac:grpSpMkLst>
            <pc:docMk/>
            <pc:sldMk cId="1647711441" sldId="270"/>
            <ac:grpSpMk id="32" creationId="{D8C3EA77-890D-FF40-A7F9-C1642CAFFA2F}"/>
          </ac:grpSpMkLst>
        </pc:grpChg>
        <pc:grpChg chg="add mod">
          <ac:chgData name="Maria Jose Torres Vargas" userId="d87c089d-5ff8-42ca-8c65-03b98c480228" providerId="ADAL" clId="{5140F738-25BA-A448-A0BF-6040222F3975}" dt="2020-04-10T21:58:04.299" v="413"/>
          <ac:grpSpMkLst>
            <pc:docMk/>
            <pc:sldMk cId="1647711441" sldId="270"/>
            <ac:grpSpMk id="34" creationId="{FECB06EC-7AF1-8448-B962-6EBE789658C2}"/>
          </ac:grpSpMkLst>
        </pc:grpChg>
        <pc:grpChg chg="add mod">
          <ac:chgData name="Maria Jose Torres Vargas" userId="d87c089d-5ff8-42ca-8c65-03b98c480228" providerId="ADAL" clId="{5140F738-25BA-A448-A0BF-6040222F3975}" dt="2020-04-10T21:58:04.299" v="413"/>
          <ac:grpSpMkLst>
            <pc:docMk/>
            <pc:sldMk cId="1647711441" sldId="270"/>
            <ac:grpSpMk id="36" creationId="{B687EEF2-9383-5E42-A9E3-7E17D21AB99B}"/>
          </ac:grpSpMkLst>
        </pc:grpChg>
        <pc:grpChg chg="add mod">
          <ac:chgData name="Maria Jose Torres Vargas" userId="d87c089d-5ff8-42ca-8c65-03b98c480228" providerId="ADAL" clId="{5140F738-25BA-A448-A0BF-6040222F3975}" dt="2020-04-10T21:58:04.299" v="413"/>
          <ac:grpSpMkLst>
            <pc:docMk/>
            <pc:sldMk cId="1647711441" sldId="270"/>
            <ac:grpSpMk id="38" creationId="{63CE4105-D97C-1B44-AC16-A7F9C647F941}"/>
          </ac:grpSpMkLst>
        </pc:grpChg>
        <pc:grpChg chg="add del mod">
          <ac:chgData name="Maria Jose Torres Vargas" userId="d87c089d-5ff8-42ca-8c65-03b98c480228" providerId="ADAL" clId="{5140F738-25BA-A448-A0BF-6040222F3975}" dt="2020-04-17T02:52:56.561" v="1031" actId="478"/>
          <ac:grpSpMkLst>
            <pc:docMk/>
            <pc:sldMk cId="1647711441" sldId="270"/>
            <ac:grpSpMk id="63" creationId="{51FE24A8-4DAC-AF4A-8961-B80A6A6A5402}"/>
          </ac:grpSpMkLst>
        </pc:grpChg>
        <pc:grpChg chg="add del mod">
          <ac:chgData name="Maria Jose Torres Vargas" userId="d87c089d-5ff8-42ca-8c65-03b98c480228" providerId="ADAL" clId="{5140F738-25BA-A448-A0BF-6040222F3975}" dt="2020-04-17T02:47:56.269" v="984" actId="478"/>
          <ac:grpSpMkLst>
            <pc:docMk/>
            <pc:sldMk cId="1647711441" sldId="270"/>
            <ac:grpSpMk id="64" creationId="{9097C6F7-BDCB-654B-9ECF-A45832DBBAAE}"/>
          </ac:grpSpMkLst>
        </pc:grpChg>
        <pc:grpChg chg="add mod">
          <ac:chgData name="Maria Jose Torres Vargas" userId="d87c089d-5ff8-42ca-8c65-03b98c480228" providerId="ADAL" clId="{5140F738-25BA-A448-A0BF-6040222F3975}" dt="2020-04-10T21:58:36.735" v="417"/>
          <ac:grpSpMkLst>
            <pc:docMk/>
            <pc:sldMk cId="1647711441" sldId="270"/>
            <ac:grpSpMk id="65" creationId="{03F8C014-E6AB-FD4A-895B-1EC86CAEB453}"/>
          </ac:grpSpMkLst>
        </pc:grpChg>
        <pc:grpChg chg="add mod">
          <ac:chgData name="Maria Jose Torres Vargas" userId="d87c089d-5ff8-42ca-8c65-03b98c480228" providerId="ADAL" clId="{5140F738-25BA-A448-A0BF-6040222F3975}" dt="2020-04-10T21:58:36.735" v="417"/>
          <ac:grpSpMkLst>
            <pc:docMk/>
            <pc:sldMk cId="1647711441" sldId="270"/>
            <ac:grpSpMk id="66" creationId="{6E3AE7D6-0537-4F4A-B79C-3EDF4AC2FC3D}"/>
          </ac:grpSpMkLst>
        </pc:grpChg>
        <pc:grpChg chg="add mod">
          <ac:chgData name="Maria Jose Torres Vargas" userId="d87c089d-5ff8-42ca-8c65-03b98c480228" providerId="ADAL" clId="{5140F738-25BA-A448-A0BF-6040222F3975}" dt="2020-04-10T21:58:36.735" v="417"/>
          <ac:grpSpMkLst>
            <pc:docMk/>
            <pc:sldMk cId="1647711441" sldId="270"/>
            <ac:grpSpMk id="72" creationId="{2EFD86AA-CADB-6B44-8538-92825B4AC15F}"/>
          </ac:grpSpMkLst>
        </pc:grpChg>
        <pc:grpChg chg="add mod">
          <ac:chgData name="Maria Jose Torres Vargas" userId="d87c089d-5ff8-42ca-8c65-03b98c480228" providerId="ADAL" clId="{5140F738-25BA-A448-A0BF-6040222F3975}" dt="2020-04-10T21:58:36.735" v="417"/>
          <ac:grpSpMkLst>
            <pc:docMk/>
            <pc:sldMk cId="1647711441" sldId="270"/>
            <ac:grpSpMk id="74" creationId="{B0751656-DBF2-F747-BD79-10D9A49FBF81}"/>
          </ac:grpSpMkLst>
        </pc:grpChg>
        <pc:grpChg chg="add mod">
          <ac:chgData name="Maria Jose Torres Vargas" userId="d87c089d-5ff8-42ca-8c65-03b98c480228" providerId="ADAL" clId="{5140F738-25BA-A448-A0BF-6040222F3975}" dt="2020-04-10T21:58:36.735" v="417"/>
          <ac:grpSpMkLst>
            <pc:docMk/>
            <pc:sldMk cId="1647711441" sldId="270"/>
            <ac:grpSpMk id="76" creationId="{F7E7F8BF-CE5F-014C-8A68-AFCDDA5CEAAC}"/>
          </ac:grpSpMkLst>
        </pc:grpChg>
        <pc:grpChg chg="add mod">
          <ac:chgData name="Maria Jose Torres Vargas" userId="d87c089d-5ff8-42ca-8c65-03b98c480228" providerId="ADAL" clId="{5140F738-25BA-A448-A0BF-6040222F3975}" dt="2020-04-10T21:58:36.735" v="417"/>
          <ac:grpSpMkLst>
            <pc:docMk/>
            <pc:sldMk cId="1647711441" sldId="270"/>
            <ac:grpSpMk id="78" creationId="{76D16BBC-641D-8646-8CBE-0444A907430B}"/>
          </ac:grpSpMkLst>
        </pc:grpChg>
        <pc:grpChg chg="add mod">
          <ac:chgData name="Maria Jose Torres Vargas" userId="d87c089d-5ff8-42ca-8c65-03b98c480228" providerId="ADAL" clId="{5140F738-25BA-A448-A0BF-6040222F3975}" dt="2020-04-10T21:58:36.735" v="417"/>
          <ac:grpSpMkLst>
            <pc:docMk/>
            <pc:sldMk cId="1647711441" sldId="270"/>
            <ac:grpSpMk id="80" creationId="{6BF43C23-5F35-AB44-98AE-2934A44E3F39}"/>
          </ac:grpSpMkLst>
        </pc:grpChg>
        <pc:grpChg chg="add mod">
          <ac:chgData name="Maria Jose Torres Vargas" userId="d87c089d-5ff8-42ca-8c65-03b98c480228" providerId="ADAL" clId="{5140F738-25BA-A448-A0BF-6040222F3975}" dt="2020-04-10T21:58:36.735" v="417"/>
          <ac:grpSpMkLst>
            <pc:docMk/>
            <pc:sldMk cId="1647711441" sldId="270"/>
            <ac:grpSpMk id="82" creationId="{FE6248A8-2934-654B-984F-CDF9E9E3BCCA}"/>
          </ac:grpSpMkLst>
        </pc:grpChg>
        <pc:grpChg chg="add mod">
          <ac:chgData name="Maria Jose Torres Vargas" userId="d87c089d-5ff8-42ca-8c65-03b98c480228" providerId="ADAL" clId="{5140F738-25BA-A448-A0BF-6040222F3975}" dt="2020-04-10T21:58:36.735" v="417"/>
          <ac:grpSpMkLst>
            <pc:docMk/>
            <pc:sldMk cId="1647711441" sldId="270"/>
            <ac:grpSpMk id="84" creationId="{7FC1BFF8-DBEB-9044-8C1E-EE9BE71420FE}"/>
          </ac:grpSpMkLst>
        </pc:grpChg>
        <pc:grpChg chg="add mod">
          <ac:chgData name="Maria Jose Torres Vargas" userId="d87c089d-5ff8-42ca-8c65-03b98c480228" providerId="ADAL" clId="{5140F738-25BA-A448-A0BF-6040222F3975}" dt="2020-04-10T21:58:36.735" v="417"/>
          <ac:grpSpMkLst>
            <pc:docMk/>
            <pc:sldMk cId="1647711441" sldId="270"/>
            <ac:grpSpMk id="86" creationId="{CBE663BD-BFF5-C74B-8C1B-5B30C0996182}"/>
          </ac:grpSpMkLst>
        </pc:grpChg>
        <pc:grpChg chg="add mod">
          <ac:chgData name="Maria Jose Torres Vargas" userId="d87c089d-5ff8-42ca-8c65-03b98c480228" providerId="ADAL" clId="{5140F738-25BA-A448-A0BF-6040222F3975}" dt="2020-04-10T21:58:36.735" v="417"/>
          <ac:grpSpMkLst>
            <pc:docMk/>
            <pc:sldMk cId="1647711441" sldId="270"/>
            <ac:grpSpMk id="88" creationId="{6B21207E-8CFF-6C4B-AB67-8E3F5BC4A2E8}"/>
          </ac:grpSpMkLst>
        </pc:grpChg>
        <pc:grpChg chg="add mod">
          <ac:chgData name="Maria Jose Torres Vargas" userId="d87c089d-5ff8-42ca-8c65-03b98c480228" providerId="ADAL" clId="{5140F738-25BA-A448-A0BF-6040222F3975}" dt="2020-04-10T21:58:36.735" v="417"/>
          <ac:grpSpMkLst>
            <pc:docMk/>
            <pc:sldMk cId="1647711441" sldId="270"/>
            <ac:grpSpMk id="90" creationId="{2D6491B9-02BA-0048-A6DE-4514D1EC25A0}"/>
          </ac:grpSpMkLst>
        </pc:grpChg>
        <pc:grpChg chg="add mod">
          <ac:chgData name="Maria Jose Torres Vargas" userId="d87c089d-5ff8-42ca-8c65-03b98c480228" providerId="ADAL" clId="{5140F738-25BA-A448-A0BF-6040222F3975}" dt="2020-04-10T21:58:36.735" v="417"/>
          <ac:grpSpMkLst>
            <pc:docMk/>
            <pc:sldMk cId="1647711441" sldId="270"/>
            <ac:grpSpMk id="92" creationId="{B1F5A9DA-6AC1-5541-8797-0717B767B6C9}"/>
          </ac:grpSpMkLst>
        </pc:grpChg>
        <pc:grpChg chg="add mod">
          <ac:chgData name="Maria Jose Torres Vargas" userId="d87c089d-5ff8-42ca-8c65-03b98c480228" providerId="ADAL" clId="{5140F738-25BA-A448-A0BF-6040222F3975}" dt="2020-04-10T21:58:36.735" v="417"/>
          <ac:grpSpMkLst>
            <pc:docMk/>
            <pc:sldMk cId="1647711441" sldId="270"/>
            <ac:grpSpMk id="94" creationId="{0AD3D252-055F-A146-89D0-B9F95BBA7CDC}"/>
          </ac:grpSpMkLst>
        </pc:grpChg>
        <pc:grpChg chg="add mod">
          <ac:chgData name="Maria Jose Torres Vargas" userId="d87c089d-5ff8-42ca-8c65-03b98c480228" providerId="ADAL" clId="{5140F738-25BA-A448-A0BF-6040222F3975}" dt="2020-04-10T21:58:36.735" v="417"/>
          <ac:grpSpMkLst>
            <pc:docMk/>
            <pc:sldMk cId="1647711441" sldId="270"/>
            <ac:grpSpMk id="96" creationId="{88CE32A7-4FEC-B74C-8487-76A05888C8B7}"/>
          </ac:grpSpMkLst>
        </pc:grpChg>
        <pc:grpChg chg="add mod">
          <ac:chgData name="Maria Jose Torres Vargas" userId="d87c089d-5ff8-42ca-8c65-03b98c480228" providerId="ADAL" clId="{5140F738-25BA-A448-A0BF-6040222F3975}" dt="2020-04-10T21:58:36.735" v="417"/>
          <ac:grpSpMkLst>
            <pc:docMk/>
            <pc:sldMk cId="1647711441" sldId="270"/>
            <ac:grpSpMk id="98" creationId="{223C177B-406D-1D48-B579-A836F2819447}"/>
          </ac:grpSpMkLst>
        </pc:grpChg>
        <pc:grpChg chg="add mod">
          <ac:chgData name="Maria Jose Torres Vargas" userId="d87c089d-5ff8-42ca-8c65-03b98c480228" providerId="ADAL" clId="{5140F738-25BA-A448-A0BF-6040222F3975}" dt="2020-04-17T02:49:34.575" v="989" actId="1076"/>
          <ac:grpSpMkLst>
            <pc:docMk/>
            <pc:sldMk cId="1647711441" sldId="270"/>
            <ac:grpSpMk id="124" creationId="{37712004-AF35-3248-B3B0-A68E2DE6EFCF}"/>
          </ac:grpSpMkLst>
        </pc:grpChg>
        <pc:grpChg chg="add mod">
          <ac:chgData name="Maria Jose Torres Vargas" userId="d87c089d-5ff8-42ca-8c65-03b98c480228" providerId="ADAL" clId="{5140F738-25BA-A448-A0BF-6040222F3975}" dt="2020-04-17T02:49:34.575" v="989" actId="1076"/>
          <ac:grpSpMkLst>
            <pc:docMk/>
            <pc:sldMk cId="1647711441" sldId="270"/>
            <ac:grpSpMk id="125" creationId="{21D09851-6229-364D-B95C-7B08990A03EC}"/>
          </ac:grpSpMkLst>
        </pc:grpChg>
        <pc:grpChg chg="add mod">
          <ac:chgData name="Maria Jose Torres Vargas" userId="d87c089d-5ff8-42ca-8c65-03b98c480228" providerId="ADAL" clId="{5140F738-25BA-A448-A0BF-6040222F3975}" dt="2020-04-17T02:50:22.449" v="997" actId="1076"/>
          <ac:grpSpMkLst>
            <pc:docMk/>
            <pc:sldMk cId="1647711441" sldId="270"/>
            <ac:grpSpMk id="126" creationId="{61BB04D0-26B7-CE46-80ED-E88CD1622E69}"/>
          </ac:grpSpMkLst>
        </pc:grpChg>
        <pc:grpChg chg="add mod">
          <ac:chgData name="Maria Jose Torres Vargas" userId="d87c089d-5ff8-42ca-8c65-03b98c480228" providerId="ADAL" clId="{5140F738-25BA-A448-A0BF-6040222F3975}" dt="2020-04-17T02:52:04.231" v="1028" actId="14100"/>
          <ac:grpSpMkLst>
            <pc:docMk/>
            <pc:sldMk cId="1647711441" sldId="270"/>
            <ac:grpSpMk id="127" creationId="{8E5E5111-52BB-5E4D-82B2-46DBD023AE56}"/>
          </ac:grpSpMkLst>
        </pc:grpChg>
        <pc:grpChg chg="add del mod">
          <ac:chgData name="Maria Jose Torres Vargas" userId="d87c089d-5ff8-42ca-8c65-03b98c480228" providerId="ADAL" clId="{5140F738-25BA-A448-A0BF-6040222F3975}" dt="2020-04-17T02:53:39.187" v="1036" actId="478"/>
          <ac:grpSpMkLst>
            <pc:docMk/>
            <pc:sldMk cId="1647711441" sldId="270"/>
            <ac:grpSpMk id="136" creationId="{7BE85605-DFFF-8F4E-8EC9-6A7B1AE346E7}"/>
          </ac:grpSpMkLst>
        </pc:grpChg>
        <pc:grpChg chg="add mod">
          <ac:chgData name="Maria Jose Torres Vargas" userId="d87c089d-5ff8-42ca-8c65-03b98c480228" providerId="ADAL" clId="{5140F738-25BA-A448-A0BF-6040222F3975}" dt="2020-04-17T02:53:16.542" v="1032"/>
          <ac:grpSpMkLst>
            <pc:docMk/>
            <pc:sldMk cId="1647711441" sldId="270"/>
            <ac:grpSpMk id="137" creationId="{79DBA7BD-811F-5142-8AAF-36E62FD3F973}"/>
          </ac:grpSpMkLst>
        </pc:grpChg>
        <pc:grpChg chg="add mod">
          <ac:chgData name="Maria Jose Torres Vargas" userId="d87c089d-5ff8-42ca-8c65-03b98c480228" providerId="ADAL" clId="{5140F738-25BA-A448-A0BF-6040222F3975}" dt="2020-04-17T02:53:16.542" v="1032"/>
          <ac:grpSpMkLst>
            <pc:docMk/>
            <pc:sldMk cId="1647711441" sldId="270"/>
            <ac:grpSpMk id="138" creationId="{ABE5C7BC-C579-3F4F-8801-ED1D88A15888}"/>
          </ac:grpSpMkLst>
        </pc:grpChg>
        <pc:grpChg chg="add mod">
          <ac:chgData name="Maria Jose Torres Vargas" userId="d87c089d-5ff8-42ca-8c65-03b98c480228" providerId="ADAL" clId="{5140F738-25BA-A448-A0BF-6040222F3975}" dt="2020-04-17T02:53:16.542" v="1032"/>
          <ac:grpSpMkLst>
            <pc:docMk/>
            <pc:sldMk cId="1647711441" sldId="270"/>
            <ac:grpSpMk id="144" creationId="{D405EE96-D3B6-6645-8DF3-1D3941DF6726}"/>
          </ac:grpSpMkLst>
        </pc:grpChg>
        <pc:grpChg chg="add mod">
          <ac:chgData name="Maria Jose Torres Vargas" userId="d87c089d-5ff8-42ca-8c65-03b98c480228" providerId="ADAL" clId="{5140F738-25BA-A448-A0BF-6040222F3975}" dt="2020-04-17T02:53:16.542" v="1032"/>
          <ac:grpSpMkLst>
            <pc:docMk/>
            <pc:sldMk cId="1647711441" sldId="270"/>
            <ac:grpSpMk id="146" creationId="{9BE137F2-F407-8A45-8BC7-2B09E454FDC8}"/>
          </ac:grpSpMkLst>
        </pc:grpChg>
        <pc:grpChg chg="add mod">
          <ac:chgData name="Maria Jose Torres Vargas" userId="d87c089d-5ff8-42ca-8c65-03b98c480228" providerId="ADAL" clId="{5140F738-25BA-A448-A0BF-6040222F3975}" dt="2020-04-17T02:53:16.542" v="1032"/>
          <ac:grpSpMkLst>
            <pc:docMk/>
            <pc:sldMk cId="1647711441" sldId="270"/>
            <ac:grpSpMk id="148" creationId="{3768359A-488E-DF49-8747-4D0C2DD93272}"/>
          </ac:grpSpMkLst>
        </pc:grpChg>
        <pc:grpChg chg="add mod">
          <ac:chgData name="Maria Jose Torres Vargas" userId="d87c089d-5ff8-42ca-8c65-03b98c480228" providerId="ADAL" clId="{5140F738-25BA-A448-A0BF-6040222F3975}" dt="2020-04-17T02:53:16.542" v="1032"/>
          <ac:grpSpMkLst>
            <pc:docMk/>
            <pc:sldMk cId="1647711441" sldId="270"/>
            <ac:grpSpMk id="150" creationId="{97516ED0-E526-9E4A-9D15-9D5F7D23B6DB}"/>
          </ac:grpSpMkLst>
        </pc:grpChg>
        <pc:grpChg chg="add mod">
          <ac:chgData name="Maria Jose Torres Vargas" userId="d87c089d-5ff8-42ca-8c65-03b98c480228" providerId="ADAL" clId="{5140F738-25BA-A448-A0BF-6040222F3975}" dt="2020-04-17T02:53:16.542" v="1032"/>
          <ac:grpSpMkLst>
            <pc:docMk/>
            <pc:sldMk cId="1647711441" sldId="270"/>
            <ac:grpSpMk id="152" creationId="{E94562D1-B826-BE44-8CFA-336F5CDE333D}"/>
          </ac:grpSpMkLst>
        </pc:grpChg>
        <pc:grpChg chg="add mod">
          <ac:chgData name="Maria Jose Torres Vargas" userId="d87c089d-5ff8-42ca-8c65-03b98c480228" providerId="ADAL" clId="{5140F738-25BA-A448-A0BF-6040222F3975}" dt="2020-04-17T02:53:16.542" v="1032"/>
          <ac:grpSpMkLst>
            <pc:docMk/>
            <pc:sldMk cId="1647711441" sldId="270"/>
            <ac:grpSpMk id="154" creationId="{FBCBE5AF-AFFE-084C-A458-1AAF40E8CDFC}"/>
          </ac:grpSpMkLst>
        </pc:grpChg>
        <pc:grpChg chg="add mod">
          <ac:chgData name="Maria Jose Torres Vargas" userId="d87c089d-5ff8-42ca-8c65-03b98c480228" providerId="ADAL" clId="{5140F738-25BA-A448-A0BF-6040222F3975}" dt="2020-04-17T02:53:16.542" v="1032"/>
          <ac:grpSpMkLst>
            <pc:docMk/>
            <pc:sldMk cId="1647711441" sldId="270"/>
            <ac:grpSpMk id="156" creationId="{5A636994-3B57-024D-9A72-9EDCC92D0587}"/>
          </ac:grpSpMkLst>
        </pc:grpChg>
        <pc:grpChg chg="add mod">
          <ac:chgData name="Maria Jose Torres Vargas" userId="d87c089d-5ff8-42ca-8c65-03b98c480228" providerId="ADAL" clId="{5140F738-25BA-A448-A0BF-6040222F3975}" dt="2020-04-17T02:53:16.542" v="1032"/>
          <ac:grpSpMkLst>
            <pc:docMk/>
            <pc:sldMk cId="1647711441" sldId="270"/>
            <ac:grpSpMk id="158" creationId="{0B5272D0-9F52-9F45-AE43-27DCDFFFE6EF}"/>
          </ac:grpSpMkLst>
        </pc:grpChg>
        <pc:grpChg chg="add mod">
          <ac:chgData name="Maria Jose Torres Vargas" userId="d87c089d-5ff8-42ca-8c65-03b98c480228" providerId="ADAL" clId="{5140F738-25BA-A448-A0BF-6040222F3975}" dt="2020-04-17T02:53:16.542" v="1032"/>
          <ac:grpSpMkLst>
            <pc:docMk/>
            <pc:sldMk cId="1647711441" sldId="270"/>
            <ac:grpSpMk id="160" creationId="{3F6E0B48-A345-B846-B193-FCF40F95F5C4}"/>
          </ac:grpSpMkLst>
        </pc:grpChg>
        <pc:grpChg chg="add mod">
          <ac:chgData name="Maria Jose Torres Vargas" userId="d87c089d-5ff8-42ca-8c65-03b98c480228" providerId="ADAL" clId="{5140F738-25BA-A448-A0BF-6040222F3975}" dt="2020-04-17T02:53:16.542" v="1032"/>
          <ac:grpSpMkLst>
            <pc:docMk/>
            <pc:sldMk cId="1647711441" sldId="270"/>
            <ac:grpSpMk id="162" creationId="{CF4A1DDD-90A3-DC49-94D0-42135654333D}"/>
          </ac:grpSpMkLst>
        </pc:grpChg>
        <pc:grpChg chg="add mod">
          <ac:chgData name="Maria Jose Torres Vargas" userId="d87c089d-5ff8-42ca-8c65-03b98c480228" providerId="ADAL" clId="{5140F738-25BA-A448-A0BF-6040222F3975}" dt="2020-04-17T02:53:16.542" v="1032"/>
          <ac:grpSpMkLst>
            <pc:docMk/>
            <pc:sldMk cId="1647711441" sldId="270"/>
            <ac:grpSpMk id="164" creationId="{42E48B90-DB6A-FD4D-AD17-286A8A713A02}"/>
          </ac:grpSpMkLst>
        </pc:grpChg>
        <pc:grpChg chg="add mod">
          <ac:chgData name="Maria Jose Torres Vargas" userId="d87c089d-5ff8-42ca-8c65-03b98c480228" providerId="ADAL" clId="{5140F738-25BA-A448-A0BF-6040222F3975}" dt="2020-04-17T02:53:16.542" v="1032"/>
          <ac:grpSpMkLst>
            <pc:docMk/>
            <pc:sldMk cId="1647711441" sldId="270"/>
            <ac:grpSpMk id="166" creationId="{DBA6AC92-69C2-0944-A34A-11598C88C85D}"/>
          </ac:grpSpMkLst>
        </pc:grpChg>
        <pc:grpChg chg="add mod">
          <ac:chgData name="Maria Jose Torres Vargas" userId="d87c089d-5ff8-42ca-8c65-03b98c480228" providerId="ADAL" clId="{5140F738-25BA-A448-A0BF-6040222F3975}" dt="2020-04-17T02:53:16.542" v="1032"/>
          <ac:grpSpMkLst>
            <pc:docMk/>
            <pc:sldMk cId="1647711441" sldId="270"/>
            <ac:grpSpMk id="168" creationId="{6AA0BFF6-4AFD-AF4C-86CE-386A44678F68}"/>
          </ac:grpSpMkLst>
        </pc:grpChg>
        <pc:grpChg chg="add mod">
          <ac:chgData name="Maria Jose Torres Vargas" userId="d87c089d-5ff8-42ca-8c65-03b98c480228" providerId="ADAL" clId="{5140F738-25BA-A448-A0BF-6040222F3975}" dt="2020-04-17T02:53:16.542" v="1032"/>
          <ac:grpSpMkLst>
            <pc:docMk/>
            <pc:sldMk cId="1647711441" sldId="270"/>
            <ac:grpSpMk id="170" creationId="{221994FA-F0BE-4649-AE09-D7CA4F8B6D31}"/>
          </ac:grpSpMkLst>
        </pc:grpChg>
        <pc:grpChg chg="add mod">
          <ac:chgData name="Maria Jose Torres Vargas" userId="d87c089d-5ff8-42ca-8c65-03b98c480228" providerId="ADAL" clId="{5140F738-25BA-A448-A0BF-6040222F3975}" dt="2020-04-17T03:07:13.846" v="1149" actId="1076"/>
          <ac:grpSpMkLst>
            <pc:docMk/>
            <pc:sldMk cId="1647711441" sldId="270"/>
            <ac:grpSpMk id="196" creationId="{AFB1F13F-71CE-6746-A753-D5DCE269A367}"/>
          </ac:grpSpMkLst>
        </pc:grpChg>
        <pc:grpChg chg="add mod">
          <ac:chgData name="Maria Jose Torres Vargas" userId="d87c089d-5ff8-42ca-8c65-03b98c480228" providerId="ADAL" clId="{5140F738-25BA-A448-A0BF-6040222F3975}" dt="2020-04-17T02:53:53.393" v="1037"/>
          <ac:grpSpMkLst>
            <pc:docMk/>
            <pc:sldMk cId="1647711441" sldId="270"/>
            <ac:grpSpMk id="197" creationId="{CA86EEBF-34EF-E94E-8F89-8262C99F0918}"/>
          </ac:grpSpMkLst>
        </pc:grpChg>
        <pc:grpChg chg="add mod">
          <ac:chgData name="Maria Jose Torres Vargas" userId="d87c089d-5ff8-42ca-8c65-03b98c480228" providerId="ADAL" clId="{5140F738-25BA-A448-A0BF-6040222F3975}" dt="2020-04-17T02:53:53.393" v="1037"/>
          <ac:grpSpMkLst>
            <pc:docMk/>
            <pc:sldMk cId="1647711441" sldId="270"/>
            <ac:grpSpMk id="198" creationId="{6739E0E1-9BAD-5E4A-B2B2-57A400A3FCB6}"/>
          </ac:grpSpMkLst>
        </pc:grpChg>
        <pc:grpChg chg="add mod">
          <ac:chgData name="Maria Jose Torres Vargas" userId="d87c089d-5ff8-42ca-8c65-03b98c480228" providerId="ADAL" clId="{5140F738-25BA-A448-A0BF-6040222F3975}" dt="2020-04-17T02:53:53.393" v="1037"/>
          <ac:grpSpMkLst>
            <pc:docMk/>
            <pc:sldMk cId="1647711441" sldId="270"/>
            <ac:grpSpMk id="204" creationId="{EB909A95-6234-5A4E-AF3F-E3E8EB4F0936}"/>
          </ac:grpSpMkLst>
        </pc:grpChg>
        <pc:grpChg chg="add mod">
          <ac:chgData name="Maria Jose Torres Vargas" userId="d87c089d-5ff8-42ca-8c65-03b98c480228" providerId="ADAL" clId="{5140F738-25BA-A448-A0BF-6040222F3975}" dt="2020-04-17T02:53:53.393" v="1037"/>
          <ac:grpSpMkLst>
            <pc:docMk/>
            <pc:sldMk cId="1647711441" sldId="270"/>
            <ac:grpSpMk id="206" creationId="{505425BD-2AF9-FB4B-9396-A2ADCA5110B2}"/>
          </ac:grpSpMkLst>
        </pc:grpChg>
        <pc:grpChg chg="add mod">
          <ac:chgData name="Maria Jose Torres Vargas" userId="d87c089d-5ff8-42ca-8c65-03b98c480228" providerId="ADAL" clId="{5140F738-25BA-A448-A0BF-6040222F3975}" dt="2020-04-17T02:53:53.393" v="1037"/>
          <ac:grpSpMkLst>
            <pc:docMk/>
            <pc:sldMk cId="1647711441" sldId="270"/>
            <ac:grpSpMk id="208" creationId="{1E353166-68FE-D64C-B446-78BB2A8D9274}"/>
          </ac:grpSpMkLst>
        </pc:grpChg>
        <pc:grpChg chg="add mod">
          <ac:chgData name="Maria Jose Torres Vargas" userId="d87c089d-5ff8-42ca-8c65-03b98c480228" providerId="ADAL" clId="{5140F738-25BA-A448-A0BF-6040222F3975}" dt="2020-04-17T02:53:53.393" v="1037"/>
          <ac:grpSpMkLst>
            <pc:docMk/>
            <pc:sldMk cId="1647711441" sldId="270"/>
            <ac:grpSpMk id="210" creationId="{517DB7D3-8BDB-F844-B929-C4E1C4C5AFC3}"/>
          </ac:grpSpMkLst>
        </pc:grpChg>
        <pc:grpChg chg="add mod">
          <ac:chgData name="Maria Jose Torres Vargas" userId="d87c089d-5ff8-42ca-8c65-03b98c480228" providerId="ADAL" clId="{5140F738-25BA-A448-A0BF-6040222F3975}" dt="2020-04-17T02:53:53.393" v="1037"/>
          <ac:grpSpMkLst>
            <pc:docMk/>
            <pc:sldMk cId="1647711441" sldId="270"/>
            <ac:grpSpMk id="212" creationId="{C5B0A0BD-AC01-EF4F-A176-891BA449FAAD}"/>
          </ac:grpSpMkLst>
        </pc:grpChg>
        <pc:grpChg chg="add mod">
          <ac:chgData name="Maria Jose Torres Vargas" userId="d87c089d-5ff8-42ca-8c65-03b98c480228" providerId="ADAL" clId="{5140F738-25BA-A448-A0BF-6040222F3975}" dt="2020-04-17T02:53:53.393" v="1037"/>
          <ac:grpSpMkLst>
            <pc:docMk/>
            <pc:sldMk cId="1647711441" sldId="270"/>
            <ac:grpSpMk id="214" creationId="{339FEEFB-29C8-8F47-B807-78B61B684ED6}"/>
          </ac:grpSpMkLst>
        </pc:grpChg>
        <pc:grpChg chg="add mod">
          <ac:chgData name="Maria Jose Torres Vargas" userId="d87c089d-5ff8-42ca-8c65-03b98c480228" providerId="ADAL" clId="{5140F738-25BA-A448-A0BF-6040222F3975}" dt="2020-04-17T02:53:53.393" v="1037"/>
          <ac:grpSpMkLst>
            <pc:docMk/>
            <pc:sldMk cId="1647711441" sldId="270"/>
            <ac:grpSpMk id="216" creationId="{05E4D306-FCD1-D044-8074-01A665C82345}"/>
          </ac:grpSpMkLst>
        </pc:grpChg>
        <pc:grpChg chg="add mod">
          <ac:chgData name="Maria Jose Torres Vargas" userId="d87c089d-5ff8-42ca-8c65-03b98c480228" providerId="ADAL" clId="{5140F738-25BA-A448-A0BF-6040222F3975}" dt="2020-04-17T02:53:53.393" v="1037"/>
          <ac:grpSpMkLst>
            <pc:docMk/>
            <pc:sldMk cId="1647711441" sldId="270"/>
            <ac:grpSpMk id="218" creationId="{99791E0D-22A5-4E44-8129-8D2A23A825AF}"/>
          </ac:grpSpMkLst>
        </pc:grpChg>
        <pc:grpChg chg="add mod">
          <ac:chgData name="Maria Jose Torres Vargas" userId="d87c089d-5ff8-42ca-8c65-03b98c480228" providerId="ADAL" clId="{5140F738-25BA-A448-A0BF-6040222F3975}" dt="2020-04-17T02:53:53.393" v="1037"/>
          <ac:grpSpMkLst>
            <pc:docMk/>
            <pc:sldMk cId="1647711441" sldId="270"/>
            <ac:grpSpMk id="220" creationId="{AE230B0B-78FA-0343-BDEE-D4C2CE4A7C82}"/>
          </ac:grpSpMkLst>
        </pc:grpChg>
        <pc:grpChg chg="add mod">
          <ac:chgData name="Maria Jose Torres Vargas" userId="d87c089d-5ff8-42ca-8c65-03b98c480228" providerId="ADAL" clId="{5140F738-25BA-A448-A0BF-6040222F3975}" dt="2020-04-17T02:53:53.393" v="1037"/>
          <ac:grpSpMkLst>
            <pc:docMk/>
            <pc:sldMk cId="1647711441" sldId="270"/>
            <ac:grpSpMk id="222" creationId="{E50561AF-3BC6-6F47-8A6C-D81DAA0E427D}"/>
          </ac:grpSpMkLst>
        </pc:grpChg>
        <pc:grpChg chg="add mod">
          <ac:chgData name="Maria Jose Torres Vargas" userId="d87c089d-5ff8-42ca-8c65-03b98c480228" providerId="ADAL" clId="{5140F738-25BA-A448-A0BF-6040222F3975}" dt="2020-04-17T02:53:53.393" v="1037"/>
          <ac:grpSpMkLst>
            <pc:docMk/>
            <pc:sldMk cId="1647711441" sldId="270"/>
            <ac:grpSpMk id="224" creationId="{DCE196A0-189A-2A45-BD48-B724E7AFB3A1}"/>
          </ac:grpSpMkLst>
        </pc:grpChg>
        <pc:grpChg chg="add del mod">
          <ac:chgData name="Maria Jose Torres Vargas" userId="d87c089d-5ff8-42ca-8c65-03b98c480228" providerId="ADAL" clId="{5140F738-25BA-A448-A0BF-6040222F3975}" dt="2020-04-17T02:57:35.653" v="1078" actId="478"/>
          <ac:grpSpMkLst>
            <pc:docMk/>
            <pc:sldMk cId="1647711441" sldId="270"/>
            <ac:grpSpMk id="226" creationId="{166BC7FD-69D5-AF4F-AEF3-0E884640128C}"/>
          </ac:grpSpMkLst>
        </pc:grpChg>
        <pc:grpChg chg="add del mod">
          <ac:chgData name="Maria Jose Torres Vargas" userId="d87c089d-5ff8-42ca-8c65-03b98c480228" providerId="ADAL" clId="{5140F738-25BA-A448-A0BF-6040222F3975}" dt="2020-04-17T02:57:33.949" v="1074" actId="478"/>
          <ac:grpSpMkLst>
            <pc:docMk/>
            <pc:sldMk cId="1647711441" sldId="270"/>
            <ac:grpSpMk id="228" creationId="{5D777CC1-0502-914C-906D-8F5EDC089988}"/>
          </ac:grpSpMkLst>
        </pc:grpChg>
        <pc:grpChg chg="add mod">
          <ac:chgData name="Maria Jose Torres Vargas" userId="d87c089d-5ff8-42ca-8c65-03b98c480228" providerId="ADAL" clId="{5140F738-25BA-A448-A0BF-6040222F3975}" dt="2020-04-17T02:53:53.393" v="1037"/>
          <ac:grpSpMkLst>
            <pc:docMk/>
            <pc:sldMk cId="1647711441" sldId="270"/>
            <ac:grpSpMk id="230" creationId="{99D19FF6-0DD1-1840-8C86-4492D98B7BDB}"/>
          </ac:grpSpMkLst>
        </pc:grpChg>
        <pc:cxnChg chg="add">
          <ac:chgData name="Maria Jose Torres Vargas" userId="d87c089d-5ff8-42ca-8c65-03b98c480228" providerId="ADAL" clId="{5140F738-25BA-A448-A0BF-6040222F3975}" dt="2020-04-10T21:58:04.299" v="413"/>
          <ac:cxnSpMkLst>
            <pc:docMk/>
            <pc:sldMk cId="1647711441" sldId="270"/>
            <ac:cxnSpMk id="7" creationId="{B49A4326-5E78-7643-A677-556D3CB28368}"/>
          </ac:cxnSpMkLst>
        </pc:cxnChg>
        <pc:cxnChg chg="add">
          <ac:chgData name="Maria Jose Torres Vargas" userId="d87c089d-5ff8-42ca-8c65-03b98c480228" providerId="ADAL" clId="{5140F738-25BA-A448-A0BF-6040222F3975}" dt="2020-04-10T21:58:04.299" v="413"/>
          <ac:cxnSpMkLst>
            <pc:docMk/>
            <pc:sldMk cId="1647711441" sldId="270"/>
            <ac:cxnSpMk id="8" creationId="{CF54937D-2F6C-1B40-903D-3B004D7A4775}"/>
          </ac:cxnSpMkLst>
        </pc:cxnChg>
        <pc:cxnChg chg="add">
          <ac:chgData name="Maria Jose Torres Vargas" userId="d87c089d-5ff8-42ca-8c65-03b98c480228" providerId="ADAL" clId="{5140F738-25BA-A448-A0BF-6040222F3975}" dt="2020-04-10T21:58:04.299" v="413"/>
          <ac:cxnSpMkLst>
            <pc:docMk/>
            <pc:sldMk cId="1647711441" sldId="270"/>
            <ac:cxnSpMk id="9" creationId="{35090E6B-7CDF-C04E-88D2-E84ECFE62551}"/>
          </ac:cxnSpMkLst>
        </pc:cxnChg>
        <pc:cxnChg chg="add">
          <ac:chgData name="Maria Jose Torres Vargas" userId="d87c089d-5ff8-42ca-8c65-03b98c480228" providerId="ADAL" clId="{5140F738-25BA-A448-A0BF-6040222F3975}" dt="2020-04-10T21:58:04.299" v="413"/>
          <ac:cxnSpMkLst>
            <pc:docMk/>
            <pc:sldMk cId="1647711441" sldId="270"/>
            <ac:cxnSpMk id="10" creationId="{3E5ED9B8-D716-DC41-B388-29AB637F948F}"/>
          </ac:cxnSpMkLst>
        </pc:cxnChg>
        <pc:cxnChg chg="add">
          <ac:chgData name="Maria Jose Torres Vargas" userId="d87c089d-5ff8-42ca-8c65-03b98c480228" providerId="ADAL" clId="{5140F738-25BA-A448-A0BF-6040222F3975}" dt="2020-04-10T21:58:04.299" v="413"/>
          <ac:cxnSpMkLst>
            <pc:docMk/>
            <pc:sldMk cId="1647711441" sldId="270"/>
            <ac:cxnSpMk id="40" creationId="{1A2B80C2-F85A-4E46-A789-B7FB6182FD4C}"/>
          </ac:cxnSpMkLst>
        </pc:cxnChg>
        <pc:cxnChg chg="add">
          <ac:chgData name="Maria Jose Torres Vargas" userId="d87c089d-5ff8-42ca-8c65-03b98c480228" providerId="ADAL" clId="{5140F738-25BA-A448-A0BF-6040222F3975}" dt="2020-04-10T21:58:04.299" v="413"/>
          <ac:cxnSpMkLst>
            <pc:docMk/>
            <pc:sldMk cId="1647711441" sldId="270"/>
            <ac:cxnSpMk id="41" creationId="{25A6D009-DF3E-A543-ADC5-2ADB4C866DC1}"/>
          </ac:cxnSpMkLst>
        </pc:cxnChg>
        <pc:cxnChg chg="add">
          <ac:chgData name="Maria Jose Torres Vargas" userId="d87c089d-5ff8-42ca-8c65-03b98c480228" providerId="ADAL" clId="{5140F738-25BA-A448-A0BF-6040222F3975}" dt="2020-04-10T21:58:04.299" v="413"/>
          <ac:cxnSpMkLst>
            <pc:docMk/>
            <pc:sldMk cId="1647711441" sldId="270"/>
            <ac:cxnSpMk id="43" creationId="{A671C996-236D-F242-9937-B1A48C9279E2}"/>
          </ac:cxnSpMkLst>
        </pc:cxnChg>
        <pc:cxnChg chg="add">
          <ac:chgData name="Maria Jose Torres Vargas" userId="d87c089d-5ff8-42ca-8c65-03b98c480228" providerId="ADAL" clId="{5140F738-25BA-A448-A0BF-6040222F3975}" dt="2020-04-10T21:58:04.299" v="413"/>
          <ac:cxnSpMkLst>
            <pc:docMk/>
            <pc:sldMk cId="1647711441" sldId="270"/>
            <ac:cxnSpMk id="44" creationId="{3CEE0E22-8CB1-D845-8050-97FFD7675983}"/>
          </ac:cxnSpMkLst>
        </pc:cxnChg>
        <pc:cxnChg chg="add">
          <ac:chgData name="Maria Jose Torres Vargas" userId="d87c089d-5ff8-42ca-8c65-03b98c480228" providerId="ADAL" clId="{5140F738-25BA-A448-A0BF-6040222F3975}" dt="2020-04-10T21:58:04.299" v="413"/>
          <ac:cxnSpMkLst>
            <pc:docMk/>
            <pc:sldMk cId="1647711441" sldId="270"/>
            <ac:cxnSpMk id="45" creationId="{65937158-A37B-6E4D-BAF5-B20EE0D31492}"/>
          </ac:cxnSpMkLst>
        </pc:cxnChg>
        <pc:cxnChg chg="add">
          <ac:chgData name="Maria Jose Torres Vargas" userId="d87c089d-5ff8-42ca-8c65-03b98c480228" providerId="ADAL" clId="{5140F738-25BA-A448-A0BF-6040222F3975}" dt="2020-04-10T21:58:04.299" v="413"/>
          <ac:cxnSpMkLst>
            <pc:docMk/>
            <pc:sldMk cId="1647711441" sldId="270"/>
            <ac:cxnSpMk id="46" creationId="{35F37853-A059-B44B-9AA6-F522FFE16D84}"/>
          </ac:cxnSpMkLst>
        </pc:cxnChg>
        <pc:cxnChg chg="add">
          <ac:chgData name="Maria Jose Torres Vargas" userId="d87c089d-5ff8-42ca-8c65-03b98c480228" providerId="ADAL" clId="{5140F738-25BA-A448-A0BF-6040222F3975}" dt="2020-04-10T21:58:04.299" v="413"/>
          <ac:cxnSpMkLst>
            <pc:docMk/>
            <pc:sldMk cId="1647711441" sldId="270"/>
            <ac:cxnSpMk id="47" creationId="{B8076DD8-AC64-794A-9DBA-C012BAE405AE}"/>
          </ac:cxnSpMkLst>
        </pc:cxnChg>
        <pc:cxnChg chg="add">
          <ac:chgData name="Maria Jose Torres Vargas" userId="d87c089d-5ff8-42ca-8c65-03b98c480228" providerId="ADAL" clId="{5140F738-25BA-A448-A0BF-6040222F3975}" dt="2020-04-10T21:58:04.299" v="413"/>
          <ac:cxnSpMkLst>
            <pc:docMk/>
            <pc:sldMk cId="1647711441" sldId="270"/>
            <ac:cxnSpMk id="50" creationId="{257D6482-A80D-3A47-ADE5-0F14E6B4D339}"/>
          </ac:cxnSpMkLst>
        </pc:cxnChg>
        <pc:cxnChg chg="add">
          <ac:chgData name="Maria Jose Torres Vargas" userId="d87c089d-5ff8-42ca-8c65-03b98c480228" providerId="ADAL" clId="{5140F738-25BA-A448-A0BF-6040222F3975}" dt="2020-04-10T21:58:04.299" v="413"/>
          <ac:cxnSpMkLst>
            <pc:docMk/>
            <pc:sldMk cId="1647711441" sldId="270"/>
            <ac:cxnSpMk id="53" creationId="{F11E1D57-7A26-E249-9F1F-A0750C6C9CDF}"/>
          </ac:cxnSpMkLst>
        </pc:cxnChg>
        <pc:cxnChg chg="add">
          <ac:chgData name="Maria Jose Torres Vargas" userId="d87c089d-5ff8-42ca-8c65-03b98c480228" providerId="ADAL" clId="{5140F738-25BA-A448-A0BF-6040222F3975}" dt="2020-04-10T21:58:04.299" v="413"/>
          <ac:cxnSpMkLst>
            <pc:docMk/>
            <pc:sldMk cId="1647711441" sldId="270"/>
            <ac:cxnSpMk id="54" creationId="{92BC185C-9E6C-9548-AB77-562313F01FD5}"/>
          </ac:cxnSpMkLst>
        </pc:cxnChg>
        <pc:cxnChg chg="add">
          <ac:chgData name="Maria Jose Torres Vargas" userId="d87c089d-5ff8-42ca-8c65-03b98c480228" providerId="ADAL" clId="{5140F738-25BA-A448-A0BF-6040222F3975}" dt="2020-04-10T21:58:04.299" v="413"/>
          <ac:cxnSpMkLst>
            <pc:docMk/>
            <pc:sldMk cId="1647711441" sldId="270"/>
            <ac:cxnSpMk id="63" creationId="{E7C9FE04-FD65-A94C-ABB6-92D717EBE98A}"/>
          </ac:cxnSpMkLst>
        </pc:cxnChg>
        <pc:cxnChg chg="add">
          <ac:chgData name="Maria Jose Torres Vargas" userId="d87c089d-5ff8-42ca-8c65-03b98c480228" providerId="ADAL" clId="{5140F738-25BA-A448-A0BF-6040222F3975}" dt="2020-04-10T21:58:36.735" v="417"/>
          <ac:cxnSpMkLst>
            <pc:docMk/>
            <pc:sldMk cId="1647711441" sldId="270"/>
            <ac:cxnSpMk id="67" creationId="{69008A0A-F60F-8941-A711-F19D65B02258}"/>
          </ac:cxnSpMkLst>
        </pc:cxnChg>
        <pc:cxnChg chg="add">
          <ac:chgData name="Maria Jose Torres Vargas" userId="d87c089d-5ff8-42ca-8c65-03b98c480228" providerId="ADAL" clId="{5140F738-25BA-A448-A0BF-6040222F3975}" dt="2020-04-10T21:58:36.735" v="417"/>
          <ac:cxnSpMkLst>
            <pc:docMk/>
            <pc:sldMk cId="1647711441" sldId="270"/>
            <ac:cxnSpMk id="68" creationId="{04B21065-2080-E940-B096-2F7D117BC7F3}"/>
          </ac:cxnSpMkLst>
        </pc:cxnChg>
        <pc:cxnChg chg="add">
          <ac:chgData name="Maria Jose Torres Vargas" userId="d87c089d-5ff8-42ca-8c65-03b98c480228" providerId="ADAL" clId="{5140F738-25BA-A448-A0BF-6040222F3975}" dt="2020-04-10T21:58:36.735" v="417"/>
          <ac:cxnSpMkLst>
            <pc:docMk/>
            <pc:sldMk cId="1647711441" sldId="270"/>
            <ac:cxnSpMk id="69" creationId="{379A5B90-2AAE-A54F-BB4C-CEEC0BAEB8E6}"/>
          </ac:cxnSpMkLst>
        </pc:cxnChg>
        <pc:cxnChg chg="add">
          <ac:chgData name="Maria Jose Torres Vargas" userId="d87c089d-5ff8-42ca-8c65-03b98c480228" providerId="ADAL" clId="{5140F738-25BA-A448-A0BF-6040222F3975}" dt="2020-04-10T21:58:36.735" v="417"/>
          <ac:cxnSpMkLst>
            <pc:docMk/>
            <pc:sldMk cId="1647711441" sldId="270"/>
            <ac:cxnSpMk id="70" creationId="{148FA79D-29CA-C743-A18E-B1B952083762}"/>
          </ac:cxnSpMkLst>
        </pc:cxnChg>
        <pc:cxnChg chg="add">
          <ac:chgData name="Maria Jose Torres Vargas" userId="d87c089d-5ff8-42ca-8c65-03b98c480228" providerId="ADAL" clId="{5140F738-25BA-A448-A0BF-6040222F3975}" dt="2020-04-10T21:58:36.735" v="417"/>
          <ac:cxnSpMkLst>
            <pc:docMk/>
            <pc:sldMk cId="1647711441" sldId="270"/>
            <ac:cxnSpMk id="100" creationId="{D7934BD0-8BF0-714F-AC38-4DC45D6EE96B}"/>
          </ac:cxnSpMkLst>
        </pc:cxnChg>
        <pc:cxnChg chg="add">
          <ac:chgData name="Maria Jose Torres Vargas" userId="d87c089d-5ff8-42ca-8c65-03b98c480228" providerId="ADAL" clId="{5140F738-25BA-A448-A0BF-6040222F3975}" dt="2020-04-10T21:58:36.735" v="417"/>
          <ac:cxnSpMkLst>
            <pc:docMk/>
            <pc:sldMk cId="1647711441" sldId="270"/>
            <ac:cxnSpMk id="101" creationId="{14988920-E247-A144-8B5F-971E5906AF0B}"/>
          </ac:cxnSpMkLst>
        </pc:cxnChg>
        <pc:cxnChg chg="add">
          <ac:chgData name="Maria Jose Torres Vargas" userId="d87c089d-5ff8-42ca-8c65-03b98c480228" providerId="ADAL" clId="{5140F738-25BA-A448-A0BF-6040222F3975}" dt="2020-04-10T21:58:36.735" v="417"/>
          <ac:cxnSpMkLst>
            <pc:docMk/>
            <pc:sldMk cId="1647711441" sldId="270"/>
            <ac:cxnSpMk id="103" creationId="{E82EDEA5-66B9-3E41-94BE-3A4448D98388}"/>
          </ac:cxnSpMkLst>
        </pc:cxnChg>
        <pc:cxnChg chg="add">
          <ac:chgData name="Maria Jose Torres Vargas" userId="d87c089d-5ff8-42ca-8c65-03b98c480228" providerId="ADAL" clId="{5140F738-25BA-A448-A0BF-6040222F3975}" dt="2020-04-10T21:58:36.735" v="417"/>
          <ac:cxnSpMkLst>
            <pc:docMk/>
            <pc:sldMk cId="1647711441" sldId="270"/>
            <ac:cxnSpMk id="104" creationId="{2B492F98-69D0-1141-A2F7-5282136DB594}"/>
          </ac:cxnSpMkLst>
        </pc:cxnChg>
        <pc:cxnChg chg="add">
          <ac:chgData name="Maria Jose Torres Vargas" userId="d87c089d-5ff8-42ca-8c65-03b98c480228" providerId="ADAL" clId="{5140F738-25BA-A448-A0BF-6040222F3975}" dt="2020-04-10T21:58:36.735" v="417"/>
          <ac:cxnSpMkLst>
            <pc:docMk/>
            <pc:sldMk cId="1647711441" sldId="270"/>
            <ac:cxnSpMk id="105" creationId="{890DBB40-E31C-6B43-8E8C-998F0E46D4E0}"/>
          </ac:cxnSpMkLst>
        </pc:cxnChg>
        <pc:cxnChg chg="add">
          <ac:chgData name="Maria Jose Torres Vargas" userId="d87c089d-5ff8-42ca-8c65-03b98c480228" providerId="ADAL" clId="{5140F738-25BA-A448-A0BF-6040222F3975}" dt="2020-04-10T21:58:36.735" v="417"/>
          <ac:cxnSpMkLst>
            <pc:docMk/>
            <pc:sldMk cId="1647711441" sldId="270"/>
            <ac:cxnSpMk id="106" creationId="{3D31C800-5D1F-EB45-A8E3-8A63CB827583}"/>
          </ac:cxnSpMkLst>
        </pc:cxnChg>
        <pc:cxnChg chg="add">
          <ac:chgData name="Maria Jose Torres Vargas" userId="d87c089d-5ff8-42ca-8c65-03b98c480228" providerId="ADAL" clId="{5140F738-25BA-A448-A0BF-6040222F3975}" dt="2020-04-10T21:58:36.735" v="417"/>
          <ac:cxnSpMkLst>
            <pc:docMk/>
            <pc:sldMk cId="1647711441" sldId="270"/>
            <ac:cxnSpMk id="107" creationId="{587B9BE9-611A-8548-9FDE-810CB8F42170}"/>
          </ac:cxnSpMkLst>
        </pc:cxnChg>
        <pc:cxnChg chg="add">
          <ac:chgData name="Maria Jose Torres Vargas" userId="d87c089d-5ff8-42ca-8c65-03b98c480228" providerId="ADAL" clId="{5140F738-25BA-A448-A0BF-6040222F3975}" dt="2020-04-10T21:58:36.735" v="417"/>
          <ac:cxnSpMkLst>
            <pc:docMk/>
            <pc:sldMk cId="1647711441" sldId="270"/>
            <ac:cxnSpMk id="110" creationId="{621531F2-DBE9-154A-8A68-A4DF7BB1449F}"/>
          </ac:cxnSpMkLst>
        </pc:cxnChg>
        <pc:cxnChg chg="add">
          <ac:chgData name="Maria Jose Torres Vargas" userId="d87c089d-5ff8-42ca-8c65-03b98c480228" providerId="ADAL" clId="{5140F738-25BA-A448-A0BF-6040222F3975}" dt="2020-04-10T21:58:36.735" v="417"/>
          <ac:cxnSpMkLst>
            <pc:docMk/>
            <pc:sldMk cId="1647711441" sldId="270"/>
            <ac:cxnSpMk id="113" creationId="{EE171797-E030-2846-8005-5EB2A65CA5F4}"/>
          </ac:cxnSpMkLst>
        </pc:cxnChg>
        <pc:cxnChg chg="add">
          <ac:chgData name="Maria Jose Torres Vargas" userId="d87c089d-5ff8-42ca-8c65-03b98c480228" providerId="ADAL" clId="{5140F738-25BA-A448-A0BF-6040222F3975}" dt="2020-04-10T21:58:36.735" v="417"/>
          <ac:cxnSpMkLst>
            <pc:docMk/>
            <pc:sldMk cId="1647711441" sldId="270"/>
            <ac:cxnSpMk id="114" creationId="{A1DB05A4-EC59-C145-AECA-0D9EB1780F3B}"/>
          </ac:cxnSpMkLst>
        </pc:cxnChg>
        <pc:cxnChg chg="add">
          <ac:chgData name="Maria Jose Torres Vargas" userId="d87c089d-5ff8-42ca-8c65-03b98c480228" providerId="ADAL" clId="{5140F738-25BA-A448-A0BF-6040222F3975}" dt="2020-04-10T21:58:36.735" v="417"/>
          <ac:cxnSpMkLst>
            <pc:docMk/>
            <pc:sldMk cId="1647711441" sldId="270"/>
            <ac:cxnSpMk id="123" creationId="{8A1EE750-BC78-4C41-B63F-5FE5C2184B15}"/>
          </ac:cxnSpMkLst>
        </pc:cxnChg>
        <pc:cxnChg chg="add">
          <ac:chgData name="Maria Jose Torres Vargas" userId="d87c089d-5ff8-42ca-8c65-03b98c480228" providerId="ADAL" clId="{5140F738-25BA-A448-A0BF-6040222F3975}" dt="2020-04-17T02:53:16.542" v="1032"/>
          <ac:cxnSpMkLst>
            <pc:docMk/>
            <pc:sldMk cId="1647711441" sldId="270"/>
            <ac:cxnSpMk id="139" creationId="{1DD18687-65FC-CE41-BF89-67BD0C5AD5CD}"/>
          </ac:cxnSpMkLst>
        </pc:cxnChg>
        <pc:cxnChg chg="add">
          <ac:chgData name="Maria Jose Torres Vargas" userId="d87c089d-5ff8-42ca-8c65-03b98c480228" providerId="ADAL" clId="{5140F738-25BA-A448-A0BF-6040222F3975}" dt="2020-04-17T02:53:16.542" v="1032"/>
          <ac:cxnSpMkLst>
            <pc:docMk/>
            <pc:sldMk cId="1647711441" sldId="270"/>
            <ac:cxnSpMk id="140" creationId="{B9CCFFC3-BCD6-CD40-AD46-4E5E06A0B3BF}"/>
          </ac:cxnSpMkLst>
        </pc:cxnChg>
        <pc:cxnChg chg="add">
          <ac:chgData name="Maria Jose Torres Vargas" userId="d87c089d-5ff8-42ca-8c65-03b98c480228" providerId="ADAL" clId="{5140F738-25BA-A448-A0BF-6040222F3975}" dt="2020-04-17T02:53:16.542" v="1032"/>
          <ac:cxnSpMkLst>
            <pc:docMk/>
            <pc:sldMk cId="1647711441" sldId="270"/>
            <ac:cxnSpMk id="141" creationId="{77417F90-CCA7-F345-9BB4-306DFA66C7C3}"/>
          </ac:cxnSpMkLst>
        </pc:cxnChg>
        <pc:cxnChg chg="add">
          <ac:chgData name="Maria Jose Torres Vargas" userId="d87c089d-5ff8-42ca-8c65-03b98c480228" providerId="ADAL" clId="{5140F738-25BA-A448-A0BF-6040222F3975}" dt="2020-04-17T02:53:16.542" v="1032"/>
          <ac:cxnSpMkLst>
            <pc:docMk/>
            <pc:sldMk cId="1647711441" sldId="270"/>
            <ac:cxnSpMk id="142" creationId="{CF412799-BC6D-D84C-8ED0-5F28E143E1EE}"/>
          </ac:cxnSpMkLst>
        </pc:cxnChg>
        <pc:cxnChg chg="add">
          <ac:chgData name="Maria Jose Torres Vargas" userId="d87c089d-5ff8-42ca-8c65-03b98c480228" providerId="ADAL" clId="{5140F738-25BA-A448-A0BF-6040222F3975}" dt="2020-04-17T02:53:16.542" v="1032"/>
          <ac:cxnSpMkLst>
            <pc:docMk/>
            <pc:sldMk cId="1647711441" sldId="270"/>
            <ac:cxnSpMk id="172" creationId="{5493A783-C92E-2A4F-924A-EAE8BC929B1A}"/>
          </ac:cxnSpMkLst>
        </pc:cxnChg>
        <pc:cxnChg chg="add">
          <ac:chgData name="Maria Jose Torres Vargas" userId="d87c089d-5ff8-42ca-8c65-03b98c480228" providerId="ADAL" clId="{5140F738-25BA-A448-A0BF-6040222F3975}" dt="2020-04-17T02:53:16.542" v="1032"/>
          <ac:cxnSpMkLst>
            <pc:docMk/>
            <pc:sldMk cId="1647711441" sldId="270"/>
            <ac:cxnSpMk id="173" creationId="{43D43A33-17C9-5E4B-89B5-505E1B769807}"/>
          </ac:cxnSpMkLst>
        </pc:cxnChg>
        <pc:cxnChg chg="add">
          <ac:chgData name="Maria Jose Torres Vargas" userId="d87c089d-5ff8-42ca-8c65-03b98c480228" providerId="ADAL" clId="{5140F738-25BA-A448-A0BF-6040222F3975}" dt="2020-04-17T02:53:16.542" v="1032"/>
          <ac:cxnSpMkLst>
            <pc:docMk/>
            <pc:sldMk cId="1647711441" sldId="270"/>
            <ac:cxnSpMk id="175" creationId="{6E23715F-E19E-7749-AF7D-A3510893C90B}"/>
          </ac:cxnSpMkLst>
        </pc:cxnChg>
        <pc:cxnChg chg="add">
          <ac:chgData name="Maria Jose Torres Vargas" userId="d87c089d-5ff8-42ca-8c65-03b98c480228" providerId="ADAL" clId="{5140F738-25BA-A448-A0BF-6040222F3975}" dt="2020-04-17T02:53:16.542" v="1032"/>
          <ac:cxnSpMkLst>
            <pc:docMk/>
            <pc:sldMk cId="1647711441" sldId="270"/>
            <ac:cxnSpMk id="176" creationId="{DDE8E22F-13E5-B047-BB58-D52620377465}"/>
          </ac:cxnSpMkLst>
        </pc:cxnChg>
        <pc:cxnChg chg="add">
          <ac:chgData name="Maria Jose Torres Vargas" userId="d87c089d-5ff8-42ca-8c65-03b98c480228" providerId="ADAL" clId="{5140F738-25BA-A448-A0BF-6040222F3975}" dt="2020-04-17T02:53:16.542" v="1032"/>
          <ac:cxnSpMkLst>
            <pc:docMk/>
            <pc:sldMk cId="1647711441" sldId="270"/>
            <ac:cxnSpMk id="177" creationId="{A623E109-0767-574E-8822-5EADD9F47425}"/>
          </ac:cxnSpMkLst>
        </pc:cxnChg>
        <pc:cxnChg chg="add">
          <ac:chgData name="Maria Jose Torres Vargas" userId="d87c089d-5ff8-42ca-8c65-03b98c480228" providerId="ADAL" clId="{5140F738-25BA-A448-A0BF-6040222F3975}" dt="2020-04-17T02:53:16.542" v="1032"/>
          <ac:cxnSpMkLst>
            <pc:docMk/>
            <pc:sldMk cId="1647711441" sldId="270"/>
            <ac:cxnSpMk id="178" creationId="{821E0343-ADCE-6B41-8377-965778B89A44}"/>
          </ac:cxnSpMkLst>
        </pc:cxnChg>
        <pc:cxnChg chg="add">
          <ac:chgData name="Maria Jose Torres Vargas" userId="d87c089d-5ff8-42ca-8c65-03b98c480228" providerId="ADAL" clId="{5140F738-25BA-A448-A0BF-6040222F3975}" dt="2020-04-17T02:53:16.542" v="1032"/>
          <ac:cxnSpMkLst>
            <pc:docMk/>
            <pc:sldMk cId="1647711441" sldId="270"/>
            <ac:cxnSpMk id="179" creationId="{CBADB32A-DA3A-3345-9EB5-AFD7338F7110}"/>
          </ac:cxnSpMkLst>
        </pc:cxnChg>
        <pc:cxnChg chg="add">
          <ac:chgData name="Maria Jose Torres Vargas" userId="d87c089d-5ff8-42ca-8c65-03b98c480228" providerId="ADAL" clId="{5140F738-25BA-A448-A0BF-6040222F3975}" dt="2020-04-17T02:53:16.542" v="1032"/>
          <ac:cxnSpMkLst>
            <pc:docMk/>
            <pc:sldMk cId="1647711441" sldId="270"/>
            <ac:cxnSpMk id="182" creationId="{9F92ECBA-A099-AF41-8DDC-8510FD636352}"/>
          </ac:cxnSpMkLst>
        </pc:cxnChg>
        <pc:cxnChg chg="add">
          <ac:chgData name="Maria Jose Torres Vargas" userId="d87c089d-5ff8-42ca-8c65-03b98c480228" providerId="ADAL" clId="{5140F738-25BA-A448-A0BF-6040222F3975}" dt="2020-04-17T02:53:16.542" v="1032"/>
          <ac:cxnSpMkLst>
            <pc:docMk/>
            <pc:sldMk cId="1647711441" sldId="270"/>
            <ac:cxnSpMk id="185" creationId="{52F966EB-9BE6-8641-8CC2-BA93D6B5C9C7}"/>
          </ac:cxnSpMkLst>
        </pc:cxnChg>
        <pc:cxnChg chg="add">
          <ac:chgData name="Maria Jose Torres Vargas" userId="d87c089d-5ff8-42ca-8c65-03b98c480228" providerId="ADAL" clId="{5140F738-25BA-A448-A0BF-6040222F3975}" dt="2020-04-17T02:53:16.542" v="1032"/>
          <ac:cxnSpMkLst>
            <pc:docMk/>
            <pc:sldMk cId="1647711441" sldId="270"/>
            <ac:cxnSpMk id="186" creationId="{C8D86493-D26D-4F4C-B5B8-1F8B3363F514}"/>
          </ac:cxnSpMkLst>
        </pc:cxnChg>
        <pc:cxnChg chg="add">
          <ac:chgData name="Maria Jose Torres Vargas" userId="d87c089d-5ff8-42ca-8c65-03b98c480228" providerId="ADAL" clId="{5140F738-25BA-A448-A0BF-6040222F3975}" dt="2020-04-17T02:53:16.542" v="1032"/>
          <ac:cxnSpMkLst>
            <pc:docMk/>
            <pc:sldMk cId="1647711441" sldId="270"/>
            <ac:cxnSpMk id="195" creationId="{C467932F-26F8-EC4E-8951-C82109A022BA}"/>
          </ac:cxnSpMkLst>
        </pc:cxnChg>
        <pc:cxnChg chg="add mod">
          <ac:chgData name="Maria Jose Torres Vargas" userId="d87c089d-5ff8-42ca-8c65-03b98c480228" providerId="ADAL" clId="{5140F738-25BA-A448-A0BF-6040222F3975}" dt="2020-04-17T03:02:12.066" v="1123" actId="1076"/>
          <ac:cxnSpMkLst>
            <pc:docMk/>
            <pc:sldMk cId="1647711441" sldId="270"/>
            <ac:cxnSpMk id="199" creationId="{B0B26694-E21A-434C-9535-C10E1EFC0222}"/>
          </ac:cxnSpMkLst>
        </pc:cxnChg>
        <pc:cxnChg chg="add">
          <ac:chgData name="Maria Jose Torres Vargas" userId="d87c089d-5ff8-42ca-8c65-03b98c480228" providerId="ADAL" clId="{5140F738-25BA-A448-A0BF-6040222F3975}" dt="2020-04-17T02:53:53.393" v="1037"/>
          <ac:cxnSpMkLst>
            <pc:docMk/>
            <pc:sldMk cId="1647711441" sldId="270"/>
            <ac:cxnSpMk id="200" creationId="{ED6FAD8F-2B73-4E47-B8D9-80822B44A589}"/>
          </ac:cxnSpMkLst>
        </pc:cxnChg>
        <pc:cxnChg chg="add">
          <ac:chgData name="Maria Jose Torres Vargas" userId="d87c089d-5ff8-42ca-8c65-03b98c480228" providerId="ADAL" clId="{5140F738-25BA-A448-A0BF-6040222F3975}" dt="2020-04-17T02:53:53.393" v="1037"/>
          <ac:cxnSpMkLst>
            <pc:docMk/>
            <pc:sldMk cId="1647711441" sldId="270"/>
            <ac:cxnSpMk id="201" creationId="{3EA45AE1-61C2-5841-A473-8D6709EF4828}"/>
          </ac:cxnSpMkLst>
        </pc:cxnChg>
        <pc:cxnChg chg="add mod">
          <ac:chgData name="Maria Jose Torres Vargas" userId="d87c089d-5ff8-42ca-8c65-03b98c480228" providerId="ADAL" clId="{5140F738-25BA-A448-A0BF-6040222F3975}" dt="2020-04-17T03:16:17.219" v="1551" actId="14100"/>
          <ac:cxnSpMkLst>
            <pc:docMk/>
            <pc:sldMk cId="1647711441" sldId="270"/>
            <ac:cxnSpMk id="202" creationId="{55448391-362D-6C4D-A851-011A281B17FE}"/>
          </ac:cxnSpMkLst>
        </pc:cxnChg>
        <pc:cxnChg chg="add mod">
          <ac:chgData name="Maria Jose Torres Vargas" userId="d87c089d-5ff8-42ca-8c65-03b98c480228" providerId="ADAL" clId="{5140F738-25BA-A448-A0BF-6040222F3975}" dt="2020-04-17T03:01:33.515" v="1113" actId="13822"/>
          <ac:cxnSpMkLst>
            <pc:docMk/>
            <pc:sldMk cId="1647711441" sldId="270"/>
            <ac:cxnSpMk id="232" creationId="{2CE5404A-76C0-8A4E-B947-98C9DA8715D8}"/>
          </ac:cxnSpMkLst>
        </pc:cxnChg>
        <pc:cxnChg chg="add">
          <ac:chgData name="Maria Jose Torres Vargas" userId="d87c089d-5ff8-42ca-8c65-03b98c480228" providerId="ADAL" clId="{5140F738-25BA-A448-A0BF-6040222F3975}" dt="2020-04-17T02:53:53.393" v="1037"/>
          <ac:cxnSpMkLst>
            <pc:docMk/>
            <pc:sldMk cId="1647711441" sldId="270"/>
            <ac:cxnSpMk id="233" creationId="{B041DC00-7BFC-CF43-BB85-26C4188A3229}"/>
          </ac:cxnSpMkLst>
        </pc:cxnChg>
        <pc:cxnChg chg="add">
          <ac:chgData name="Maria Jose Torres Vargas" userId="d87c089d-5ff8-42ca-8c65-03b98c480228" providerId="ADAL" clId="{5140F738-25BA-A448-A0BF-6040222F3975}" dt="2020-04-17T02:53:53.393" v="1037"/>
          <ac:cxnSpMkLst>
            <pc:docMk/>
            <pc:sldMk cId="1647711441" sldId="270"/>
            <ac:cxnSpMk id="235" creationId="{15EB7D5A-7BBC-E74E-9D28-933E47ECA97F}"/>
          </ac:cxnSpMkLst>
        </pc:cxnChg>
        <pc:cxnChg chg="add">
          <ac:chgData name="Maria Jose Torres Vargas" userId="d87c089d-5ff8-42ca-8c65-03b98c480228" providerId="ADAL" clId="{5140F738-25BA-A448-A0BF-6040222F3975}" dt="2020-04-17T02:53:53.393" v="1037"/>
          <ac:cxnSpMkLst>
            <pc:docMk/>
            <pc:sldMk cId="1647711441" sldId="270"/>
            <ac:cxnSpMk id="236" creationId="{D2AEFEFC-6978-5C45-860F-DD04EEA5E9FF}"/>
          </ac:cxnSpMkLst>
        </pc:cxnChg>
        <pc:cxnChg chg="add">
          <ac:chgData name="Maria Jose Torres Vargas" userId="d87c089d-5ff8-42ca-8c65-03b98c480228" providerId="ADAL" clId="{5140F738-25BA-A448-A0BF-6040222F3975}" dt="2020-04-17T02:53:53.393" v="1037"/>
          <ac:cxnSpMkLst>
            <pc:docMk/>
            <pc:sldMk cId="1647711441" sldId="270"/>
            <ac:cxnSpMk id="237" creationId="{F8A1A1D4-715B-794B-B512-9402942035C9}"/>
          </ac:cxnSpMkLst>
        </pc:cxnChg>
        <pc:cxnChg chg="add">
          <ac:chgData name="Maria Jose Torres Vargas" userId="d87c089d-5ff8-42ca-8c65-03b98c480228" providerId="ADAL" clId="{5140F738-25BA-A448-A0BF-6040222F3975}" dt="2020-04-17T02:53:53.393" v="1037"/>
          <ac:cxnSpMkLst>
            <pc:docMk/>
            <pc:sldMk cId="1647711441" sldId="270"/>
            <ac:cxnSpMk id="238" creationId="{07129B01-8756-4347-9C64-CE1DF4D0AC0E}"/>
          </ac:cxnSpMkLst>
        </pc:cxnChg>
        <pc:cxnChg chg="add">
          <ac:chgData name="Maria Jose Torres Vargas" userId="d87c089d-5ff8-42ca-8c65-03b98c480228" providerId="ADAL" clId="{5140F738-25BA-A448-A0BF-6040222F3975}" dt="2020-04-17T02:53:53.393" v="1037"/>
          <ac:cxnSpMkLst>
            <pc:docMk/>
            <pc:sldMk cId="1647711441" sldId="270"/>
            <ac:cxnSpMk id="239" creationId="{F5F4938B-8308-4C4B-B6AF-DF20F32D430E}"/>
          </ac:cxnSpMkLst>
        </pc:cxnChg>
        <pc:cxnChg chg="add">
          <ac:chgData name="Maria Jose Torres Vargas" userId="d87c089d-5ff8-42ca-8c65-03b98c480228" providerId="ADAL" clId="{5140F738-25BA-A448-A0BF-6040222F3975}" dt="2020-04-17T02:53:53.393" v="1037"/>
          <ac:cxnSpMkLst>
            <pc:docMk/>
            <pc:sldMk cId="1647711441" sldId="270"/>
            <ac:cxnSpMk id="242" creationId="{EE3FA6E6-3608-594F-B102-EB823E12F73D}"/>
          </ac:cxnSpMkLst>
        </pc:cxnChg>
        <pc:cxnChg chg="add">
          <ac:chgData name="Maria Jose Torres Vargas" userId="d87c089d-5ff8-42ca-8c65-03b98c480228" providerId="ADAL" clId="{5140F738-25BA-A448-A0BF-6040222F3975}" dt="2020-04-17T02:53:53.393" v="1037"/>
          <ac:cxnSpMkLst>
            <pc:docMk/>
            <pc:sldMk cId="1647711441" sldId="270"/>
            <ac:cxnSpMk id="245" creationId="{94EAB02E-44F6-034D-912B-21898A09D5E2}"/>
          </ac:cxnSpMkLst>
        </pc:cxnChg>
        <pc:cxnChg chg="add">
          <ac:chgData name="Maria Jose Torres Vargas" userId="d87c089d-5ff8-42ca-8c65-03b98c480228" providerId="ADAL" clId="{5140F738-25BA-A448-A0BF-6040222F3975}" dt="2020-04-17T02:53:53.393" v="1037"/>
          <ac:cxnSpMkLst>
            <pc:docMk/>
            <pc:sldMk cId="1647711441" sldId="270"/>
            <ac:cxnSpMk id="246" creationId="{C63295F8-4C82-4F47-B1CE-190CFB9C6218}"/>
          </ac:cxnSpMkLst>
        </pc:cxnChg>
        <pc:cxnChg chg="add mod">
          <ac:chgData name="Maria Jose Torres Vargas" userId="d87c089d-5ff8-42ca-8c65-03b98c480228" providerId="ADAL" clId="{5140F738-25BA-A448-A0BF-6040222F3975}" dt="2020-04-17T03:10:36.213" v="1189" actId="1076"/>
          <ac:cxnSpMkLst>
            <pc:docMk/>
            <pc:sldMk cId="1647711441" sldId="270"/>
            <ac:cxnSpMk id="255" creationId="{D97EE51A-DDDF-1E43-B735-1CB3E90F640E}"/>
          </ac:cxnSpMkLst>
        </pc:cxnChg>
      </pc:sldChg>
      <pc:sldChg chg="addSp delSp modSp add mod setBg delDesignElem modNotesTx">
        <pc:chgData name="Maria Jose Torres Vargas" userId="d87c089d-5ff8-42ca-8c65-03b98c480228" providerId="ADAL" clId="{5140F738-25BA-A448-A0BF-6040222F3975}" dt="2020-04-17T19:25:16.196" v="9234" actId="5793"/>
        <pc:sldMkLst>
          <pc:docMk/>
          <pc:sldMk cId="1011926226" sldId="271"/>
        </pc:sldMkLst>
        <pc:spChg chg="mod">
          <ac:chgData name="Maria Jose Torres Vargas" userId="d87c089d-5ff8-42ca-8c65-03b98c480228" providerId="ADAL" clId="{5140F738-25BA-A448-A0BF-6040222F3975}" dt="2020-04-10T22:06:34.997" v="541" actId="26606"/>
          <ac:spMkLst>
            <pc:docMk/>
            <pc:sldMk cId="1011926226" sldId="271"/>
            <ac:spMk id="2" creationId="{89CCCD1F-E843-A94E-BDE4-D081AF3CCAD0}"/>
          </ac:spMkLst>
        </pc:spChg>
        <pc:spChg chg="del mod">
          <ac:chgData name="Maria Jose Torres Vargas" userId="d87c089d-5ff8-42ca-8c65-03b98c480228" providerId="ADAL" clId="{5140F738-25BA-A448-A0BF-6040222F3975}" dt="2020-04-10T22:06:34.997" v="541" actId="26606"/>
          <ac:spMkLst>
            <pc:docMk/>
            <pc:sldMk cId="1011926226" sldId="271"/>
            <ac:spMk id="3" creationId="{5D3A6426-729A-AD4D-9606-03ED1909EF15}"/>
          </ac:spMkLst>
        </pc:spChg>
        <pc:spChg chg="add del">
          <ac:chgData name="Maria Jose Torres Vargas" userId="d87c089d-5ff8-42ca-8c65-03b98c480228" providerId="ADAL" clId="{5140F738-25BA-A448-A0BF-6040222F3975}" dt="2020-04-10T22:46:29.493" v="705" actId="26606"/>
          <ac:spMkLst>
            <pc:docMk/>
            <pc:sldMk cId="1011926226" sldId="271"/>
            <ac:spMk id="10" creationId="{9AAD8036-96D8-496C-8006-37ACA5AD8628}"/>
          </ac:spMkLst>
        </pc:spChg>
        <pc:spChg chg="add del">
          <ac:chgData name="Maria Jose Torres Vargas" userId="d87c089d-5ff8-42ca-8c65-03b98c480228" providerId="ADAL" clId="{5140F738-25BA-A448-A0BF-6040222F3975}" dt="2020-04-10T22:46:29.493" v="705" actId="26606"/>
          <ac:spMkLst>
            <pc:docMk/>
            <pc:sldMk cId="1011926226" sldId="271"/>
            <ac:spMk id="12" creationId="{24A4CBA9-3463-4C65-BF46-6B6C50E7FC23}"/>
          </ac:spMkLst>
        </pc:spChg>
        <pc:spChg chg="add del">
          <ac:chgData name="Maria Jose Torres Vargas" userId="d87c089d-5ff8-42ca-8c65-03b98c480228" providerId="ADAL" clId="{5140F738-25BA-A448-A0BF-6040222F3975}" dt="2020-04-10T22:46:29.493" v="705" actId="26606"/>
          <ac:spMkLst>
            <pc:docMk/>
            <pc:sldMk cId="1011926226" sldId="271"/>
            <ac:spMk id="14" creationId="{2DCEED6C-D39C-40AA-B89E-52C3FA5A704F}"/>
          </ac:spMkLst>
        </pc:spChg>
        <pc:spChg chg="add del">
          <ac:chgData name="Maria Jose Torres Vargas" userId="d87c089d-5ff8-42ca-8c65-03b98c480228" providerId="ADAL" clId="{5140F738-25BA-A448-A0BF-6040222F3975}" dt="2020-04-10T22:46:38.936" v="706" actId="26606"/>
          <ac:spMkLst>
            <pc:docMk/>
            <pc:sldMk cId="1011926226" sldId="271"/>
            <ac:spMk id="19" creationId="{9AAD8036-96D8-496C-8006-37ACA5AD8628}"/>
          </ac:spMkLst>
        </pc:spChg>
        <pc:spChg chg="add del">
          <ac:chgData name="Maria Jose Torres Vargas" userId="d87c089d-5ff8-42ca-8c65-03b98c480228" providerId="ADAL" clId="{5140F738-25BA-A448-A0BF-6040222F3975}" dt="2020-04-10T22:46:38.936" v="706" actId="26606"/>
          <ac:spMkLst>
            <pc:docMk/>
            <pc:sldMk cId="1011926226" sldId="271"/>
            <ac:spMk id="21" creationId="{24A4CBA9-3463-4C65-BF46-6B6C50E7FC23}"/>
          </ac:spMkLst>
        </pc:spChg>
        <pc:spChg chg="add del">
          <ac:chgData name="Maria Jose Torres Vargas" userId="d87c089d-5ff8-42ca-8c65-03b98c480228" providerId="ADAL" clId="{5140F738-25BA-A448-A0BF-6040222F3975}" dt="2020-04-10T22:46:38.936" v="706" actId="26606"/>
          <ac:spMkLst>
            <pc:docMk/>
            <pc:sldMk cId="1011926226" sldId="271"/>
            <ac:spMk id="23" creationId="{2DCEED6C-D39C-40AA-B89E-52C3FA5A704F}"/>
          </ac:spMkLst>
        </pc:spChg>
        <pc:spChg chg="add del">
          <ac:chgData name="Maria Jose Torres Vargas" userId="d87c089d-5ff8-42ca-8c65-03b98c480228" providerId="ADAL" clId="{5140F738-25BA-A448-A0BF-6040222F3975}" dt="2020-04-13T16:38:33.338" v="733"/>
          <ac:spMkLst>
            <pc:docMk/>
            <pc:sldMk cId="1011926226" sldId="271"/>
            <ac:spMk id="28" creationId="{9AAD8036-96D8-496C-8006-37ACA5AD8628}"/>
          </ac:spMkLst>
        </pc:spChg>
        <pc:spChg chg="add del">
          <ac:chgData name="Maria Jose Torres Vargas" userId="d87c089d-5ff8-42ca-8c65-03b98c480228" providerId="ADAL" clId="{5140F738-25BA-A448-A0BF-6040222F3975}" dt="2020-04-13T16:38:33.338" v="733"/>
          <ac:spMkLst>
            <pc:docMk/>
            <pc:sldMk cId="1011926226" sldId="271"/>
            <ac:spMk id="30" creationId="{24A4CBA9-3463-4C65-BF46-6B6C50E7FC23}"/>
          </ac:spMkLst>
        </pc:spChg>
        <pc:spChg chg="add del">
          <ac:chgData name="Maria Jose Torres Vargas" userId="d87c089d-5ff8-42ca-8c65-03b98c480228" providerId="ADAL" clId="{5140F738-25BA-A448-A0BF-6040222F3975}" dt="2020-04-13T16:38:33.338" v="733"/>
          <ac:spMkLst>
            <pc:docMk/>
            <pc:sldMk cId="1011926226" sldId="271"/>
            <ac:spMk id="32" creationId="{2DCEED6C-D39C-40AA-B89E-52C3FA5A704F}"/>
          </ac:spMkLst>
        </pc:spChg>
        <pc:graphicFrameChg chg="add mod modGraphic">
          <ac:chgData name="Maria Jose Torres Vargas" userId="d87c089d-5ff8-42ca-8c65-03b98c480228" providerId="ADAL" clId="{5140F738-25BA-A448-A0BF-6040222F3975}" dt="2020-04-10T22:46:38.936" v="706" actId="26606"/>
          <ac:graphicFrameMkLst>
            <pc:docMk/>
            <pc:sldMk cId="1011926226" sldId="271"/>
            <ac:graphicFrameMk id="5" creationId="{B3B2C9A8-A2FD-4D2A-8C3C-B45C8A9D7FCB}"/>
          </ac:graphicFrameMkLst>
        </pc:graphicFrameChg>
      </pc:sldChg>
      <pc:sldChg chg="add del setBg">
        <pc:chgData name="Maria Jose Torres Vargas" userId="d87c089d-5ff8-42ca-8c65-03b98c480228" providerId="ADAL" clId="{5140F738-25BA-A448-A0BF-6040222F3975}" dt="2020-04-13T16:39:27.478" v="737" actId="2696"/>
        <pc:sldMkLst>
          <pc:docMk/>
          <pc:sldMk cId="1991165652" sldId="272"/>
        </pc:sldMkLst>
      </pc:sldChg>
      <pc:sldChg chg="addSp delSp modSp add setBg modNotesTx">
        <pc:chgData name="Maria Jose Torres Vargas" userId="d87c089d-5ff8-42ca-8c65-03b98c480228" providerId="ADAL" clId="{5140F738-25BA-A448-A0BF-6040222F3975}" dt="2020-04-17T20:08:17.381" v="12215" actId="20577"/>
        <pc:sldMkLst>
          <pc:docMk/>
          <pc:sldMk cId="2244360112" sldId="278"/>
        </pc:sldMkLst>
        <pc:spChg chg="del">
          <ac:chgData name="Maria Jose Torres Vargas" userId="d87c089d-5ff8-42ca-8c65-03b98c480228" providerId="ADAL" clId="{5140F738-25BA-A448-A0BF-6040222F3975}" dt="2020-04-17T20:05:39.619" v="12147"/>
          <ac:spMkLst>
            <pc:docMk/>
            <pc:sldMk cId="2244360112" sldId="278"/>
            <ac:spMk id="2" creationId="{68331680-655E-E44A-AF0E-2DB27C60C163}"/>
          </ac:spMkLst>
        </pc:spChg>
        <pc:spChg chg="del">
          <ac:chgData name="Maria Jose Torres Vargas" userId="d87c089d-5ff8-42ca-8c65-03b98c480228" providerId="ADAL" clId="{5140F738-25BA-A448-A0BF-6040222F3975}" dt="2020-04-17T20:05:39.619" v="12147"/>
          <ac:spMkLst>
            <pc:docMk/>
            <pc:sldMk cId="2244360112" sldId="278"/>
            <ac:spMk id="3" creationId="{126FDB09-CF3A-8848-A953-547C145E97E3}"/>
          </ac:spMkLst>
        </pc:spChg>
        <pc:spChg chg="add mod">
          <ac:chgData name="Maria Jose Torres Vargas" userId="d87c089d-5ff8-42ca-8c65-03b98c480228" providerId="ADAL" clId="{5140F738-25BA-A448-A0BF-6040222F3975}" dt="2020-04-17T20:05:47.730" v="12158" actId="20577"/>
          <ac:spMkLst>
            <pc:docMk/>
            <pc:sldMk cId="2244360112" sldId="278"/>
            <ac:spMk id="4" creationId="{4D69F593-E982-204B-9FBC-476B90D950E3}"/>
          </ac:spMkLst>
        </pc:spChg>
        <pc:spChg chg="add mod">
          <ac:chgData name="Maria Jose Torres Vargas" userId="d87c089d-5ff8-42ca-8c65-03b98c480228" providerId="ADAL" clId="{5140F738-25BA-A448-A0BF-6040222F3975}" dt="2020-04-17T20:05:39.619" v="12147"/>
          <ac:spMkLst>
            <pc:docMk/>
            <pc:sldMk cId="2244360112" sldId="278"/>
            <ac:spMk id="5" creationId="{E5D93819-70B5-1C4F-A81D-0798BE3616C8}"/>
          </ac:spMkLst>
        </pc:spChg>
        <pc:spChg chg="add del mod">
          <ac:chgData name="Maria Jose Torres Vargas" userId="d87c089d-5ff8-42ca-8c65-03b98c480228" providerId="ADAL" clId="{5140F738-25BA-A448-A0BF-6040222F3975}" dt="2020-04-17T20:06:16.348" v="12161"/>
          <ac:spMkLst>
            <pc:docMk/>
            <pc:sldMk cId="2244360112" sldId="278"/>
            <ac:spMk id="6" creationId="{22EBA059-DF3A-F743-8A52-26E5A2D08EF0}"/>
          </ac:spMkLst>
        </pc:spChg>
      </pc:sldChg>
    </pc:docChg>
  </pc:docChgLst>
  <pc:docChgLst>
    <pc:chgData name="Dmitrii Mirzoev" userId="S::dmirzoev1@ncstudents.niagaracollege.ca::ece2d4a6-dcfe-4b81-bd82-d5d09609b1e5" providerId="AD" clId="Web-{127391D8-FC85-9ADC-7392-627B24E4A5A9}"/>
    <pc:docChg chg="addSld delSld modSld addMainMaster delMainMaster">
      <pc:chgData name="Dmitrii Mirzoev" userId="S::dmirzoev1@ncstudents.niagaracollege.ca::ece2d4a6-dcfe-4b81-bd82-d5d09609b1e5" providerId="AD" clId="Web-{127391D8-FC85-9ADC-7392-627B24E4A5A9}" dt="2020-04-17T18:37:45.533" v="1966"/>
      <pc:docMkLst>
        <pc:docMk/>
      </pc:docMkLst>
      <pc:sldChg chg="modSp mod modClrScheme chgLayout">
        <pc:chgData name="Dmitrii Mirzoev" userId="S::dmirzoev1@ncstudents.niagaracollege.ca::ece2d4a6-dcfe-4b81-bd82-d5d09609b1e5" providerId="AD" clId="Web-{127391D8-FC85-9ADC-7392-627B24E4A5A9}" dt="2020-04-17T14:49:39.822" v="566"/>
        <pc:sldMkLst>
          <pc:docMk/>
          <pc:sldMk cId="2460230824" sldId="256"/>
        </pc:sldMkLst>
        <pc:spChg chg="mod ord">
          <ac:chgData name="Dmitrii Mirzoev" userId="S::dmirzoev1@ncstudents.niagaracollege.ca::ece2d4a6-dcfe-4b81-bd82-d5d09609b1e5" providerId="AD" clId="Web-{127391D8-FC85-9ADC-7392-627B24E4A5A9}" dt="2020-04-17T14:49:39.822" v="566"/>
          <ac:spMkLst>
            <pc:docMk/>
            <pc:sldMk cId="2460230824" sldId="256"/>
            <ac:spMk id="2" creationId="{AE8ABD97-EB9F-6B4D-AD76-D937E7473197}"/>
          </ac:spMkLst>
        </pc:spChg>
        <pc:spChg chg="mod ord">
          <ac:chgData name="Dmitrii Mirzoev" userId="S::dmirzoev1@ncstudents.niagaracollege.ca::ece2d4a6-dcfe-4b81-bd82-d5d09609b1e5" providerId="AD" clId="Web-{127391D8-FC85-9ADC-7392-627B24E4A5A9}" dt="2020-04-17T14:49:39.822" v="566"/>
          <ac:spMkLst>
            <pc:docMk/>
            <pc:sldMk cId="2460230824" sldId="256"/>
            <ac:spMk id="3" creationId="{16580035-EA16-244B-8D28-B46CBE180D5C}"/>
          </ac:spMkLst>
        </pc:spChg>
      </pc:sldChg>
      <pc:sldChg chg="modSp mod modClrScheme chgLayout">
        <pc:chgData name="Dmitrii Mirzoev" userId="S::dmirzoev1@ncstudents.niagaracollege.ca::ece2d4a6-dcfe-4b81-bd82-d5d09609b1e5" providerId="AD" clId="Web-{127391D8-FC85-9ADC-7392-627B24E4A5A9}" dt="2020-04-17T14:49:39.822" v="566"/>
        <pc:sldMkLst>
          <pc:docMk/>
          <pc:sldMk cId="3804787730" sldId="257"/>
        </pc:sldMkLst>
        <pc:spChg chg="mod ord">
          <ac:chgData name="Dmitrii Mirzoev" userId="S::dmirzoev1@ncstudents.niagaracollege.ca::ece2d4a6-dcfe-4b81-bd82-d5d09609b1e5" providerId="AD" clId="Web-{127391D8-FC85-9ADC-7392-627B24E4A5A9}" dt="2020-04-17T14:49:39.822" v="566"/>
          <ac:spMkLst>
            <pc:docMk/>
            <pc:sldMk cId="3804787730" sldId="257"/>
            <ac:spMk id="2" creationId="{AFC8BE02-C7B7-6043-8C5E-464963B61477}"/>
          </ac:spMkLst>
        </pc:spChg>
        <pc:graphicFrameChg chg="mod ord">
          <ac:chgData name="Dmitrii Mirzoev" userId="S::dmirzoev1@ncstudents.niagaracollege.ca::ece2d4a6-dcfe-4b81-bd82-d5d09609b1e5" providerId="AD" clId="Web-{127391D8-FC85-9ADC-7392-627B24E4A5A9}" dt="2020-04-17T14:49:39.822" v="566"/>
          <ac:graphicFrameMkLst>
            <pc:docMk/>
            <pc:sldMk cId="3804787730" sldId="257"/>
            <ac:graphicFrameMk id="5" creationId="{E0F02AC8-966B-5C4D-A600-5884F0317B80}"/>
          </ac:graphicFrameMkLst>
        </pc:graphicFrameChg>
      </pc:sldChg>
      <pc:sldChg chg="addSp delSp modSp add del mod modClrScheme chgLayout modNotes">
        <pc:chgData name="Dmitrii Mirzoev" userId="S::dmirzoev1@ncstudents.niagaracollege.ca::ece2d4a6-dcfe-4b81-bd82-d5d09609b1e5" providerId="AD" clId="Web-{127391D8-FC85-9ADC-7392-627B24E4A5A9}" dt="2020-04-17T14:49:39.822" v="566"/>
        <pc:sldMkLst>
          <pc:docMk/>
          <pc:sldMk cId="4251227833" sldId="258"/>
        </pc:sldMkLst>
        <pc:spChg chg="mod ord">
          <ac:chgData name="Dmitrii Mirzoev" userId="S::dmirzoev1@ncstudents.niagaracollege.ca::ece2d4a6-dcfe-4b81-bd82-d5d09609b1e5" providerId="AD" clId="Web-{127391D8-FC85-9ADC-7392-627B24E4A5A9}" dt="2020-04-17T14:49:39.822" v="566"/>
          <ac:spMkLst>
            <pc:docMk/>
            <pc:sldMk cId="4251227833" sldId="258"/>
            <ac:spMk id="2" creationId="{85C88BC4-6ECC-644C-94CE-BEE2E91AB486}"/>
          </ac:spMkLst>
        </pc:spChg>
        <pc:spChg chg="del">
          <ac:chgData name="Dmitrii Mirzoev" userId="S::dmirzoev1@ncstudents.niagaracollege.ca::ece2d4a6-dcfe-4b81-bd82-d5d09609b1e5" providerId="AD" clId="Web-{127391D8-FC85-9ADC-7392-627B24E4A5A9}" dt="2020-04-17T14:19:14.167" v="0"/>
          <ac:spMkLst>
            <pc:docMk/>
            <pc:sldMk cId="4251227833" sldId="258"/>
            <ac:spMk id="3" creationId="{323173FB-9FDE-0843-8AFF-126A397000AC}"/>
          </ac:spMkLst>
        </pc:spChg>
        <pc:spChg chg="add del mod">
          <ac:chgData name="Dmitrii Mirzoev" userId="S::dmirzoev1@ncstudents.niagaracollege.ca::ece2d4a6-dcfe-4b81-bd82-d5d09609b1e5" providerId="AD" clId="Web-{127391D8-FC85-9ADC-7392-627B24E4A5A9}" dt="2020-04-17T14:21:23.871" v="7"/>
          <ac:spMkLst>
            <pc:docMk/>
            <pc:sldMk cId="4251227833" sldId="258"/>
            <ac:spMk id="4" creationId="{E0A308B6-8F03-4DDC-86AD-862D85107572}"/>
          </ac:spMkLst>
        </pc:spChg>
        <pc:spChg chg="add del mod">
          <ac:chgData name="Dmitrii Mirzoev" userId="S::dmirzoev1@ncstudents.niagaracollege.ca::ece2d4a6-dcfe-4b81-bd82-d5d09609b1e5" providerId="AD" clId="Web-{127391D8-FC85-9ADC-7392-627B24E4A5A9}" dt="2020-04-17T14:48:02.400" v="489"/>
          <ac:spMkLst>
            <pc:docMk/>
            <pc:sldMk cId="4251227833" sldId="258"/>
            <ac:spMk id="5" creationId="{080C9E09-53F3-4C1D-9231-2FB5434C1F4B}"/>
          </ac:spMkLst>
        </pc:spChg>
      </pc:sldChg>
      <pc:sldChg chg="addSp modSp mod modClrScheme chgLayout modNotes">
        <pc:chgData name="Dmitrii Mirzoev" userId="S::dmirzoev1@ncstudents.niagaracollege.ca::ece2d4a6-dcfe-4b81-bd82-d5d09609b1e5" providerId="AD" clId="Web-{127391D8-FC85-9ADC-7392-627B24E4A5A9}" dt="2020-04-17T16:26:08.864" v="1056"/>
        <pc:sldMkLst>
          <pc:docMk/>
          <pc:sldMk cId="1829830218" sldId="259"/>
        </pc:sldMkLst>
        <pc:spChg chg="mod ord">
          <ac:chgData name="Dmitrii Mirzoev" userId="S::dmirzoev1@ncstudents.niagaracollege.ca::ece2d4a6-dcfe-4b81-bd82-d5d09609b1e5" providerId="AD" clId="Web-{127391D8-FC85-9ADC-7392-627B24E4A5A9}" dt="2020-04-17T14:49:39.822" v="566"/>
          <ac:spMkLst>
            <pc:docMk/>
            <pc:sldMk cId="1829830218" sldId="259"/>
            <ac:spMk id="2" creationId="{AF075261-9DF5-A248-836A-914A09A10EEC}"/>
          </ac:spMkLst>
        </pc:spChg>
        <pc:spChg chg="add mod">
          <ac:chgData name="Dmitrii Mirzoev" userId="S::dmirzoev1@ncstudents.niagaracollege.ca::ece2d4a6-dcfe-4b81-bd82-d5d09609b1e5" providerId="AD" clId="Web-{127391D8-FC85-9ADC-7392-627B24E4A5A9}" dt="2020-04-17T14:40:52.834" v="471" actId="14100"/>
          <ac:spMkLst>
            <pc:docMk/>
            <pc:sldMk cId="1829830218" sldId="259"/>
            <ac:spMk id="3" creationId="{85E0407E-6494-4154-A1AF-E6B0805253A9}"/>
          </ac:spMkLst>
        </pc:spChg>
        <pc:spChg chg="mod ord">
          <ac:chgData name="Dmitrii Mirzoev" userId="S::dmirzoev1@ncstudents.niagaracollege.ca::ece2d4a6-dcfe-4b81-bd82-d5d09609b1e5" providerId="AD" clId="Web-{127391D8-FC85-9ADC-7392-627B24E4A5A9}" dt="2020-04-17T14:49:39.822" v="566"/>
          <ac:spMkLst>
            <pc:docMk/>
            <pc:sldMk cId="1829830218" sldId="259"/>
            <ac:spMk id="4" creationId="{C256DB61-66E9-714E-9378-D803CFEF5128}"/>
          </ac:spMkLst>
        </pc:spChg>
      </pc:sldChg>
      <pc:sldChg chg="addSp delSp modSp mod modClrScheme delDesignElem chgLayout">
        <pc:chgData name="Dmitrii Mirzoev" userId="S::dmirzoev1@ncstudents.niagaracollege.ca::ece2d4a6-dcfe-4b81-bd82-d5d09609b1e5" providerId="AD" clId="Web-{127391D8-FC85-9ADC-7392-627B24E4A5A9}" dt="2020-04-17T14:49:39.822" v="566"/>
        <pc:sldMkLst>
          <pc:docMk/>
          <pc:sldMk cId="931611338" sldId="260"/>
        </pc:sldMkLst>
        <pc:spChg chg="mod ord">
          <ac:chgData name="Dmitrii Mirzoev" userId="S::dmirzoev1@ncstudents.niagaracollege.ca::ece2d4a6-dcfe-4b81-bd82-d5d09609b1e5" providerId="AD" clId="Web-{127391D8-FC85-9ADC-7392-627B24E4A5A9}" dt="2020-04-17T14:49:39.822" v="566"/>
          <ac:spMkLst>
            <pc:docMk/>
            <pc:sldMk cId="931611338" sldId="260"/>
            <ac:spMk id="2" creationId="{78101DEC-E94F-8245-9996-DB5A1CEE2767}"/>
          </ac:spMkLst>
        </pc:spChg>
        <pc:spChg chg="add del">
          <ac:chgData name="Dmitrii Mirzoev" userId="S::dmirzoev1@ncstudents.niagaracollege.ca::ece2d4a6-dcfe-4b81-bd82-d5d09609b1e5" providerId="AD" clId="Web-{127391D8-FC85-9ADC-7392-627B24E4A5A9}" dt="2020-04-17T14:49:39.822" v="566"/>
          <ac:spMkLst>
            <pc:docMk/>
            <pc:sldMk cId="931611338" sldId="260"/>
            <ac:spMk id="20" creationId="{9AAD8036-96D8-496C-8006-37ACA5AD8628}"/>
          </ac:spMkLst>
        </pc:spChg>
        <pc:spChg chg="add del">
          <ac:chgData name="Dmitrii Mirzoev" userId="S::dmirzoev1@ncstudents.niagaracollege.ca::ece2d4a6-dcfe-4b81-bd82-d5d09609b1e5" providerId="AD" clId="Web-{127391D8-FC85-9ADC-7392-627B24E4A5A9}" dt="2020-04-17T14:49:39.822" v="566"/>
          <ac:spMkLst>
            <pc:docMk/>
            <pc:sldMk cId="931611338" sldId="260"/>
            <ac:spMk id="25" creationId="{24A4CBA9-3463-4C65-BF46-6B6C50E7FC23}"/>
          </ac:spMkLst>
        </pc:spChg>
        <pc:spChg chg="add del">
          <ac:chgData name="Dmitrii Mirzoev" userId="S::dmirzoev1@ncstudents.niagaracollege.ca::ece2d4a6-dcfe-4b81-bd82-d5d09609b1e5" providerId="AD" clId="Web-{127391D8-FC85-9ADC-7392-627B24E4A5A9}" dt="2020-04-17T14:49:39.822" v="566"/>
          <ac:spMkLst>
            <pc:docMk/>
            <pc:sldMk cId="931611338" sldId="260"/>
            <ac:spMk id="27" creationId="{2DCEED6C-D39C-40AA-B89E-52C3FA5A704F}"/>
          </ac:spMkLst>
        </pc:spChg>
        <pc:graphicFrameChg chg="mod ord">
          <ac:chgData name="Dmitrii Mirzoev" userId="S::dmirzoev1@ncstudents.niagaracollege.ca::ece2d4a6-dcfe-4b81-bd82-d5d09609b1e5" providerId="AD" clId="Web-{127391D8-FC85-9ADC-7392-627B24E4A5A9}" dt="2020-04-17T14:49:39.822" v="566"/>
          <ac:graphicFrameMkLst>
            <pc:docMk/>
            <pc:sldMk cId="931611338" sldId="260"/>
            <ac:graphicFrameMk id="5" creationId="{72156459-974F-44C6-AAE2-F18BEBAA7749}"/>
          </ac:graphicFrameMkLst>
        </pc:graphicFrameChg>
      </pc:sldChg>
      <pc:sldChg chg="modSp mod modClrScheme chgLayout">
        <pc:chgData name="Dmitrii Mirzoev" userId="S::dmirzoev1@ncstudents.niagaracollege.ca::ece2d4a6-dcfe-4b81-bd82-d5d09609b1e5" providerId="AD" clId="Web-{127391D8-FC85-9ADC-7392-627B24E4A5A9}" dt="2020-04-17T14:49:39.822" v="566"/>
        <pc:sldMkLst>
          <pc:docMk/>
          <pc:sldMk cId="1088596503" sldId="261"/>
        </pc:sldMkLst>
        <pc:spChg chg="mod ord">
          <ac:chgData name="Dmitrii Mirzoev" userId="S::dmirzoev1@ncstudents.niagaracollege.ca::ece2d4a6-dcfe-4b81-bd82-d5d09609b1e5" providerId="AD" clId="Web-{127391D8-FC85-9ADC-7392-627B24E4A5A9}" dt="2020-04-17T14:49:39.822" v="566"/>
          <ac:spMkLst>
            <pc:docMk/>
            <pc:sldMk cId="1088596503" sldId="261"/>
            <ac:spMk id="2" creationId="{FD2B73CD-D273-2B4A-AB86-AEEF2EE5C293}"/>
          </ac:spMkLst>
        </pc:spChg>
        <pc:spChg chg="mod ord">
          <ac:chgData name="Dmitrii Mirzoev" userId="S::dmirzoev1@ncstudents.niagaracollege.ca::ece2d4a6-dcfe-4b81-bd82-d5d09609b1e5" providerId="AD" clId="Web-{127391D8-FC85-9ADC-7392-627B24E4A5A9}" dt="2020-04-17T14:49:39.822" v="566"/>
          <ac:spMkLst>
            <pc:docMk/>
            <pc:sldMk cId="1088596503" sldId="261"/>
            <ac:spMk id="3" creationId="{4A4923D7-2F56-A643-BB54-24B1882CEBF4}"/>
          </ac:spMkLst>
        </pc:spChg>
      </pc:sldChg>
      <pc:sldChg chg="addSp delSp modSp mod modClrScheme chgLayout modNotes">
        <pc:chgData name="Dmitrii Mirzoev" userId="S::dmirzoev1@ncstudents.niagaracollege.ca::ece2d4a6-dcfe-4b81-bd82-d5d09609b1e5" providerId="AD" clId="Web-{127391D8-FC85-9ADC-7392-627B24E4A5A9}" dt="2020-04-17T18:00:27.053" v="1960"/>
        <pc:sldMkLst>
          <pc:docMk/>
          <pc:sldMk cId="1684374654" sldId="262"/>
        </pc:sldMkLst>
        <pc:spChg chg="mod ord">
          <ac:chgData name="Dmitrii Mirzoev" userId="S::dmirzoev1@ncstudents.niagaracollege.ca::ece2d4a6-dcfe-4b81-bd82-d5d09609b1e5" providerId="AD" clId="Web-{127391D8-FC85-9ADC-7392-627B24E4A5A9}" dt="2020-04-17T14:49:39.822" v="566"/>
          <ac:spMkLst>
            <pc:docMk/>
            <pc:sldMk cId="1684374654" sldId="262"/>
            <ac:spMk id="2" creationId="{4EB4FDEF-09B1-1D42-8D81-0210B6DCAA21}"/>
          </ac:spMkLst>
        </pc:spChg>
        <pc:spChg chg="del mod ord">
          <ac:chgData name="Dmitrii Mirzoev" userId="S::dmirzoev1@ncstudents.niagaracollege.ca::ece2d4a6-dcfe-4b81-bd82-d5d09609b1e5" providerId="AD" clId="Web-{127391D8-FC85-9ADC-7392-627B24E4A5A9}" dt="2020-04-17T16:26:21.661" v="1057"/>
          <ac:spMkLst>
            <pc:docMk/>
            <pc:sldMk cId="1684374654" sldId="262"/>
            <ac:spMk id="3" creationId="{DD694E0C-2ED2-254F-A6DE-05F49F0E14E7}"/>
          </ac:spMkLst>
        </pc:spChg>
        <pc:spChg chg="add mod">
          <ac:chgData name="Dmitrii Mirzoev" userId="S::dmirzoev1@ncstudents.niagaracollege.ca::ece2d4a6-dcfe-4b81-bd82-d5d09609b1e5" providerId="AD" clId="Web-{127391D8-FC85-9ADC-7392-627B24E4A5A9}" dt="2020-04-17T17:23:30.888" v="1952" actId="20577"/>
          <ac:spMkLst>
            <pc:docMk/>
            <pc:sldMk cId="1684374654" sldId="262"/>
            <ac:spMk id="4" creationId="{02DEB574-0B85-4984-842E-401955C9EC0B}"/>
          </ac:spMkLst>
        </pc:spChg>
      </pc:sldChg>
      <pc:sldChg chg="modSp mod modClrScheme chgLayout">
        <pc:chgData name="Dmitrii Mirzoev" userId="S::dmirzoev1@ncstudents.niagaracollege.ca::ece2d4a6-dcfe-4b81-bd82-d5d09609b1e5" providerId="AD" clId="Web-{127391D8-FC85-9ADC-7392-627B24E4A5A9}" dt="2020-04-17T14:49:39.822" v="566"/>
        <pc:sldMkLst>
          <pc:docMk/>
          <pc:sldMk cId="3801538038" sldId="263"/>
        </pc:sldMkLst>
        <pc:spChg chg="mod ord">
          <ac:chgData name="Dmitrii Mirzoev" userId="S::dmirzoev1@ncstudents.niagaracollege.ca::ece2d4a6-dcfe-4b81-bd82-d5d09609b1e5" providerId="AD" clId="Web-{127391D8-FC85-9ADC-7392-627B24E4A5A9}" dt="2020-04-17T14:49:39.822" v="566"/>
          <ac:spMkLst>
            <pc:docMk/>
            <pc:sldMk cId="3801538038" sldId="263"/>
            <ac:spMk id="2" creationId="{2277A44F-8EB7-0B44-8DAA-4D7985AA7418}"/>
          </ac:spMkLst>
        </pc:spChg>
        <pc:spChg chg="mod ord">
          <ac:chgData name="Dmitrii Mirzoev" userId="S::dmirzoev1@ncstudents.niagaracollege.ca::ece2d4a6-dcfe-4b81-bd82-d5d09609b1e5" providerId="AD" clId="Web-{127391D8-FC85-9ADC-7392-627B24E4A5A9}" dt="2020-04-17T14:49:39.822" v="566"/>
          <ac:spMkLst>
            <pc:docMk/>
            <pc:sldMk cId="3801538038" sldId="263"/>
            <ac:spMk id="3" creationId="{0726282A-95EB-1649-A53B-6F6DD6F7B891}"/>
          </ac:spMkLst>
        </pc:spChg>
      </pc:sldChg>
      <pc:sldChg chg="addSp delSp modSp mod modClrScheme delDesignElem chgLayout">
        <pc:chgData name="Dmitrii Mirzoev" userId="S::dmirzoev1@ncstudents.niagaracollege.ca::ece2d4a6-dcfe-4b81-bd82-d5d09609b1e5" providerId="AD" clId="Web-{127391D8-FC85-9ADC-7392-627B24E4A5A9}" dt="2020-04-17T14:49:39.822" v="566"/>
        <pc:sldMkLst>
          <pc:docMk/>
          <pc:sldMk cId="547314524" sldId="264"/>
        </pc:sldMkLst>
        <pc:spChg chg="mod ord">
          <ac:chgData name="Dmitrii Mirzoev" userId="S::dmirzoev1@ncstudents.niagaracollege.ca::ece2d4a6-dcfe-4b81-bd82-d5d09609b1e5" providerId="AD" clId="Web-{127391D8-FC85-9ADC-7392-627B24E4A5A9}" dt="2020-04-17T14:49:39.822" v="566"/>
          <ac:spMkLst>
            <pc:docMk/>
            <pc:sldMk cId="547314524" sldId="264"/>
            <ac:spMk id="2" creationId="{4688E642-464A-A04F-A924-C9CC0417A271}"/>
          </ac:spMkLst>
        </pc:spChg>
        <pc:spChg chg="add del">
          <ac:chgData name="Dmitrii Mirzoev" userId="S::dmirzoev1@ncstudents.niagaracollege.ca::ece2d4a6-dcfe-4b81-bd82-d5d09609b1e5" providerId="AD" clId="Web-{127391D8-FC85-9ADC-7392-627B24E4A5A9}" dt="2020-04-17T14:49:39.822" v="566"/>
          <ac:spMkLst>
            <pc:docMk/>
            <pc:sldMk cId="547314524" sldId="264"/>
            <ac:spMk id="10" creationId="{A566E947-FB18-4E34-92A1-7AE6603498AE}"/>
          </ac:spMkLst>
        </pc:spChg>
        <pc:spChg chg="add del">
          <ac:chgData name="Dmitrii Mirzoev" userId="S::dmirzoev1@ncstudents.niagaracollege.ca::ece2d4a6-dcfe-4b81-bd82-d5d09609b1e5" providerId="AD" clId="Web-{127391D8-FC85-9ADC-7392-627B24E4A5A9}" dt="2020-04-17T14:49:39.822" v="566"/>
          <ac:spMkLst>
            <pc:docMk/>
            <pc:sldMk cId="547314524" sldId="264"/>
            <ac:spMk id="12" creationId="{7E1FB687-F018-4798-90C8-38F1111E1A6B}"/>
          </ac:spMkLst>
        </pc:spChg>
        <pc:spChg chg="add del">
          <ac:chgData name="Dmitrii Mirzoev" userId="S::dmirzoev1@ncstudents.niagaracollege.ca::ece2d4a6-dcfe-4b81-bd82-d5d09609b1e5" providerId="AD" clId="Web-{127391D8-FC85-9ADC-7392-627B24E4A5A9}" dt="2020-04-17T14:49:39.822" v="566"/>
          <ac:spMkLst>
            <pc:docMk/>
            <pc:sldMk cId="547314524" sldId="264"/>
            <ac:spMk id="14" creationId="{99BAA161-AE24-467D-9AE2-A99E23CD71CD}"/>
          </ac:spMkLst>
        </pc:spChg>
        <pc:graphicFrameChg chg="mod ord">
          <ac:chgData name="Dmitrii Mirzoev" userId="S::dmirzoev1@ncstudents.niagaracollege.ca::ece2d4a6-dcfe-4b81-bd82-d5d09609b1e5" providerId="AD" clId="Web-{127391D8-FC85-9ADC-7392-627B24E4A5A9}" dt="2020-04-17T14:49:39.822" v="566"/>
          <ac:graphicFrameMkLst>
            <pc:docMk/>
            <pc:sldMk cId="547314524" sldId="264"/>
            <ac:graphicFrameMk id="5" creationId="{B595D324-F6D0-4646-ADCB-97170D0720BB}"/>
          </ac:graphicFrameMkLst>
        </pc:graphicFrameChg>
      </pc:sldChg>
      <pc:sldChg chg="modSp mod modClrScheme chgLayout">
        <pc:chgData name="Dmitrii Mirzoev" userId="S::dmirzoev1@ncstudents.niagaracollege.ca::ece2d4a6-dcfe-4b81-bd82-d5d09609b1e5" providerId="AD" clId="Web-{127391D8-FC85-9ADC-7392-627B24E4A5A9}" dt="2020-04-17T14:49:39.822" v="566"/>
        <pc:sldMkLst>
          <pc:docMk/>
          <pc:sldMk cId="3542698243" sldId="265"/>
        </pc:sldMkLst>
        <pc:spChg chg="mod ord">
          <ac:chgData name="Dmitrii Mirzoev" userId="S::dmirzoev1@ncstudents.niagaracollege.ca::ece2d4a6-dcfe-4b81-bd82-d5d09609b1e5" providerId="AD" clId="Web-{127391D8-FC85-9ADC-7392-627B24E4A5A9}" dt="2020-04-17T14:49:39.822" v="566"/>
          <ac:spMkLst>
            <pc:docMk/>
            <pc:sldMk cId="3542698243" sldId="265"/>
            <ac:spMk id="2" creationId="{42434AC0-F093-E440-9206-097C9F4A2C40}"/>
          </ac:spMkLst>
        </pc:spChg>
        <pc:spChg chg="mod ord">
          <ac:chgData name="Dmitrii Mirzoev" userId="S::dmirzoev1@ncstudents.niagaracollege.ca::ece2d4a6-dcfe-4b81-bd82-d5d09609b1e5" providerId="AD" clId="Web-{127391D8-FC85-9ADC-7392-627B24E4A5A9}" dt="2020-04-17T14:49:39.822" v="566"/>
          <ac:spMkLst>
            <pc:docMk/>
            <pc:sldMk cId="3542698243" sldId="265"/>
            <ac:spMk id="3" creationId="{58351E7A-D549-FE47-BE0A-7AA3F8535372}"/>
          </ac:spMkLst>
        </pc:spChg>
      </pc:sldChg>
      <pc:sldChg chg="modSp mod modClrScheme chgLayout">
        <pc:chgData name="Dmitrii Mirzoev" userId="S::dmirzoev1@ncstudents.niagaracollege.ca::ece2d4a6-dcfe-4b81-bd82-d5d09609b1e5" providerId="AD" clId="Web-{127391D8-FC85-9ADC-7392-627B24E4A5A9}" dt="2020-04-17T14:49:39.822" v="566"/>
        <pc:sldMkLst>
          <pc:docMk/>
          <pc:sldMk cId="4248220253" sldId="266"/>
        </pc:sldMkLst>
        <pc:spChg chg="mod ord">
          <ac:chgData name="Dmitrii Mirzoev" userId="S::dmirzoev1@ncstudents.niagaracollege.ca::ece2d4a6-dcfe-4b81-bd82-d5d09609b1e5" providerId="AD" clId="Web-{127391D8-FC85-9ADC-7392-627B24E4A5A9}" dt="2020-04-17T14:49:39.822" v="566"/>
          <ac:spMkLst>
            <pc:docMk/>
            <pc:sldMk cId="4248220253" sldId="266"/>
            <ac:spMk id="2" creationId="{B41DF3DC-EBA2-C84A-83ED-FFA63E71FE13}"/>
          </ac:spMkLst>
        </pc:spChg>
        <pc:spChg chg="mod ord">
          <ac:chgData name="Dmitrii Mirzoev" userId="S::dmirzoev1@ncstudents.niagaracollege.ca::ece2d4a6-dcfe-4b81-bd82-d5d09609b1e5" providerId="AD" clId="Web-{127391D8-FC85-9ADC-7392-627B24E4A5A9}" dt="2020-04-17T14:49:39.822" v="566"/>
          <ac:spMkLst>
            <pc:docMk/>
            <pc:sldMk cId="4248220253" sldId="266"/>
            <ac:spMk id="3" creationId="{AE6C8E8E-23A2-C642-8D2F-245C23B067AD}"/>
          </ac:spMkLst>
        </pc:spChg>
      </pc:sldChg>
      <pc:sldChg chg="modSp mod modClrScheme chgLayout">
        <pc:chgData name="Dmitrii Mirzoev" userId="S::dmirzoev1@ncstudents.niagaracollege.ca::ece2d4a6-dcfe-4b81-bd82-d5d09609b1e5" providerId="AD" clId="Web-{127391D8-FC85-9ADC-7392-627B24E4A5A9}" dt="2020-04-17T14:49:39.822" v="566"/>
        <pc:sldMkLst>
          <pc:docMk/>
          <pc:sldMk cId="2410162651" sldId="267"/>
        </pc:sldMkLst>
        <pc:spChg chg="mod ord">
          <ac:chgData name="Dmitrii Mirzoev" userId="S::dmirzoev1@ncstudents.niagaracollege.ca::ece2d4a6-dcfe-4b81-bd82-d5d09609b1e5" providerId="AD" clId="Web-{127391D8-FC85-9ADC-7392-627B24E4A5A9}" dt="2020-04-17T14:49:39.822" v="566"/>
          <ac:spMkLst>
            <pc:docMk/>
            <pc:sldMk cId="2410162651" sldId="267"/>
            <ac:spMk id="2" creationId="{2AD8FEB0-8AAD-4E41-85EE-1432C9A6CE45}"/>
          </ac:spMkLst>
        </pc:spChg>
        <pc:spChg chg="mod ord">
          <ac:chgData name="Dmitrii Mirzoev" userId="S::dmirzoev1@ncstudents.niagaracollege.ca::ece2d4a6-dcfe-4b81-bd82-d5d09609b1e5" providerId="AD" clId="Web-{127391D8-FC85-9ADC-7392-627B24E4A5A9}" dt="2020-04-17T14:49:39.822" v="566"/>
          <ac:spMkLst>
            <pc:docMk/>
            <pc:sldMk cId="2410162651" sldId="267"/>
            <ac:spMk id="3" creationId="{C5D4FD52-5DC6-5A4B-BB57-29577813E45A}"/>
          </ac:spMkLst>
        </pc:spChg>
      </pc:sldChg>
      <pc:sldChg chg="addSp delSp modSp mod modClrScheme delDesignElem chgLayout">
        <pc:chgData name="Dmitrii Mirzoev" userId="S::dmirzoev1@ncstudents.niagaracollege.ca::ece2d4a6-dcfe-4b81-bd82-d5d09609b1e5" providerId="AD" clId="Web-{127391D8-FC85-9ADC-7392-627B24E4A5A9}" dt="2020-04-17T14:49:39.822" v="566"/>
        <pc:sldMkLst>
          <pc:docMk/>
          <pc:sldMk cId="510547246" sldId="268"/>
        </pc:sldMkLst>
        <pc:spChg chg="mod ord">
          <ac:chgData name="Dmitrii Mirzoev" userId="S::dmirzoev1@ncstudents.niagaracollege.ca::ece2d4a6-dcfe-4b81-bd82-d5d09609b1e5" providerId="AD" clId="Web-{127391D8-FC85-9ADC-7392-627B24E4A5A9}" dt="2020-04-17T14:49:39.822" v="566"/>
          <ac:spMkLst>
            <pc:docMk/>
            <pc:sldMk cId="510547246" sldId="268"/>
            <ac:spMk id="2" creationId="{227E15FD-DC0C-7848-8C96-46FCEC39F701}"/>
          </ac:spMkLst>
        </pc:spChg>
        <pc:spChg chg="add del">
          <ac:chgData name="Dmitrii Mirzoev" userId="S::dmirzoev1@ncstudents.niagaracollege.ca::ece2d4a6-dcfe-4b81-bd82-d5d09609b1e5" providerId="AD" clId="Web-{127391D8-FC85-9ADC-7392-627B24E4A5A9}" dt="2020-04-17T14:49:39.822" v="566"/>
          <ac:spMkLst>
            <pc:docMk/>
            <pc:sldMk cId="510547246" sldId="268"/>
            <ac:spMk id="20" creationId="{DB8424AB-D56B-4256-866A-5B54DE93C20F}"/>
          </ac:spMkLst>
        </pc:spChg>
        <pc:spChg chg="add del">
          <ac:chgData name="Dmitrii Mirzoev" userId="S::dmirzoev1@ncstudents.niagaracollege.ca::ece2d4a6-dcfe-4b81-bd82-d5d09609b1e5" providerId="AD" clId="Web-{127391D8-FC85-9ADC-7392-627B24E4A5A9}" dt="2020-04-17T14:49:39.822" v="566"/>
          <ac:spMkLst>
            <pc:docMk/>
            <pc:sldMk cId="510547246" sldId="268"/>
            <ac:spMk id="22" creationId="{FC999C28-AD33-4EB7-A5F1-C06D10A5FDF7}"/>
          </ac:spMkLst>
        </pc:spChg>
        <pc:spChg chg="add del">
          <ac:chgData name="Dmitrii Mirzoev" userId="S::dmirzoev1@ncstudents.niagaracollege.ca::ece2d4a6-dcfe-4b81-bd82-d5d09609b1e5" providerId="AD" clId="Web-{127391D8-FC85-9ADC-7392-627B24E4A5A9}" dt="2020-04-17T14:49:39.822" v="566"/>
          <ac:spMkLst>
            <pc:docMk/>
            <pc:sldMk cId="510547246" sldId="268"/>
            <ac:spMk id="24" creationId="{9203ABB4-7E2A-4248-9FE7-4A419AFF2F17}"/>
          </ac:spMkLst>
        </pc:spChg>
        <pc:spChg chg="add del">
          <ac:chgData name="Dmitrii Mirzoev" userId="S::dmirzoev1@ncstudents.niagaracollege.ca::ece2d4a6-dcfe-4b81-bd82-d5d09609b1e5" providerId="AD" clId="Web-{127391D8-FC85-9ADC-7392-627B24E4A5A9}" dt="2020-04-17T14:49:39.822" v="566"/>
          <ac:spMkLst>
            <pc:docMk/>
            <pc:sldMk cId="510547246" sldId="268"/>
            <ac:spMk id="26" creationId="{3126970D-C1E5-4FB1-84E8-86CB9CED1C80}"/>
          </ac:spMkLst>
        </pc:spChg>
        <pc:picChg chg="mod ord">
          <ac:chgData name="Dmitrii Mirzoev" userId="S::dmirzoev1@ncstudents.niagaracollege.ca::ece2d4a6-dcfe-4b81-bd82-d5d09609b1e5" providerId="AD" clId="Web-{127391D8-FC85-9ADC-7392-627B24E4A5A9}" dt="2020-04-17T14:49:39.822" v="566"/>
          <ac:picMkLst>
            <pc:docMk/>
            <pc:sldMk cId="510547246" sldId="268"/>
            <ac:picMk id="4" creationId="{42840E5E-38F9-1148-9CFD-D3F1F69E6F22}"/>
          </ac:picMkLst>
        </pc:picChg>
      </pc:sldChg>
      <pc:sldChg chg="modSp mod modClrScheme chgLayout">
        <pc:chgData name="Dmitrii Mirzoev" userId="S::dmirzoev1@ncstudents.niagaracollege.ca::ece2d4a6-dcfe-4b81-bd82-d5d09609b1e5" providerId="AD" clId="Web-{127391D8-FC85-9ADC-7392-627B24E4A5A9}" dt="2020-04-17T14:49:39.822" v="566"/>
        <pc:sldMkLst>
          <pc:docMk/>
          <pc:sldMk cId="4264628369" sldId="269"/>
        </pc:sldMkLst>
        <pc:spChg chg="mod ord">
          <ac:chgData name="Dmitrii Mirzoev" userId="S::dmirzoev1@ncstudents.niagaracollege.ca::ece2d4a6-dcfe-4b81-bd82-d5d09609b1e5" providerId="AD" clId="Web-{127391D8-FC85-9ADC-7392-627B24E4A5A9}" dt="2020-04-17T14:49:39.822" v="566"/>
          <ac:spMkLst>
            <pc:docMk/>
            <pc:sldMk cId="4264628369" sldId="269"/>
            <ac:spMk id="2" creationId="{991D8702-1676-B643-B34B-C59A1652B30F}"/>
          </ac:spMkLst>
        </pc:spChg>
      </pc:sldChg>
      <pc:sldChg chg="modSp mod modClrScheme chgLayout">
        <pc:chgData name="Dmitrii Mirzoev" userId="S::dmirzoev1@ncstudents.niagaracollege.ca::ece2d4a6-dcfe-4b81-bd82-d5d09609b1e5" providerId="AD" clId="Web-{127391D8-FC85-9ADC-7392-627B24E4A5A9}" dt="2020-04-17T14:49:39.822" v="566"/>
        <pc:sldMkLst>
          <pc:docMk/>
          <pc:sldMk cId="1647711441" sldId="270"/>
        </pc:sldMkLst>
        <pc:spChg chg="mod ord">
          <ac:chgData name="Dmitrii Mirzoev" userId="S::dmirzoev1@ncstudents.niagaracollege.ca::ece2d4a6-dcfe-4b81-bd82-d5d09609b1e5" providerId="AD" clId="Web-{127391D8-FC85-9ADC-7392-627B24E4A5A9}" dt="2020-04-17T14:49:39.822" v="566"/>
          <ac:spMkLst>
            <pc:docMk/>
            <pc:sldMk cId="1647711441" sldId="270"/>
            <ac:spMk id="2" creationId="{78111FDD-D0D4-8E48-B7E6-4FE53B072304}"/>
          </ac:spMkLst>
        </pc:spChg>
      </pc:sldChg>
      <pc:sldChg chg="addSp delSp modSp mod modClrScheme delDesignElem chgLayout">
        <pc:chgData name="Dmitrii Mirzoev" userId="S::dmirzoev1@ncstudents.niagaracollege.ca::ece2d4a6-dcfe-4b81-bd82-d5d09609b1e5" providerId="AD" clId="Web-{127391D8-FC85-9ADC-7392-627B24E4A5A9}" dt="2020-04-17T14:49:39.822" v="566"/>
        <pc:sldMkLst>
          <pc:docMk/>
          <pc:sldMk cId="1011926226" sldId="271"/>
        </pc:sldMkLst>
        <pc:spChg chg="mod ord">
          <ac:chgData name="Dmitrii Mirzoev" userId="S::dmirzoev1@ncstudents.niagaracollege.ca::ece2d4a6-dcfe-4b81-bd82-d5d09609b1e5" providerId="AD" clId="Web-{127391D8-FC85-9ADC-7392-627B24E4A5A9}" dt="2020-04-17T14:49:39.822" v="566"/>
          <ac:spMkLst>
            <pc:docMk/>
            <pc:sldMk cId="1011926226" sldId="271"/>
            <ac:spMk id="2" creationId="{89CCCD1F-E843-A94E-BDE4-D081AF3CCAD0}"/>
          </ac:spMkLst>
        </pc:spChg>
        <pc:spChg chg="add del">
          <ac:chgData name="Dmitrii Mirzoev" userId="S::dmirzoev1@ncstudents.niagaracollege.ca::ece2d4a6-dcfe-4b81-bd82-d5d09609b1e5" providerId="AD" clId="Web-{127391D8-FC85-9ADC-7392-627B24E4A5A9}" dt="2020-04-17T14:49:39.822" v="566"/>
          <ac:spMkLst>
            <pc:docMk/>
            <pc:sldMk cId="1011926226" sldId="271"/>
            <ac:spMk id="28" creationId="{9AAD8036-96D8-496C-8006-37ACA5AD8628}"/>
          </ac:spMkLst>
        </pc:spChg>
        <pc:spChg chg="add del">
          <ac:chgData name="Dmitrii Mirzoev" userId="S::dmirzoev1@ncstudents.niagaracollege.ca::ece2d4a6-dcfe-4b81-bd82-d5d09609b1e5" providerId="AD" clId="Web-{127391D8-FC85-9ADC-7392-627B24E4A5A9}" dt="2020-04-17T14:49:39.822" v="566"/>
          <ac:spMkLst>
            <pc:docMk/>
            <pc:sldMk cId="1011926226" sldId="271"/>
            <ac:spMk id="30" creationId="{24A4CBA9-3463-4C65-BF46-6B6C50E7FC23}"/>
          </ac:spMkLst>
        </pc:spChg>
        <pc:spChg chg="add del">
          <ac:chgData name="Dmitrii Mirzoev" userId="S::dmirzoev1@ncstudents.niagaracollege.ca::ece2d4a6-dcfe-4b81-bd82-d5d09609b1e5" providerId="AD" clId="Web-{127391D8-FC85-9ADC-7392-627B24E4A5A9}" dt="2020-04-17T14:49:39.822" v="566"/>
          <ac:spMkLst>
            <pc:docMk/>
            <pc:sldMk cId="1011926226" sldId="271"/>
            <ac:spMk id="32" creationId="{2DCEED6C-D39C-40AA-B89E-52C3FA5A704F}"/>
          </ac:spMkLst>
        </pc:spChg>
        <pc:graphicFrameChg chg="mod ord">
          <ac:chgData name="Dmitrii Mirzoev" userId="S::dmirzoev1@ncstudents.niagaracollege.ca::ece2d4a6-dcfe-4b81-bd82-d5d09609b1e5" providerId="AD" clId="Web-{127391D8-FC85-9ADC-7392-627B24E4A5A9}" dt="2020-04-17T14:49:39.822" v="566"/>
          <ac:graphicFrameMkLst>
            <pc:docMk/>
            <pc:sldMk cId="1011926226" sldId="271"/>
            <ac:graphicFrameMk id="5" creationId="{B3B2C9A8-A2FD-4D2A-8C3C-B45C8A9D7FCB}"/>
          </ac:graphicFrameMkLst>
        </pc:graphicFrameChg>
      </pc:sldChg>
      <pc:sldChg chg="modSp mod modClrScheme chgLayout">
        <pc:chgData name="Dmitrii Mirzoev" userId="S::dmirzoev1@ncstudents.niagaracollege.ca::ece2d4a6-dcfe-4b81-bd82-d5d09609b1e5" providerId="AD" clId="Web-{127391D8-FC85-9ADC-7392-627B24E4A5A9}" dt="2020-04-17T14:49:39.822" v="566"/>
        <pc:sldMkLst>
          <pc:docMk/>
          <pc:sldMk cId="1618684714" sldId="272"/>
        </pc:sldMkLst>
        <pc:spChg chg="mod ord">
          <ac:chgData name="Dmitrii Mirzoev" userId="S::dmirzoev1@ncstudents.niagaracollege.ca::ece2d4a6-dcfe-4b81-bd82-d5d09609b1e5" providerId="AD" clId="Web-{127391D8-FC85-9ADC-7392-627B24E4A5A9}" dt="2020-04-17T14:49:39.822" v="566"/>
          <ac:spMkLst>
            <pc:docMk/>
            <pc:sldMk cId="1618684714" sldId="272"/>
            <ac:spMk id="2" creationId="{A12460AC-B215-47A2-8CDD-D7781E1D573B}"/>
          </ac:spMkLst>
        </pc:spChg>
        <pc:spChg chg="mod ord">
          <ac:chgData name="Dmitrii Mirzoev" userId="S::dmirzoev1@ncstudents.niagaracollege.ca::ece2d4a6-dcfe-4b81-bd82-d5d09609b1e5" providerId="AD" clId="Web-{127391D8-FC85-9ADC-7392-627B24E4A5A9}" dt="2020-04-17T14:49:39.822" v="566"/>
          <ac:spMkLst>
            <pc:docMk/>
            <pc:sldMk cId="1618684714" sldId="272"/>
            <ac:spMk id="3" creationId="{53C8CA8E-83FE-49D8-80CD-948E54C8913D}"/>
          </ac:spMkLst>
        </pc:spChg>
      </pc:sldChg>
      <pc:sldChg chg="addSp delSp modSp mod modClrScheme delDesignElem chgLayout">
        <pc:chgData name="Dmitrii Mirzoev" userId="S::dmirzoev1@ncstudents.niagaracollege.ca::ece2d4a6-dcfe-4b81-bd82-d5d09609b1e5" providerId="AD" clId="Web-{127391D8-FC85-9ADC-7392-627B24E4A5A9}" dt="2020-04-17T14:49:39.822" v="566"/>
        <pc:sldMkLst>
          <pc:docMk/>
          <pc:sldMk cId="1430997312" sldId="273"/>
        </pc:sldMkLst>
        <pc:spChg chg="mod ord">
          <ac:chgData name="Dmitrii Mirzoev" userId="S::dmirzoev1@ncstudents.niagaracollege.ca::ece2d4a6-dcfe-4b81-bd82-d5d09609b1e5" providerId="AD" clId="Web-{127391D8-FC85-9ADC-7392-627B24E4A5A9}" dt="2020-04-17T14:49:39.822" v="566"/>
          <ac:spMkLst>
            <pc:docMk/>
            <pc:sldMk cId="1430997312" sldId="273"/>
            <ac:spMk id="2" creationId="{AEB9FB6C-3646-7C44-87A2-E726425B69FB}"/>
          </ac:spMkLst>
        </pc:spChg>
        <pc:spChg chg="add del">
          <ac:chgData name="Dmitrii Mirzoev" userId="S::dmirzoev1@ncstudents.niagaracollege.ca::ece2d4a6-dcfe-4b81-bd82-d5d09609b1e5" providerId="AD" clId="Web-{127391D8-FC85-9ADC-7392-627B24E4A5A9}" dt="2020-04-17T14:49:39.822" v="566"/>
          <ac:spMkLst>
            <pc:docMk/>
            <pc:sldMk cId="1430997312" sldId="273"/>
            <ac:spMk id="10" creationId="{DB8424AB-D56B-4256-866A-5B54DE93C20F}"/>
          </ac:spMkLst>
        </pc:spChg>
        <pc:spChg chg="add del">
          <ac:chgData name="Dmitrii Mirzoev" userId="S::dmirzoev1@ncstudents.niagaracollege.ca::ece2d4a6-dcfe-4b81-bd82-d5d09609b1e5" providerId="AD" clId="Web-{127391D8-FC85-9ADC-7392-627B24E4A5A9}" dt="2020-04-17T14:49:39.822" v="566"/>
          <ac:spMkLst>
            <pc:docMk/>
            <pc:sldMk cId="1430997312" sldId="273"/>
            <ac:spMk id="12" creationId="{FC999C28-AD33-4EB7-A5F1-C06D10A5FDF7}"/>
          </ac:spMkLst>
        </pc:spChg>
        <pc:spChg chg="add del">
          <ac:chgData name="Dmitrii Mirzoev" userId="S::dmirzoev1@ncstudents.niagaracollege.ca::ece2d4a6-dcfe-4b81-bd82-d5d09609b1e5" providerId="AD" clId="Web-{127391D8-FC85-9ADC-7392-627B24E4A5A9}" dt="2020-04-17T14:49:39.822" v="566"/>
          <ac:spMkLst>
            <pc:docMk/>
            <pc:sldMk cId="1430997312" sldId="273"/>
            <ac:spMk id="14" creationId="{0864E5C9-52C9-4572-AC75-548B9B9C2648}"/>
          </ac:spMkLst>
        </pc:spChg>
        <pc:spChg chg="add del">
          <ac:chgData name="Dmitrii Mirzoev" userId="S::dmirzoev1@ncstudents.niagaracollege.ca::ece2d4a6-dcfe-4b81-bd82-d5d09609b1e5" providerId="AD" clId="Web-{127391D8-FC85-9ADC-7392-627B24E4A5A9}" dt="2020-04-17T14:49:39.822" v="566"/>
          <ac:spMkLst>
            <pc:docMk/>
            <pc:sldMk cId="1430997312" sldId="273"/>
            <ac:spMk id="16" creationId="{45CC6500-4DBD-4C34-BC14-2387FB483BEB}"/>
          </ac:spMkLst>
        </pc:spChg>
        <pc:spChg chg="add del">
          <ac:chgData name="Dmitrii Mirzoev" userId="S::dmirzoev1@ncstudents.niagaracollege.ca::ece2d4a6-dcfe-4b81-bd82-d5d09609b1e5" providerId="AD" clId="Web-{127391D8-FC85-9ADC-7392-627B24E4A5A9}" dt="2020-04-17T14:49:39.822" v="566"/>
          <ac:spMkLst>
            <pc:docMk/>
            <pc:sldMk cId="1430997312" sldId="273"/>
            <ac:spMk id="18" creationId="{4E34A3B6-BAD2-4156-BDC6-4736248BFDE0}"/>
          </ac:spMkLst>
        </pc:spChg>
        <pc:picChg chg="mod ord">
          <ac:chgData name="Dmitrii Mirzoev" userId="S::dmirzoev1@ncstudents.niagaracollege.ca::ece2d4a6-dcfe-4b81-bd82-d5d09609b1e5" providerId="AD" clId="Web-{127391D8-FC85-9ADC-7392-627B24E4A5A9}" dt="2020-04-17T14:49:39.822" v="566"/>
          <ac:picMkLst>
            <pc:docMk/>
            <pc:sldMk cId="1430997312" sldId="273"/>
            <ac:picMk id="5" creationId="{57F3CD68-E229-364B-BFF1-0763AA3146CD}"/>
          </ac:picMkLst>
        </pc:picChg>
      </pc:sldChg>
      <pc:sldChg chg="modSp mod modClrScheme chgLayout">
        <pc:chgData name="Dmitrii Mirzoev" userId="S::dmirzoev1@ncstudents.niagaracollege.ca::ece2d4a6-dcfe-4b81-bd82-d5d09609b1e5" providerId="AD" clId="Web-{127391D8-FC85-9ADC-7392-627B24E4A5A9}" dt="2020-04-17T14:49:39.822" v="566"/>
        <pc:sldMkLst>
          <pc:docMk/>
          <pc:sldMk cId="4263584102" sldId="274"/>
        </pc:sldMkLst>
        <pc:spChg chg="mod ord">
          <ac:chgData name="Dmitrii Mirzoev" userId="S::dmirzoev1@ncstudents.niagaracollege.ca::ece2d4a6-dcfe-4b81-bd82-d5d09609b1e5" providerId="AD" clId="Web-{127391D8-FC85-9ADC-7392-627B24E4A5A9}" dt="2020-04-17T14:49:39.822" v="566"/>
          <ac:spMkLst>
            <pc:docMk/>
            <pc:sldMk cId="4263584102" sldId="274"/>
            <ac:spMk id="2" creationId="{FBF73B93-A6D9-384F-AD93-4F9A55223A3B}"/>
          </ac:spMkLst>
        </pc:spChg>
        <pc:picChg chg="mod ord">
          <ac:chgData name="Dmitrii Mirzoev" userId="S::dmirzoev1@ncstudents.niagaracollege.ca::ece2d4a6-dcfe-4b81-bd82-d5d09609b1e5" providerId="AD" clId="Web-{127391D8-FC85-9ADC-7392-627B24E4A5A9}" dt="2020-04-17T14:49:39.822" v="566"/>
          <ac:picMkLst>
            <pc:docMk/>
            <pc:sldMk cId="4263584102" sldId="274"/>
            <ac:picMk id="5" creationId="{CA37C974-1F64-094C-A5E7-4392EC4F2196}"/>
          </ac:picMkLst>
        </pc:picChg>
      </pc:sldChg>
      <pc:sldChg chg="mod modClrScheme chgLayout">
        <pc:chgData name="Dmitrii Mirzoev" userId="S::dmirzoev1@ncstudents.niagaracollege.ca::ece2d4a6-dcfe-4b81-bd82-d5d09609b1e5" providerId="AD" clId="Web-{127391D8-FC85-9ADC-7392-627B24E4A5A9}" dt="2020-04-17T14:49:39.822" v="566"/>
        <pc:sldMkLst>
          <pc:docMk/>
          <pc:sldMk cId="1248752761" sldId="275"/>
        </pc:sldMkLst>
      </pc:sldChg>
      <pc:sldChg chg="addSp delSp modSp new mod setBg modClrScheme chgLayout modNotes">
        <pc:chgData name="Dmitrii Mirzoev" userId="S::dmirzoev1@ncstudents.niagaracollege.ca::ece2d4a6-dcfe-4b81-bd82-d5d09609b1e5" providerId="AD" clId="Web-{127391D8-FC85-9ADC-7392-627B24E4A5A9}" dt="2020-04-17T16:25:56.114" v="1052"/>
        <pc:sldMkLst>
          <pc:docMk/>
          <pc:sldMk cId="3673828316" sldId="276"/>
        </pc:sldMkLst>
        <pc:spChg chg="mod ord">
          <ac:chgData name="Dmitrii Mirzoev" userId="S::dmirzoev1@ncstudents.niagaracollege.ca::ece2d4a6-dcfe-4b81-bd82-d5d09609b1e5" providerId="AD" clId="Web-{127391D8-FC85-9ADC-7392-627B24E4A5A9}" dt="2020-04-17T14:50:38.417" v="656" actId="20577"/>
          <ac:spMkLst>
            <pc:docMk/>
            <pc:sldMk cId="3673828316" sldId="276"/>
            <ac:spMk id="2" creationId="{8C641B9C-3769-4C0C-9FBD-FF5F19758789}"/>
          </ac:spMkLst>
        </pc:spChg>
        <pc:spChg chg="del">
          <ac:chgData name="Dmitrii Mirzoev" userId="S::dmirzoev1@ncstudents.niagaracollege.ca::ece2d4a6-dcfe-4b81-bd82-d5d09609b1e5" providerId="AD" clId="Web-{127391D8-FC85-9ADC-7392-627B24E4A5A9}" dt="2020-04-17T14:48:17.915" v="491"/>
          <ac:spMkLst>
            <pc:docMk/>
            <pc:sldMk cId="3673828316" sldId="276"/>
            <ac:spMk id="3" creationId="{D20ECC57-9146-451C-8DF8-A784B2A85ACE}"/>
          </ac:spMkLst>
        </pc:spChg>
        <pc:spChg chg="add del mod">
          <ac:chgData name="Dmitrii Mirzoev" userId="S::dmirzoev1@ncstudents.niagaracollege.ca::ece2d4a6-dcfe-4b81-bd82-d5d09609b1e5" providerId="AD" clId="Web-{127391D8-FC85-9ADC-7392-627B24E4A5A9}" dt="2020-04-17T14:52:46.761" v="684"/>
          <ac:spMkLst>
            <pc:docMk/>
            <pc:sldMk cId="3673828316" sldId="276"/>
            <ac:spMk id="4" creationId="{A43983F2-ADC7-4601-80CC-4016DFD4613A}"/>
          </ac:spMkLst>
        </pc:spChg>
        <pc:spChg chg="add mod">
          <ac:chgData name="Dmitrii Mirzoev" userId="S::dmirzoev1@ncstudents.niagaracollege.ca::ece2d4a6-dcfe-4b81-bd82-d5d09609b1e5" providerId="AD" clId="Web-{127391D8-FC85-9ADC-7392-627B24E4A5A9}" dt="2020-04-17T14:55:55.716" v="997" actId="1076"/>
          <ac:spMkLst>
            <pc:docMk/>
            <pc:sldMk cId="3673828316" sldId="276"/>
            <ac:spMk id="5" creationId="{C5DB648F-EFA3-40D4-95C1-4250BE877935}"/>
          </ac:spMkLst>
        </pc:spChg>
      </pc:sldChg>
      <pc:sldChg chg="addSp delSp modSp new mod setBg modNotes">
        <pc:chgData name="Dmitrii Mirzoev" userId="S::dmirzoev1@ncstudents.niagaracollege.ca::ece2d4a6-dcfe-4b81-bd82-d5d09609b1e5" providerId="AD" clId="Web-{127391D8-FC85-9ADC-7392-627B24E4A5A9}" dt="2020-04-17T18:37:45.533" v="1966"/>
        <pc:sldMkLst>
          <pc:docMk/>
          <pc:sldMk cId="2391923126" sldId="277"/>
        </pc:sldMkLst>
        <pc:spChg chg="mod">
          <ac:chgData name="Dmitrii Mirzoev" userId="S::dmirzoev1@ncstudents.niagaracollege.ca::ece2d4a6-dcfe-4b81-bd82-d5d09609b1e5" providerId="AD" clId="Web-{127391D8-FC85-9ADC-7392-627B24E4A5A9}" dt="2020-04-17T16:52:20.094" v="1662" actId="20577"/>
          <ac:spMkLst>
            <pc:docMk/>
            <pc:sldMk cId="2391923126" sldId="277"/>
            <ac:spMk id="2" creationId="{26E7B22F-F8D9-41BD-AE92-EFA252D1F7EC}"/>
          </ac:spMkLst>
        </pc:spChg>
        <pc:spChg chg="del">
          <ac:chgData name="Dmitrii Mirzoev" userId="S::dmirzoev1@ncstudents.niagaracollege.ca::ece2d4a6-dcfe-4b81-bd82-d5d09609b1e5" providerId="AD" clId="Web-{127391D8-FC85-9ADC-7392-627B24E4A5A9}" dt="2020-04-17T16:51:48.953" v="1653"/>
          <ac:spMkLst>
            <pc:docMk/>
            <pc:sldMk cId="2391923126" sldId="277"/>
            <ac:spMk id="3" creationId="{FC980F48-3C1C-464C-B458-398DC8ACFC1A}"/>
          </ac:spMkLst>
        </pc:spChg>
        <pc:spChg chg="add mod">
          <ac:chgData name="Dmitrii Mirzoev" userId="S::dmirzoev1@ncstudents.niagaracollege.ca::ece2d4a6-dcfe-4b81-bd82-d5d09609b1e5" providerId="AD" clId="Web-{127391D8-FC85-9ADC-7392-627B24E4A5A9}" dt="2020-04-17T16:53:16.079" v="1671" actId="20577"/>
          <ac:spMkLst>
            <pc:docMk/>
            <pc:sldMk cId="2391923126" sldId="277"/>
            <ac:spMk id="4" creationId="{7C6D7E32-35D0-43A9-BF9A-820B59CB61D6}"/>
          </ac:spMkLst>
        </pc:spChg>
        <pc:spChg chg="add mod">
          <ac:chgData name="Dmitrii Mirzoev" userId="S::dmirzoev1@ncstudents.niagaracollege.ca::ece2d4a6-dcfe-4b81-bd82-d5d09609b1e5" providerId="AD" clId="Web-{127391D8-FC85-9ADC-7392-627B24E4A5A9}" dt="2020-04-17T16:59:00.815" v="1900" actId="20577"/>
          <ac:spMkLst>
            <pc:docMk/>
            <pc:sldMk cId="2391923126" sldId="277"/>
            <ac:spMk id="5" creationId="{738EB805-01E8-4585-97AB-B0A08C0209D6}"/>
          </ac:spMkLst>
        </pc:spChg>
      </pc:sldChg>
      <pc:sldMasterChg chg="add del addSldLayout delSldLayout">
        <pc:chgData name="Dmitrii Mirzoev" userId="S::dmirzoev1@ncstudents.niagaracollege.ca::ece2d4a6-dcfe-4b81-bd82-d5d09609b1e5" providerId="AD" clId="Web-{127391D8-FC85-9ADC-7392-627B24E4A5A9}" dt="2020-04-17T14:49:39.822" v="566"/>
        <pc:sldMasterMkLst>
          <pc:docMk/>
          <pc:sldMasterMk cId="0" sldId="2147483840"/>
        </pc:sldMasterMkLst>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1"/>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2"/>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3"/>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4"/>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5"/>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6"/>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7"/>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8"/>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49"/>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50"/>
          </pc:sldLayoutMkLst>
        </pc:sldLayoutChg>
        <pc:sldLayoutChg chg="add del">
          <pc:chgData name="Dmitrii Mirzoev" userId="S::dmirzoev1@ncstudents.niagaracollege.ca::ece2d4a6-dcfe-4b81-bd82-d5d09609b1e5" providerId="AD" clId="Web-{127391D8-FC85-9ADC-7392-627B24E4A5A9}" dt="2020-04-17T14:49:39.822" v="566"/>
          <pc:sldLayoutMkLst>
            <pc:docMk/>
            <pc:sldMasterMk cId="0" sldId="2147483840"/>
            <pc:sldLayoutMk cId="0" sldId="2147483851"/>
          </pc:sldLayoutMkLst>
        </pc:sldLayoutChg>
      </pc:sldMasterChg>
      <pc:sldMasterChg chg="add del addSldLayout delSldLayout modSldLayout">
        <pc:chgData name="Dmitrii Mirzoev" userId="S::dmirzoev1@ncstudents.niagaracollege.ca::ece2d4a6-dcfe-4b81-bd82-d5d09609b1e5" providerId="AD" clId="Web-{127391D8-FC85-9ADC-7392-627B24E4A5A9}" dt="2020-04-17T14:49:39.822" v="566"/>
        <pc:sldMasterMkLst>
          <pc:docMk/>
          <pc:sldMasterMk cId="468618541" sldId="2147483852"/>
        </pc:sldMasterMkLst>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151206417" sldId="2147483853"/>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2542676417" sldId="2147483854"/>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375473408" sldId="2147483855"/>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2720627453" sldId="2147483856"/>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4058605488" sldId="2147483857"/>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1137516425" sldId="2147483858"/>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846553355" sldId="2147483859"/>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2329616230" sldId="2147483860"/>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2611231143" sldId="2147483861"/>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199329654" sldId="2147483862"/>
          </pc:sldLayoutMkLst>
        </pc:sldLayoutChg>
        <pc:sldLayoutChg chg="add del mod replId">
          <pc:chgData name="Dmitrii Mirzoev" userId="S::dmirzoev1@ncstudents.niagaracollege.ca::ece2d4a6-dcfe-4b81-bd82-d5d09609b1e5" providerId="AD" clId="Web-{127391D8-FC85-9ADC-7392-627B24E4A5A9}" dt="2020-04-17T14:49:39.822" v="566"/>
          <pc:sldLayoutMkLst>
            <pc:docMk/>
            <pc:sldMasterMk cId="468618541" sldId="2147483852"/>
            <pc:sldLayoutMk cId="1445226851" sldId="2147483863"/>
          </pc:sldLayoutMkLst>
        </pc:sldLayoutChg>
      </pc:sldMasterChg>
    </pc:docChg>
  </pc:docChgLst>
  <pc:docChgLst>
    <pc:chgData name="Taryn Wilkinson" userId="S::tawilkinson@niagaracollege.ca::3cb11ebf-afb1-4ceb-b862-9d5e1499e886" providerId="AD" clId="Web-{335C2D7C-439F-E4F3-3369-F27B2FFBD6D8}"/>
    <pc:docChg chg="mod">
      <pc:chgData name="Taryn Wilkinson" userId="S::tawilkinson@niagaracollege.ca::3cb11ebf-afb1-4ceb-b862-9d5e1499e886" providerId="AD" clId="Web-{335C2D7C-439F-E4F3-3369-F27B2FFBD6D8}" dt="2021-05-21T01:11:11.540" v="0" actId="33475"/>
      <pc:docMkLst>
        <pc:docMk/>
      </pc:docMkLst>
    </pc:docChg>
  </pc:docChgLst>
  <pc:docChgLst>
    <pc:chgData name="Danielle Johnson" userId="S::djohnson32@ncstudents.niagaracollege.ca::07a4c69e-fb40-4f9e-8185-73c86f09c042" providerId="AD" clId="Web-{4F80036A-E781-8038-EC98-86DF3D529B0C}"/>
    <pc:docChg chg="modSld">
      <pc:chgData name="Danielle Johnson" userId="S::djohnson32@ncstudents.niagaracollege.ca::07a4c69e-fb40-4f9e-8185-73c86f09c042" providerId="AD" clId="Web-{4F80036A-E781-8038-EC98-86DF3D529B0C}" dt="2020-04-12T21:42:47.129" v="1454"/>
      <pc:docMkLst>
        <pc:docMk/>
      </pc:docMkLst>
      <pc:sldChg chg="mod setBg">
        <pc:chgData name="Danielle Johnson" userId="S::djohnson32@ncstudents.niagaracollege.ca::07a4c69e-fb40-4f9e-8185-73c86f09c042" providerId="AD" clId="Web-{4F80036A-E781-8038-EC98-86DF3D529B0C}" dt="2020-04-12T21:27:18.913" v="1"/>
        <pc:sldMkLst>
          <pc:docMk/>
          <pc:sldMk cId="2460230824" sldId="256"/>
        </pc:sldMkLst>
      </pc:sldChg>
      <pc:sldChg chg="mod setBg">
        <pc:chgData name="Danielle Johnson" userId="S::djohnson32@ncstudents.niagaracollege.ca::07a4c69e-fb40-4f9e-8185-73c86f09c042" providerId="AD" clId="Web-{4F80036A-E781-8038-EC98-86DF3D529B0C}" dt="2020-04-12T21:27:26.194" v="2"/>
        <pc:sldMkLst>
          <pc:docMk/>
          <pc:sldMk cId="3804787730" sldId="257"/>
        </pc:sldMkLst>
      </pc:sldChg>
      <pc:sldChg chg="mod setBg modNotes">
        <pc:chgData name="Danielle Johnson" userId="S::djohnson32@ncstudents.niagaracollege.ca::07a4c69e-fb40-4f9e-8185-73c86f09c042" providerId="AD" clId="Web-{4F80036A-E781-8038-EC98-86DF3D529B0C}" dt="2020-04-12T21:29:22.522" v="25"/>
        <pc:sldMkLst>
          <pc:docMk/>
          <pc:sldMk cId="4251227833" sldId="258"/>
        </pc:sldMkLst>
      </pc:sldChg>
      <pc:sldChg chg="mod setBg modNotes">
        <pc:chgData name="Danielle Johnson" userId="S::djohnson32@ncstudents.niagaracollege.ca::07a4c69e-fb40-4f9e-8185-73c86f09c042" providerId="AD" clId="Web-{4F80036A-E781-8038-EC98-86DF3D529B0C}" dt="2020-04-12T21:29:23.069" v="49"/>
        <pc:sldMkLst>
          <pc:docMk/>
          <pc:sldMk cId="1829830218" sldId="259"/>
        </pc:sldMkLst>
      </pc:sldChg>
      <pc:sldChg chg="mod setBg">
        <pc:chgData name="Danielle Johnson" userId="S::djohnson32@ncstudents.niagaracollege.ca::07a4c69e-fb40-4f9e-8185-73c86f09c042" providerId="AD" clId="Web-{4F80036A-E781-8038-EC98-86DF3D529B0C}" dt="2020-04-12T21:27:44.444" v="5"/>
        <pc:sldMkLst>
          <pc:docMk/>
          <pc:sldMk cId="931611338" sldId="260"/>
        </pc:sldMkLst>
      </pc:sldChg>
      <pc:sldChg chg="mod setBg">
        <pc:chgData name="Danielle Johnson" userId="S::djohnson32@ncstudents.niagaracollege.ca::07a4c69e-fb40-4f9e-8185-73c86f09c042" providerId="AD" clId="Web-{4F80036A-E781-8038-EC98-86DF3D529B0C}" dt="2020-04-12T21:28:17.428" v="11"/>
        <pc:sldMkLst>
          <pc:docMk/>
          <pc:sldMk cId="1088596503" sldId="261"/>
        </pc:sldMkLst>
      </pc:sldChg>
      <pc:sldChg chg="mod setBg">
        <pc:chgData name="Danielle Johnson" userId="S::djohnson32@ncstudents.niagaracollege.ca::07a4c69e-fb40-4f9e-8185-73c86f09c042" providerId="AD" clId="Web-{4F80036A-E781-8038-EC98-86DF3D529B0C}" dt="2020-04-12T21:28:25.569" v="12"/>
        <pc:sldMkLst>
          <pc:docMk/>
          <pc:sldMk cId="1684374654" sldId="262"/>
        </pc:sldMkLst>
      </pc:sldChg>
      <pc:sldChg chg="mod setBg">
        <pc:chgData name="Danielle Johnson" userId="S::djohnson32@ncstudents.niagaracollege.ca::07a4c69e-fb40-4f9e-8185-73c86f09c042" providerId="AD" clId="Web-{4F80036A-E781-8038-EC98-86DF3D529B0C}" dt="2020-04-12T21:28:29.006" v="13"/>
        <pc:sldMkLst>
          <pc:docMk/>
          <pc:sldMk cId="3801538038" sldId="263"/>
        </pc:sldMkLst>
      </pc:sldChg>
      <pc:sldChg chg="addSp delSp modSp mod setBg modNotes">
        <pc:chgData name="Danielle Johnson" userId="S::djohnson32@ncstudents.niagaracollege.ca::07a4c69e-fb40-4f9e-8185-73c86f09c042" providerId="AD" clId="Web-{4F80036A-E781-8038-EC98-86DF3D529B0C}" dt="2020-04-12T21:42:47.129" v="1454"/>
        <pc:sldMkLst>
          <pc:docMk/>
          <pc:sldMk cId="547314524" sldId="264"/>
        </pc:sldMkLst>
        <pc:spChg chg="mod">
          <ac:chgData name="Danielle Johnson" userId="S::djohnson32@ncstudents.niagaracollege.ca::07a4c69e-fb40-4f9e-8185-73c86f09c042" providerId="AD" clId="Web-{4F80036A-E781-8038-EC98-86DF3D529B0C}" dt="2020-04-12T21:30:36.443" v="160" actId="20577"/>
          <ac:spMkLst>
            <pc:docMk/>
            <pc:sldMk cId="547314524" sldId="264"/>
            <ac:spMk id="2" creationId="{4688E642-464A-A04F-A924-C9CC0417A271}"/>
          </ac:spMkLst>
        </pc:spChg>
        <pc:spChg chg="del mod">
          <ac:chgData name="Danielle Johnson" userId="S::djohnson32@ncstudents.niagaracollege.ca::07a4c69e-fb40-4f9e-8185-73c86f09c042" providerId="AD" clId="Web-{4F80036A-E781-8038-EC98-86DF3D529B0C}" dt="2020-04-12T21:30:21.225" v="142"/>
          <ac:spMkLst>
            <pc:docMk/>
            <pc:sldMk cId="547314524" sldId="264"/>
            <ac:spMk id="3" creationId="{4B0E71FC-05D7-C241-9CA7-5AD71A860F55}"/>
          </ac:spMkLst>
        </pc:spChg>
        <pc:spChg chg="add">
          <ac:chgData name="Danielle Johnson" userId="S::djohnson32@ncstudents.niagaracollege.ca::07a4c69e-fb40-4f9e-8185-73c86f09c042" providerId="AD" clId="Web-{4F80036A-E781-8038-EC98-86DF3D529B0C}" dt="2020-04-12T21:30:21.225" v="142"/>
          <ac:spMkLst>
            <pc:docMk/>
            <pc:sldMk cId="547314524" sldId="264"/>
            <ac:spMk id="10" creationId="{A566E947-FB18-4E34-92A1-7AE6603498AE}"/>
          </ac:spMkLst>
        </pc:spChg>
        <pc:spChg chg="add">
          <ac:chgData name="Danielle Johnson" userId="S::djohnson32@ncstudents.niagaracollege.ca::07a4c69e-fb40-4f9e-8185-73c86f09c042" providerId="AD" clId="Web-{4F80036A-E781-8038-EC98-86DF3D529B0C}" dt="2020-04-12T21:30:21.225" v="142"/>
          <ac:spMkLst>
            <pc:docMk/>
            <pc:sldMk cId="547314524" sldId="264"/>
            <ac:spMk id="12" creationId="{7E1FB687-F018-4798-90C8-38F1111E1A6B}"/>
          </ac:spMkLst>
        </pc:spChg>
        <pc:spChg chg="add">
          <ac:chgData name="Danielle Johnson" userId="S::djohnson32@ncstudents.niagaracollege.ca::07a4c69e-fb40-4f9e-8185-73c86f09c042" providerId="AD" clId="Web-{4F80036A-E781-8038-EC98-86DF3D529B0C}" dt="2020-04-12T21:30:21.225" v="142"/>
          <ac:spMkLst>
            <pc:docMk/>
            <pc:sldMk cId="547314524" sldId="264"/>
            <ac:spMk id="14" creationId="{99BAA161-AE24-467D-9AE2-A99E23CD71CD}"/>
          </ac:spMkLst>
        </pc:spChg>
        <pc:graphicFrameChg chg="add modGraphic">
          <ac:chgData name="Danielle Johnson" userId="S::djohnson32@ncstudents.niagaracollege.ca::07a4c69e-fb40-4f9e-8185-73c86f09c042" providerId="AD" clId="Web-{4F80036A-E781-8038-EC98-86DF3D529B0C}" dt="2020-04-12T21:31:11.287" v="244" actId="20577"/>
          <ac:graphicFrameMkLst>
            <pc:docMk/>
            <pc:sldMk cId="547314524" sldId="264"/>
            <ac:graphicFrameMk id="5" creationId="{B595D324-F6D0-4646-ADCB-97170D0720BB}"/>
          </ac:graphicFrameMkLst>
        </pc:graphicFrameChg>
      </pc:sldChg>
      <pc:sldChg chg="mod setBg">
        <pc:chgData name="Danielle Johnson" userId="S::djohnson32@ncstudents.niagaracollege.ca::07a4c69e-fb40-4f9e-8185-73c86f09c042" providerId="AD" clId="Web-{4F80036A-E781-8038-EC98-86DF3D529B0C}" dt="2020-04-12T21:28:35.428" v="15"/>
        <pc:sldMkLst>
          <pc:docMk/>
          <pc:sldMk cId="3542698243" sldId="265"/>
        </pc:sldMkLst>
      </pc:sldChg>
      <pc:sldChg chg="mod setBg">
        <pc:chgData name="Danielle Johnson" userId="S::djohnson32@ncstudents.niagaracollege.ca::07a4c69e-fb40-4f9e-8185-73c86f09c042" providerId="AD" clId="Web-{4F80036A-E781-8038-EC98-86DF3D529B0C}" dt="2020-04-12T21:28:38.991" v="16"/>
        <pc:sldMkLst>
          <pc:docMk/>
          <pc:sldMk cId="4248220253" sldId="266"/>
        </pc:sldMkLst>
      </pc:sldChg>
      <pc:sldChg chg="mod setBg">
        <pc:chgData name="Danielle Johnson" userId="S::djohnson32@ncstudents.niagaracollege.ca::07a4c69e-fb40-4f9e-8185-73c86f09c042" providerId="AD" clId="Web-{4F80036A-E781-8038-EC98-86DF3D529B0C}" dt="2020-04-12T21:28:41.616" v="17"/>
        <pc:sldMkLst>
          <pc:docMk/>
          <pc:sldMk cId="2410162651" sldId="267"/>
        </pc:sldMkLst>
      </pc:sldChg>
      <pc:sldChg chg="mod setBg">
        <pc:chgData name="Danielle Johnson" userId="S::djohnson32@ncstudents.niagaracollege.ca::07a4c69e-fb40-4f9e-8185-73c86f09c042" providerId="AD" clId="Web-{4F80036A-E781-8038-EC98-86DF3D529B0C}" dt="2020-04-12T21:27:48.147" v="6"/>
        <pc:sldMkLst>
          <pc:docMk/>
          <pc:sldMk cId="510547246" sldId="268"/>
        </pc:sldMkLst>
      </pc:sldChg>
      <pc:sldChg chg="mod setBg">
        <pc:chgData name="Danielle Johnson" userId="S::djohnson32@ncstudents.niagaracollege.ca::07a4c69e-fb40-4f9e-8185-73c86f09c042" providerId="AD" clId="Web-{4F80036A-E781-8038-EC98-86DF3D529B0C}" dt="2020-04-12T21:27:59.600" v="8"/>
        <pc:sldMkLst>
          <pc:docMk/>
          <pc:sldMk cId="4264628369" sldId="269"/>
        </pc:sldMkLst>
      </pc:sldChg>
      <pc:sldChg chg="mod setBg">
        <pc:chgData name="Danielle Johnson" userId="S::djohnson32@ncstudents.niagaracollege.ca::07a4c69e-fb40-4f9e-8185-73c86f09c042" providerId="AD" clId="Web-{4F80036A-E781-8038-EC98-86DF3D529B0C}" dt="2020-04-12T21:28:13.475" v="10"/>
        <pc:sldMkLst>
          <pc:docMk/>
          <pc:sldMk cId="1011926226" sldId="271"/>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jpeg"/></Relationships>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image" Target="../media/image16.svg"/><Relationship Id="rId1" Type="http://schemas.openxmlformats.org/officeDocument/2006/relationships/image" Target="../media/image11.png"/><Relationship Id="rId6" Type="http://schemas.openxmlformats.org/officeDocument/2006/relationships/image" Target="../media/image20.svg"/><Relationship Id="rId5" Type="http://schemas.openxmlformats.org/officeDocument/2006/relationships/image" Target="../media/image13.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16.png"/><Relationship Id="rId6" Type="http://schemas.openxmlformats.org/officeDocument/2006/relationships/image" Target="../media/image30.svg"/><Relationship Id="rId5" Type="http://schemas.openxmlformats.org/officeDocument/2006/relationships/image" Target="../media/image18.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9B8213-6BA1-4140-A9E7-FC90850F4D8D}"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n-US"/>
        </a:p>
      </dgm:t>
    </dgm:pt>
    <dgm:pt modelId="{E104A07C-DCB3-654E-8F4D-FE74BC0CA012}">
      <dgm:prSet phldrT="[Text]"/>
      <dgm:spPr/>
      <dgm:t>
        <a:bodyPr/>
        <a:lstStyle/>
        <a:p>
          <a:r>
            <a:rPr lang="en-US"/>
            <a:t>Global</a:t>
          </a:r>
        </a:p>
      </dgm:t>
    </dgm:pt>
    <dgm:pt modelId="{E600884E-6C94-BA45-AFE2-36ACDB552962}" type="parTrans" cxnId="{CF713D3D-9F29-C448-B13B-AEF2962D203F}">
      <dgm:prSet/>
      <dgm:spPr/>
      <dgm:t>
        <a:bodyPr/>
        <a:lstStyle/>
        <a:p>
          <a:endParaRPr lang="en-US"/>
        </a:p>
      </dgm:t>
    </dgm:pt>
    <dgm:pt modelId="{5A9918A9-BEF2-974E-85CB-3D2F8BDDE2BE}" type="sibTrans" cxnId="{CF713D3D-9F29-C448-B13B-AEF2962D203F}">
      <dgm:prSet/>
      <dgm:spPr/>
      <dgm:t>
        <a:bodyPr/>
        <a:lstStyle/>
        <a:p>
          <a:endParaRPr lang="en-US"/>
        </a:p>
      </dgm:t>
    </dgm:pt>
    <dgm:pt modelId="{4114264F-FBC1-204E-BACE-0A024A024738}">
      <dgm:prSet phldrT="[Text]"/>
      <dgm:spPr/>
      <dgm:t>
        <a:bodyPr/>
        <a:lstStyle/>
        <a:p>
          <a:r>
            <a:rPr lang="en-US"/>
            <a:t>National</a:t>
          </a:r>
        </a:p>
      </dgm:t>
    </dgm:pt>
    <dgm:pt modelId="{4DEEC7FC-C480-924D-92D4-E21F0B7E5DA9}" type="parTrans" cxnId="{E5234408-F4C2-574B-B979-F63170811832}">
      <dgm:prSet/>
      <dgm:spPr/>
      <dgm:t>
        <a:bodyPr/>
        <a:lstStyle/>
        <a:p>
          <a:endParaRPr lang="en-US"/>
        </a:p>
      </dgm:t>
    </dgm:pt>
    <dgm:pt modelId="{B6220191-C3F4-7441-841B-6F3DB9671E4F}" type="sibTrans" cxnId="{E5234408-F4C2-574B-B979-F63170811832}">
      <dgm:prSet/>
      <dgm:spPr/>
      <dgm:t>
        <a:bodyPr/>
        <a:lstStyle/>
        <a:p>
          <a:endParaRPr lang="en-US"/>
        </a:p>
      </dgm:t>
    </dgm:pt>
    <dgm:pt modelId="{EF42DB6F-ED56-AA41-A44A-42238EAF5302}">
      <dgm:prSet phldrT="[Text]"/>
      <dgm:spPr/>
      <dgm:t>
        <a:bodyPr/>
        <a:lstStyle/>
        <a:p>
          <a:r>
            <a:rPr lang="en-US"/>
            <a:t>Local</a:t>
          </a:r>
        </a:p>
      </dgm:t>
    </dgm:pt>
    <dgm:pt modelId="{15A9E1B3-C123-EB4D-BA0C-793DAB95C411}" type="parTrans" cxnId="{41432016-E686-CF42-9153-A96A6AFBB861}">
      <dgm:prSet/>
      <dgm:spPr/>
      <dgm:t>
        <a:bodyPr/>
        <a:lstStyle/>
        <a:p>
          <a:endParaRPr lang="en-US"/>
        </a:p>
      </dgm:t>
    </dgm:pt>
    <dgm:pt modelId="{434DAF30-D082-8B4C-BF03-BD142D1DA788}" type="sibTrans" cxnId="{41432016-E686-CF42-9153-A96A6AFBB861}">
      <dgm:prSet/>
      <dgm:spPr/>
      <dgm:t>
        <a:bodyPr/>
        <a:lstStyle/>
        <a:p>
          <a:endParaRPr lang="en-US"/>
        </a:p>
      </dgm:t>
    </dgm:pt>
    <dgm:pt modelId="{BBB5C4B7-4CA4-AB43-84EF-C15749845370}" type="pres">
      <dgm:prSet presAssocID="{E29B8213-6BA1-4140-A9E7-FC90850F4D8D}" presName="composite" presStyleCnt="0">
        <dgm:presLayoutVars>
          <dgm:chMax val="5"/>
          <dgm:dir/>
          <dgm:animLvl val="ctr"/>
          <dgm:resizeHandles val="exact"/>
        </dgm:presLayoutVars>
      </dgm:prSet>
      <dgm:spPr/>
      <dgm:t>
        <a:bodyPr/>
        <a:lstStyle/>
        <a:p>
          <a:endParaRPr lang="en-US"/>
        </a:p>
      </dgm:t>
    </dgm:pt>
    <dgm:pt modelId="{9CB1B0ED-CD95-6D40-A1AE-1337417BA3A9}" type="pres">
      <dgm:prSet presAssocID="{E29B8213-6BA1-4140-A9E7-FC90850F4D8D}" presName="cycle" presStyleCnt="0"/>
      <dgm:spPr/>
    </dgm:pt>
    <dgm:pt modelId="{FC0903B7-C5E0-1A44-8EE4-876687421CAC}" type="pres">
      <dgm:prSet presAssocID="{E29B8213-6BA1-4140-A9E7-FC90850F4D8D}" presName="centerShape" presStyleCnt="0"/>
      <dgm:spPr/>
    </dgm:pt>
    <dgm:pt modelId="{55770E22-510B-7547-B555-826B22368C73}" type="pres">
      <dgm:prSet presAssocID="{E29B8213-6BA1-4140-A9E7-FC90850F4D8D}" presName="connSite" presStyleLbl="node1" presStyleIdx="0" presStyleCnt="4"/>
      <dgm:spPr/>
    </dgm:pt>
    <dgm:pt modelId="{575D2613-1659-1E42-AC38-8F2378FB091F}" type="pres">
      <dgm:prSet presAssocID="{E29B8213-6BA1-4140-A9E7-FC90850F4D8D}"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F64C3C8F-5B38-B44E-9F4B-3448056BA015}" type="pres">
      <dgm:prSet presAssocID="{E600884E-6C94-BA45-AFE2-36ACDB552962}" presName="Name25" presStyleLbl="parChTrans1D1" presStyleIdx="0" presStyleCnt="3"/>
      <dgm:spPr/>
      <dgm:t>
        <a:bodyPr/>
        <a:lstStyle/>
        <a:p>
          <a:endParaRPr lang="en-US"/>
        </a:p>
      </dgm:t>
    </dgm:pt>
    <dgm:pt modelId="{071AE209-DBA8-AB4D-8EC4-686256663DF3}" type="pres">
      <dgm:prSet presAssocID="{E104A07C-DCB3-654E-8F4D-FE74BC0CA012}" presName="node" presStyleCnt="0"/>
      <dgm:spPr/>
    </dgm:pt>
    <dgm:pt modelId="{7FAD7B04-FFB5-9C43-A207-69347434FDDA}" type="pres">
      <dgm:prSet presAssocID="{E104A07C-DCB3-654E-8F4D-FE74BC0CA012}" presName="parentNode" presStyleLbl="node1" presStyleIdx="1" presStyleCnt="4" custLinFactNeighborX="51282" custLinFactNeighborY="13268">
        <dgm:presLayoutVars>
          <dgm:chMax val="1"/>
          <dgm:bulletEnabled val="1"/>
        </dgm:presLayoutVars>
      </dgm:prSet>
      <dgm:spPr/>
      <dgm:t>
        <a:bodyPr/>
        <a:lstStyle/>
        <a:p>
          <a:endParaRPr lang="en-US"/>
        </a:p>
      </dgm:t>
    </dgm:pt>
    <dgm:pt modelId="{B3819009-AB3F-304E-A30F-73F13D4D7F84}" type="pres">
      <dgm:prSet presAssocID="{E104A07C-DCB3-654E-8F4D-FE74BC0CA012}" presName="childNode" presStyleLbl="revTx" presStyleIdx="0" presStyleCnt="0">
        <dgm:presLayoutVars>
          <dgm:bulletEnabled val="1"/>
        </dgm:presLayoutVars>
      </dgm:prSet>
      <dgm:spPr/>
    </dgm:pt>
    <dgm:pt modelId="{3E109DE2-D015-C643-84D7-E8176ACFB490}" type="pres">
      <dgm:prSet presAssocID="{4DEEC7FC-C480-924D-92D4-E21F0B7E5DA9}" presName="Name25" presStyleLbl="parChTrans1D1" presStyleIdx="1" presStyleCnt="3"/>
      <dgm:spPr/>
      <dgm:t>
        <a:bodyPr/>
        <a:lstStyle/>
        <a:p>
          <a:endParaRPr lang="en-US"/>
        </a:p>
      </dgm:t>
    </dgm:pt>
    <dgm:pt modelId="{227FCE6E-05D7-1947-80A8-34DF919A4FF4}" type="pres">
      <dgm:prSet presAssocID="{4114264F-FBC1-204E-BACE-0A024A024738}" presName="node" presStyleCnt="0"/>
      <dgm:spPr/>
    </dgm:pt>
    <dgm:pt modelId="{787C816F-0E53-BD41-906C-8AF0DB034FEA}" type="pres">
      <dgm:prSet presAssocID="{4114264F-FBC1-204E-BACE-0A024A024738}" presName="parentNode" presStyleLbl="node1" presStyleIdx="2" presStyleCnt="4" custLinFactNeighborX="88050" custLinFactNeighborY="13">
        <dgm:presLayoutVars>
          <dgm:chMax val="1"/>
          <dgm:bulletEnabled val="1"/>
        </dgm:presLayoutVars>
      </dgm:prSet>
      <dgm:spPr/>
      <dgm:t>
        <a:bodyPr/>
        <a:lstStyle/>
        <a:p>
          <a:endParaRPr lang="en-US"/>
        </a:p>
      </dgm:t>
    </dgm:pt>
    <dgm:pt modelId="{40D58754-46C5-B449-B9BF-9CDF1589108C}" type="pres">
      <dgm:prSet presAssocID="{4114264F-FBC1-204E-BACE-0A024A024738}" presName="childNode" presStyleLbl="revTx" presStyleIdx="0" presStyleCnt="0">
        <dgm:presLayoutVars>
          <dgm:bulletEnabled val="1"/>
        </dgm:presLayoutVars>
      </dgm:prSet>
      <dgm:spPr/>
    </dgm:pt>
    <dgm:pt modelId="{0EAAF72D-92AB-B240-B76D-A57B90A72CE6}" type="pres">
      <dgm:prSet presAssocID="{15A9E1B3-C123-EB4D-BA0C-793DAB95C411}" presName="Name25" presStyleLbl="parChTrans1D1" presStyleIdx="2" presStyleCnt="3"/>
      <dgm:spPr/>
      <dgm:t>
        <a:bodyPr/>
        <a:lstStyle/>
        <a:p>
          <a:endParaRPr lang="en-US"/>
        </a:p>
      </dgm:t>
    </dgm:pt>
    <dgm:pt modelId="{867E8B5A-60DE-7B44-A558-CCD83AC23BCF}" type="pres">
      <dgm:prSet presAssocID="{EF42DB6F-ED56-AA41-A44A-42238EAF5302}" presName="node" presStyleCnt="0"/>
      <dgm:spPr/>
    </dgm:pt>
    <dgm:pt modelId="{0B225119-F614-6140-87B8-83B9029E5EE7}" type="pres">
      <dgm:prSet presAssocID="{EF42DB6F-ED56-AA41-A44A-42238EAF5302}" presName="parentNode" presStyleLbl="node1" presStyleIdx="3" presStyleCnt="4" custLinFactNeighborX="29995" custLinFactNeighborY="-17442">
        <dgm:presLayoutVars>
          <dgm:chMax val="1"/>
          <dgm:bulletEnabled val="1"/>
        </dgm:presLayoutVars>
      </dgm:prSet>
      <dgm:spPr/>
      <dgm:t>
        <a:bodyPr/>
        <a:lstStyle/>
        <a:p>
          <a:endParaRPr lang="en-US"/>
        </a:p>
      </dgm:t>
    </dgm:pt>
    <dgm:pt modelId="{0280E217-C4A9-5648-9E6E-E61637B323F2}" type="pres">
      <dgm:prSet presAssocID="{EF42DB6F-ED56-AA41-A44A-42238EAF5302}" presName="childNode" presStyleLbl="revTx" presStyleIdx="0" presStyleCnt="0">
        <dgm:presLayoutVars>
          <dgm:bulletEnabled val="1"/>
        </dgm:presLayoutVars>
      </dgm:prSet>
      <dgm:spPr/>
    </dgm:pt>
  </dgm:ptLst>
  <dgm:cxnLst>
    <dgm:cxn modelId="{41432016-E686-CF42-9153-A96A6AFBB861}" srcId="{E29B8213-6BA1-4140-A9E7-FC90850F4D8D}" destId="{EF42DB6F-ED56-AA41-A44A-42238EAF5302}" srcOrd="2" destOrd="0" parTransId="{15A9E1B3-C123-EB4D-BA0C-793DAB95C411}" sibTransId="{434DAF30-D082-8B4C-BF03-BD142D1DA788}"/>
    <dgm:cxn modelId="{5D02ED3A-6982-CA44-ADA5-031CB92F3EF5}" type="presOf" srcId="{4DEEC7FC-C480-924D-92D4-E21F0B7E5DA9}" destId="{3E109DE2-D015-C643-84D7-E8176ACFB490}" srcOrd="0" destOrd="0" presId="urn:microsoft.com/office/officeart/2005/8/layout/radial2"/>
    <dgm:cxn modelId="{2EAA904B-D258-7E47-B85F-6EBEA0B3C735}" type="presOf" srcId="{E600884E-6C94-BA45-AFE2-36ACDB552962}" destId="{F64C3C8F-5B38-B44E-9F4B-3448056BA015}" srcOrd="0" destOrd="0" presId="urn:microsoft.com/office/officeart/2005/8/layout/radial2"/>
    <dgm:cxn modelId="{CE32504E-1F9E-EA46-B985-68218C28AB02}" type="presOf" srcId="{EF42DB6F-ED56-AA41-A44A-42238EAF5302}" destId="{0B225119-F614-6140-87B8-83B9029E5EE7}" srcOrd="0" destOrd="0" presId="urn:microsoft.com/office/officeart/2005/8/layout/radial2"/>
    <dgm:cxn modelId="{3E6F48D7-00DA-8740-BC86-8E84A0A5332B}" type="presOf" srcId="{E104A07C-DCB3-654E-8F4D-FE74BC0CA012}" destId="{7FAD7B04-FFB5-9C43-A207-69347434FDDA}" srcOrd="0" destOrd="0" presId="urn:microsoft.com/office/officeart/2005/8/layout/radial2"/>
    <dgm:cxn modelId="{577BB9F9-511F-DE46-8834-06C23CAAFBEA}" type="presOf" srcId="{E29B8213-6BA1-4140-A9E7-FC90850F4D8D}" destId="{BBB5C4B7-4CA4-AB43-84EF-C15749845370}" srcOrd="0" destOrd="0" presId="urn:microsoft.com/office/officeart/2005/8/layout/radial2"/>
    <dgm:cxn modelId="{ABE2B4CA-D684-0A49-9497-8737597AB91A}" type="presOf" srcId="{15A9E1B3-C123-EB4D-BA0C-793DAB95C411}" destId="{0EAAF72D-92AB-B240-B76D-A57B90A72CE6}" srcOrd="0" destOrd="0" presId="urn:microsoft.com/office/officeart/2005/8/layout/radial2"/>
    <dgm:cxn modelId="{CF713D3D-9F29-C448-B13B-AEF2962D203F}" srcId="{E29B8213-6BA1-4140-A9E7-FC90850F4D8D}" destId="{E104A07C-DCB3-654E-8F4D-FE74BC0CA012}" srcOrd="0" destOrd="0" parTransId="{E600884E-6C94-BA45-AFE2-36ACDB552962}" sibTransId="{5A9918A9-BEF2-974E-85CB-3D2F8BDDE2BE}"/>
    <dgm:cxn modelId="{E5234408-F4C2-574B-B979-F63170811832}" srcId="{E29B8213-6BA1-4140-A9E7-FC90850F4D8D}" destId="{4114264F-FBC1-204E-BACE-0A024A024738}" srcOrd="1" destOrd="0" parTransId="{4DEEC7FC-C480-924D-92D4-E21F0B7E5DA9}" sibTransId="{B6220191-C3F4-7441-841B-6F3DB9671E4F}"/>
    <dgm:cxn modelId="{A2A7724F-AA08-2149-A47A-DAA5AC569AAC}" type="presOf" srcId="{4114264F-FBC1-204E-BACE-0A024A024738}" destId="{787C816F-0E53-BD41-906C-8AF0DB034FEA}" srcOrd="0" destOrd="0" presId="urn:microsoft.com/office/officeart/2005/8/layout/radial2"/>
    <dgm:cxn modelId="{7D54DCD5-27AF-7D44-8280-E6417E240BB2}" type="presParOf" srcId="{BBB5C4B7-4CA4-AB43-84EF-C15749845370}" destId="{9CB1B0ED-CD95-6D40-A1AE-1337417BA3A9}" srcOrd="0" destOrd="0" presId="urn:microsoft.com/office/officeart/2005/8/layout/radial2"/>
    <dgm:cxn modelId="{60163DA5-DF2C-0A4C-B23D-198CD54D37E4}" type="presParOf" srcId="{9CB1B0ED-CD95-6D40-A1AE-1337417BA3A9}" destId="{FC0903B7-C5E0-1A44-8EE4-876687421CAC}" srcOrd="0" destOrd="0" presId="urn:microsoft.com/office/officeart/2005/8/layout/radial2"/>
    <dgm:cxn modelId="{7BC26706-BAED-1A4C-AEBC-5C6268807503}" type="presParOf" srcId="{FC0903B7-C5E0-1A44-8EE4-876687421CAC}" destId="{55770E22-510B-7547-B555-826B22368C73}" srcOrd="0" destOrd="0" presId="urn:microsoft.com/office/officeart/2005/8/layout/radial2"/>
    <dgm:cxn modelId="{2F303136-EE6C-AC4E-A9E4-4231F3454812}" type="presParOf" srcId="{FC0903B7-C5E0-1A44-8EE4-876687421CAC}" destId="{575D2613-1659-1E42-AC38-8F2378FB091F}" srcOrd="1" destOrd="0" presId="urn:microsoft.com/office/officeart/2005/8/layout/radial2"/>
    <dgm:cxn modelId="{BC74280A-35C3-044E-88A4-C78036EC7A3A}" type="presParOf" srcId="{9CB1B0ED-CD95-6D40-A1AE-1337417BA3A9}" destId="{F64C3C8F-5B38-B44E-9F4B-3448056BA015}" srcOrd="1" destOrd="0" presId="urn:microsoft.com/office/officeart/2005/8/layout/radial2"/>
    <dgm:cxn modelId="{1CC3769D-B806-854A-9671-A65A26DA1E83}" type="presParOf" srcId="{9CB1B0ED-CD95-6D40-A1AE-1337417BA3A9}" destId="{071AE209-DBA8-AB4D-8EC4-686256663DF3}" srcOrd="2" destOrd="0" presId="urn:microsoft.com/office/officeart/2005/8/layout/radial2"/>
    <dgm:cxn modelId="{317A7C42-4BAD-D64B-B594-911916AAE48E}" type="presParOf" srcId="{071AE209-DBA8-AB4D-8EC4-686256663DF3}" destId="{7FAD7B04-FFB5-9C43-A207-69347434FDDA}" srcOrd="0" destOrd="0" presId="urn:microsoft.com/office/officeart/2005/8/layout/radial2"/>
    <dgm:cxn modelId="{414D3BAE-5643-A34A-A008-C2D4627C0285}" type="presParOf" srcId="{071AE209-DBA8-AB4D-8EC4-686256663DF3}" destId="{B3819009-AB3F-304E-A30F-73F13D4D7F84}" srcOrd="1" destOrd="0" presId="urn:microsoft.com/office/officeart/2005/8/layout/radial2"/>
    <dgm:cxn modelId="{54308E0D-2168-F54F-AD58-FD3C74A8F32F}" type="presParOf" srcId="{9CB1B0ED-CD95-6D40-A1AE-1337417BA3A9}" destId="{3E109DE2-D015-C643-84D7-E8176ACFB490}" srcOrd="3" destOrd="0" presId="urn:microsoft.com/office/officeart/2005/8/layout/radial2"/>
    <dgm:cxn modelId="{EC2B6BB8-F7AB-E449-98D0-D437B1260B54}" type="presParOf" srcId="{9CB1B0ED-CD95-6D40-A1AE-1337417BA3A9}" destId="{227FCE6E-05D7-1947-80A8-34DF919A4FF4}" srcOrd="4" destOrd="0" presId="urn:microsoft.com/office/officeart/2005/8/layout/radial2"/>
    <dgm:cxn modelId="{8E4EFE10-CD2C-5249-BEE0-292236659B31}" type="presParOf" srcId="{227FCE6E-05D7-1947-80A8-34DF919A4FF4}" destId="{787C816F-0E53-BD41-906C-8AF0DB034FEA}" srcOrd="0" destOrd="0" presId="urn:microsoft.com/office/officeart/2005/8/layout/radial2"/>
    <dgm:cxn modelId="{680C1531-6BC9-F34C-89A0-1D00EDD320A6}" type="presParOf" srcId="{227FCE6E-05D7-1947-80A8-34DF919A4FF4}" destId="{40D58754-46C5-B449-B9BF-9CDF1589108C}" srcOrd="1" destOrd="0" presId="urn:microsoft.com/office/officeart/2005/8/layout/radial2"/>
    <dgm:cxn modelId="{47726F3C-8080-C042-A637-44505C8A0ADA}" type="presParOf" srcId="{9CB1B0ED-CD95-6D40-A1AE-1337417BA3A9}" destId="{0EAAF72D-92AB-B240-B76D-A57B90A72CE6}" srcOrd="5" destOrd="0" presId="urn:microsoft.com/office/officeart/2005/8/layout/radial2"/>
    <dgm:cxn modelId="{94FA08F1-F734-4046-AB6A-6EF4EB94CA3D}" type="presParOf" srcId="{9CB1B0ED-CD95-6D40-A1AE-1337417BA3A9}" destId="{867E8B5A-60DE-7B44-A558-CCD83AC23BCF}" srcOrd="6" destOrd="0" presId="urn:microsoft.com/office/officeart/2005/8/layout/radial2"/>
    <dgm:cxn modelId="{87F8F673-0066-9944-8158-F6C31BBA2194}" type="presParOf" srcId="{867E8B5A-60DE-7B44-A558-CCD83AC23BCF}" destId="{0B225119-F614-6140-87B8-83B9029E5EE7}" srcOrd="0" destOrd="0" presId="urn:microsoft.com/office/officeart/2005/8/layout/radial2"/>
    <dgm:cxn modelId="{CDD72659-EF8D-824D-B749-2F671300E0B9}" type="presParOf" srcId="{867E8B5A-60DE-7B44-A558-CCD83AC23BCF}" destId="{0280E217-C4A9-5648-9E6E-E61637B323F2}"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5847F9-F391-4165-85BE-47C825DD04C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2759079-A0D3-4B2D-93CD-5B878505A9F5}">
      <dgm:prSet/>
      <dgm:spPr/>
      <dgm:t>
        <a:bodyPr/>
        <a:lstStyle/>
        <a:p>
          <a:pPr>
            <a:lnSpc>
              <a:spcPct val="100000"/>
            </a:lnSpc>
          </a:pPr>
          <a:r>
            <a:rPr lang="en-US"/>
            <a:t>Immense responsibility in preparing their students to adapt to the challenges that climate change poses. </a:t>
          </a:r>
        </a:p>
      </dgm:t>
    </dgm:pt>
    <dgm:pt modelId="{F04C7A9E-C834-4239-AE1D-7EB07DBA06D2}" type="parTrans" cxnId="{650DF710-DFAC-4D6B-AAD0-977D6D1D0A50}">
      <dgm:prSet/>
      <dgm:spPr/>
      <dgm:t>
        <a:bodyPr/>
        <a:lstStyle/>
        <a:p>
          <a:endParaRPr lang="en-US"/>
        </a:p>
      </dgm:t>
    </dgm:pt>
    <dgm:pt modelId="{27323621-0CE4-4030-8A3B-4CBCA7CB7DB1}" type="sibTrans" cxnId="{650DF710-DFAC-4D6B-AAD0-977D6D1D0A50}">
      <dgm:prSet/>
      <dgm:spPr/>
      <dgm:t>
        <a:bodyPr/>
        <a:lstStyle/>
        <a:p>
          <a:endParaRPr lang="en-US"/>
        </a:p>
      </dgm:t>
    </dgm:pt>
    <dgm:pt modelId="{B306871F-F591-458C-AD30-CEF060506363}">
      <dgm:prSet/>
      <dgm:spPr/>
      <dgm:t>
        <a:bodyPr/>
        <a:lstStyle/>
        <a:p>
          <a:pPr>
            <a:lnSpc>
              <a:spcPct val="100000"/>
            </a:lnSpc>
          </a:pPr>
          <a:r>
            <a:rPr lang="en-US"/>
            <a:t>Include Climate Change Adaptation in the curricula . </a:t>
          </a:r>
        </a:p>
      </dgm:t>
    </dgm:pt>
    <dgm:pt modelId="{ABB8E017-1291-4875-9C5D-5B0DC08784D1}" type="parTrans" cxnId="{47F63274-DE35-44F1-BD39-0AE1BB659414}">
      <dgm:prSet/>
      <dgm:spPr/>
      <dgm:t>
        <a:bodyPr/>
        <a:lstStyle/>
        <a:p>
          <a:endParaRPr lang="en-US"/>
        </a:p>
      </dgm:t>
    </dgm:pt>
    <dgm:pt modelId="{A51FFB60-501A-4AA3-A6B8-FD84D0662154}" type="sibTrans" cxnId="{47F63274-DE35-44F1-BD39-0AE1BB659414}">
      <dgm:prSet/>
      <dgm:spPr/>
      <dgm:t>
        <a:bodyPr/>
        <a:lstStyle/>
        <a:p>
          <a:endParaRPr lang="en-US"/>
        </a:p>
      </dgm:t>
    </dgm:pt>
    <dgm:pt modelId="{E840F791-B87B-F24B-B989-989F054A5A0C}">
      <dgm:prSet/>
      <dgm:spPr/>
      <dgm:t>
        <a:bodyPr/>
        <a:lstStyle/>
        <a:p>
          <a:pPr>
            <a:lnSpc>
              <a:spcPct val="100000"/>
            </a:lnSpc>
          </a:pPr>
          <a:r>
            <a:rPr lang="en-CA"/>
            <a:t>Be a support to the local communities by identifying opportunities for education, research and even creating projects for adaptation. </a:t>
          </a:r>
          <a:endParaRPr lang="en-US"/>
        </a:p>
      </dgm:t>
    </dgm:pt>
    <dgm:pt modelId="{373AACCF-E5F9-9E40-8054-FF2CEA3592B9}" type="parTrans" cxnId="{CC52C20F-EB76-514C-ADD6-75A140F90727}">
      <dgm:prSet/>
      <dgm:spPr/>
      <dgm:t>
        <a:bodyPr/>
        <a:lstStyle/>
        <a:p>
          <a:endParaRPr lang="en-US"/>
        </a:p>
      </dgm:t>
    </dgm:pt>
    <dgm:pt modelId="{17787B24-AAF3-134A-B7C6-5FCDA1B4A74C}" type="sibTrans" cxnId="{CC52C20F-EB76-514C-ADD6-75A140F90727}">
      <dgm:prSet/>
      <dgm:spPr/>
      <dgm:t>
        <a:bodyPr/>
        <a:lstStyle/>
        <a:p>
          <a:endParaRPr lang="en-US"/>
        </a:p>
      </dgm:t>
    </dgm:pt>
    <dgm:pt modelId="{28E6A736-295A-424F-B45B-1539B7F38F0F}">
      <dgm:prSet/>
      <dgm:spPr/>
      <dgm:t>
        <a:bodyPr/>
        <a:lstStyle/>
        <a:p>
          <a:pPr>
            <a:lnSpc>
              <a:spcPct val="100000"/>
            </a:lnSpc>
          </a:pPr>
          <a:r>
            <a:rPr lang="en-CA"/>
            <a:t>Act as role models for the students, other institutions, the community, and the municipality.</a:t>
          </a:r>
          <a:endParaRPr lang="en-US"/>
        </a:p>
      </dgm:t>
    </dgm:pt>
    <dgm:pt modelId="{FCB742CD-48F9-8A4C-8DFC-E59026674145}" type="parTrans" cxnId="{F797B7FD-E9F8-C848-88DB-97B4ED2A6CBC}">
      <dgm:prSet/>
      <dgm:spPr/>
    </dgm:pt>
    <dgm:pt modelId="{F53CDEC5-1842-B642-915D-ADD10AD278AA}" type="sibTrans" cxnId="{F797B7FD-E9F8-C848-88DB-97B4ED2A6CBC}">
      <dgm:prSet/>
      <dgm:spPr/>
      <dgm:t>
        <a:bodyPr/>
        <a:lstStyle/>
        <a:p>
          <a:endParaRPr lang="en-US"/>
        </a:p>
      </dgm:t>
    </dgm:pt>
    <dgm:pt modelId="{8BEC3F98-09F0-4CEE-B28B-7C4C2F538DC1}" type="pres">
      <dgm:prSet presAssocID="{EE5847F9-F391-4165-85BE-47C825DD04C7}" presName="root" presStyleCnt="0">
        <dgm:presLayoutVars>
          <dgm:dir/>
          <dgm:resizeHandles val="exact"/>
        </dgm:presLayoutVars>
      </dgm:prSet>
      <dgm:spPr/>
      <dgm:t>
        <a:bodyPr/>
        <a:lstStyle/>
        <a:p>
          <a:endParaRPr lang="en-US"/>
        </a:p>
      </dgm:t>
    </dgm:pt>
    <dgm:pt modelId="{BF06823C-AA61-431D-9849-6E924CFE3F53}" type="pres">
      <dgm:prSet presAssocID="{02759079-A0D3-4B2D-93CD-5B878505A9F5}" presName="compNode" presStyleCnt="0"/>
      <dgm:spPr/>
    </dgm:pt>
    <dgm:pt modelId="{09AF4C4F-F737-4228-BE7F-F272A76D7E89}" type="pres">
      <dgm:prSet presAssocID="{02759079-A0D3-4B2D-93CD-5B878505A9F5}" presName="bgRect" presStyleLbl="bgShp" presStyleIdx="0" presStyleCnt="4"/>
      <dgm:spPr/>
    </dgm:pt>
    <dgm:pt modelId="{0E21EDCA-8061-443C-B461-BCA789B2DECC}" type="pres">
      <dgm:prSet presAssocID="{02759079-A0D3-4B2D-93CD-5B878505A9F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F5F7DC53-9824-4164-ACC7-FBE0CAE82EB2}" type="pres">
      <dgm:prSet presAssocID="{02759079-A0D3-4B2D-93CD-5B878505A9F5}" presName="spaceRect" presStyleCnt="0"/>
      <dgm:spPr/>
    </dgm:pt>
    <dgm:pt modelId="{1F06C178-DF67-4771-B653-62C4459F1DA9}" type="pres">
      <dgm:prSet presAssocID="{02759079-A0D3-4B2D-93CD-5B878505A9F5}" presName="parTx" presStyleLbl="revTx" presStyleIdx="0" presStyleCnt="4">
        <dgm:presLayoutVars>
          <dgm:chMax val="0"/>
          <dgm:chPref val="0"/>
        </dgm:presLayoutVars>
      </dgm:prSet>
      <dgm:spPr/>
      <dgm:t>
        <a:bodyPr/>
        <a:lstStyle/>
        <a:p>
          <a:endParaRPr lang="en-US"/>
        </a:p>
      </dgm:t>
    </dgm:pt>
    <dgm:pt modelId="{A522F20A-697F-4216-9636-5E6E3F80EE71}" type="pres">
      <dgm:prSet presAssocID="{27323621-0CE4-4030-8A3B-4CBCA7CB7DB1}" presName="sibTrans" presStyleCnt="0"/>
      <dgm:spPr/>
    </dgm:pt>
    <dgm:pt modelId="{6371240F-C536-4E69-A503-D4AA926BE070}" type="pres">
      <dgm:prSet presAssocID="{B306871F-F591-458C-AD30-CEF060506363}" presName="compNode" presStyleCnt="0"/>
      <dgm:spPr/>
    </dgm:pt>
    <dgm:pt modelId="{4FC1FECE-99D8-4C62-BBA4-8F9EF5F8DD27}" type="pres">
      <dgm:prSet presAssocID="{B306871F-F591-458C-AD30-CEF060506363}" presName="bgRect" presStyleLbl="bgShp" presStyleIdx="1" presStyleCnt="4"/>
      <dgm:spPr/>
    </dgm:pt>
    <dgm:pt modelId="{327AA7D4-40EB-4CE6-A9B3-81F6130F0BD5}" type="pres">
      <dgm:prSet presAssocID="{B306871F-F591-458C-AD30-CEF0605063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Earth Globe - Asia"/>
        </a:ext>
      </dgm:extLst>
    </dgm:pt>
    <dgm:pt modelId="{2507AD0A-C6C7-4269-894F-A0EC0F5098CA}" type="pres">
      <dgm:prSet presAssocID="{B306871F-F591-458C-AD30-CEF060506363}" presName="spaceRect" presStyleCnt="0"/>
      <dgm:spPr/>
    </dgm:pt>
    <dgm:pt modelId="{888CAC27-00FB-4939-A762-9886FED4504D}" type="pres">
      <dgm:prSet presAssocID="{B306871F-F591-458C-AD30-CEF060506363}" presName="parTx" presStyleLbl="revTx" presStyleIdx="1" presStyleCnt="4">
        <dgm:presLayoutVars>
          <dgm:chMax val="0"/>
          <dgm:chPref val="0"/>
        </dgm:presLayoutVars>
      </dgm:prSet>
      <dgm:spPr/>
      <dgm:t>
        <a:bodyPr/>
        <a:lstStyle/>
        <a:p>
          <a:endParaRPr lang="en-US"/>
        </a:p>
      </dgm:t>
    </dgm:pt>
    <dgm:pt modelId="{2CFF33B8-9836-4861-883B-497B8C4CAC9C}" type="pres">
      <dgm:prSet presAssocID="{A51FFB60-501A-4AA3-A6B8-FD84D0662154}" presName="sibTrans" presStyleCnt="0"/>
      <dgm:spPr/>
    </dgm:pt>
    <dgm:pt modelId="{64D13C3A-615B-4F60-8D07-7F1F9246A2A2}" type="pres">
      <dgm:prSet presAssocID="{28E6A736-295A-424F-B45B-1539B7F38F0F}" presName="compNode" presStyleCnt="0"/>
      <dgm:spPr/>
    </dgm:pt>
    <dgm:pt modelId="{F5823A8A-A772-43B1-8E4A-C2A276DC4644}" type="pres">
      <dgm:prSet presAssocID="{28E6A736-295A-424F-B45B-1539B7F38F0F}" presName="bgRect" presStyleLbl="bgShp" presStyleIdx="2" presStyleCnt="4"/>
      <dgm:spPr/>
    </dgm:pt>
    <dgm:pt modelId="{AD957554-DB87-454C-B46D-1A3FD4D4DAA7}" type="pres">
      <dgm:prSet presAssocID="{28E6A736-295A-424F-B45B-1539B7F38F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lassroom"/>
        </a:ext>
      </dgm:extLst>
    </dgm:pt>
    <dgm:pt modelId="{01AE78D4-62BA-4710-97A9-D2609858CBE5}" type="pres">
      <dgm:prSet presAssocID="{28E6A736-295A-424F-B45B-1539B7F38F0F}" presName="spaceRect" presStyleCnt="0"/>
      <dgm:spPr/>
    </dgm:pt>
    <dgm:pt modelId="{89C45CB9-558A-4FB8-9E4E-2E1B3E831426}" type="pres">
      <dgm:prSet presAssocID="{28E6A736-295A-424F-B45B-1539B7F38F0F}" presName="parTx" presStyleLbl="revTx" presStyleIdx="2" presStyleCnt="4">
        <dgm:presLayoutVars>
          <dgm:chMax val="0"/>
          <dgm:chPref val="0"/>
        </dgm:presLayoutVars>
      </dgm:prSet>
      <dgm:spPr/>
      <dgm:t>
        <a:bodyPr/>
        <a:lstStyle/>
        <a:p>
          <a:endParaRPr lang="en-US"/>
        </a:p>
      </dgm:t>
    </dgm:pt>
    <dgm:pt modelId="{F5C67365-861E-4B2B-A2C2-09C0A99B65E3}" type="pres">
      <dgm:prSet presAssocID="{F53CDEC5-1842-B642-915D-ADD10AD278AA}" presName="sibTrans" presStyleCnt="0"/>
      <dgm:spPr/>
    </dgm:pt>
    <dgm:pt modelId="{1B47C932-91A1-4D5B-A098-4ED7ECFC44E6}" type="pres">
      <dgm:prSet presAssocID="{E840F791-B87B-F24B-B989-989F054A5A0C}" presName="compNode" presStyleCnt="0"/>
      <dgm:spPr/>
    </dgm:pt>
    <dgm:pt modelId="{90751369-3929-4148-ADC9-3DD8C823FCEE}" type="pres">
      <dgm:prSet presAssocID="{E840F791-B87B-F24B-B989-989F054A5A0C}" presName="bgRect" presStyleLbl="bgShp" presStyleIdx="3" presStyleCnt="4"/>
      <dgm:spPr/>
    </dgm:pt>
    <dgm:pt modelId="{C7A91668-77B5-4DA3-A5E9-2C8D37AF0C08}" type="pres">
      <dgm:prSet presAssocID="{E840F791-B87B-F24B-B989-989F054A5A0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ank"/>
        </a:ext>
      </dgm:extLst>
    </dgm:pt>
    <dgm:pt modelId="{219227C1-65B7-4BFD-B273-4C524EC2733F}" type="pres">
      <dgm:prSet presAssocID="{E840F791-B87B-F24B-B989-989F054A5A0C}" presName="spaceRect" presStyleCnt="0"/>
      <dgm:spPr/>
    </dgm:pt>
    <dgm:pt modelId="{7A1528C5-EC05-4190-947E-2829951034C5}" type="pres">
      <dgm:prSet presAssocID="{E840F791-B87B-F24B-B989-989F054A5A0C}" presName="parTx" presStyleLbl="revTx" presStyleIdx="3" presStyleCnt="4">
        <dgm:presLayoutVars>
          <dgm:chMax val="0"/>
          <dgm:chPref val="0"/>
        </dgm:presLayoutVars>
      </dgm:prSet>
      <dgm:spPr/>
      <dgm:t>
        <a:bodyPr/>
        <a:lstStyle/>
        <a:p>
          <a:endParaRPr lang="en-US"/>
        </a:p>
      </dgm:t>
    </dgm:pt>
  </dgm:ptLst>
  <dgm:cxnLst>
    <dgm:cxn modelId="{CC52C20F-EB76-514C-ADD6-75A140F90727}" srcId="{EE5847F9-F391-4165-85BE-47C825DD04C7}" destId="{E840F791-B87B-F24B-B989-989F054A5A0C}" srcOrd="3" destOrd="0" parTransId="{373AACCF-E5F9-9E40-8054-FF2CEA3592B9}" sibTransId="{17787B24-AAF3-134A-B7C6-5FCDA1B4A74C}"/>
    <dgm:cxn modelId="{47F63274-DE35-44F1-BD39-0AE1BB659414}" srcId="{EE5847F9-F391-4165-85BE-47C825DD04C7}" destId="{B306871F-F591-458C-AD30-CEF060506363}" srcOrd="1" destOrd="0" parTransId="{ABB8E017-1291-4875-9C5D-5B0DC08784D1}" sibTransId="{A51FFB60-501A-4AA3-A6B8-FD84D0662154}"/>
    <dgm:cxn modelId="{650DF710-DFAC-4D6B-AAD0-977D6D1D0A50}" srcId="{EE5847F9-F391-4165-85BE-47C825DD04C7}" destId="{02759079-A0D3-4B2D-93CD-5B878505A9F5}" srcOrd="0" destOrd="0" parTransId="{F04C7A9E-C834-4239-AE1D-7EB07DBA06D2}" sibTransId="{27323621-0CE4-4030-8A3B-4CBCA7CB7DB1}"/>
    <dgm:cxn modelId="{9FB1D740-4692-1F48-B729-AFAA1A2F861C}" type="presOf" srcId="{02759079-A0D3-4B2D-93CD-5B878505A9F5}" destId="{1F06C178-DF67-4771-B653-62C4459F1DA9}" srcOrd="0" destOrd="0" presId="urn:microsoft.com/office/officeart/2018/2/layout/IconVerticalSolidList"/>
    <dgm:cxn modelId="{F797B7FD-E9F8-C848-88DB-97B4ED2A6CBC}" srcId="{EE5847F9-F391-4165-85BE-47C825DD04C7}" destId="{28E6A736-295A-424F-B45B-1539B7F38F0F}" srcOrd="2" destOrd="0" parTransId="{FCB742CD-48F9-8A4C-8DFC-E59026674145}" sibTransId="{F53CDEC5-1842-B642-915D-ADD10AD278AA}"/>
    <dgm:cxn modelId="{58B27DBD-200B-9045-BA9D-E00342A6EF65}" type="presOf" srcId="{EE5847F9-F391-4165-85BE-47C825DD04C7}" destId="{8BEC3F98-09F0-4CEE-B28B-7C4C2F538DC1}" srcOrd="0" destOrd="0" presId="urn:microsoft.com/office/officeart/2018/2/layout/IconVerticalSolidList"/>
    <dgm:cxn modelId="{AD575B85-6760-2E40-B1D1-6EE469BF8498}" type="presOf" srcId="{28E6A736-295A-424F-B45B-1539B7F38F0F}" destId="{89C45CB9-558A-4FB8-9E4E-2E1B3E831426}" srcOrd="0" destOrd="0" presId="urn:microsoft.com/office/officeart/2018/2/layout/IconVerticalSolidList"/>
    <dgm:cxn modelId="{1F782990-2E2F-EA46-A481-D227D9CFF77E}" type="presOf" srcId="{B306871F-F591-458C-AD30-CEF060506363}" destId="{888CAC27-00FB-4939-A762-9886FED4504D}" srcOrd="0" destOrd="0" presId="urn:microsoft.com/office/officeart/2018/2/layout/IconVerticalSolidList"/>
    <dgm:cxn modelId="{0570AEEF-254D-0944-A8BC-79A19A61041B}" type="presOf" srcId="{E840F791-B87B-F24B-B989-989F054A5A0C}" destId="{7A1528C5-EC05-4190-947E-2829951034C5}" srcOrd="0" destOrd="0" presId="urn:microsoft.com/office/officeart/2018/2/layout/IconVerticalSolidList"/>
    <dgm:cxn modelId="{4D8DA5CA-56F5-2845-A553-8DF44E6FC9E4}" type="presParOf" srcId="{8BEC3F98-09F0-4CEE-B28B-7C4C2F538DC1}" destId="{BF06823C-AA61-431D-9849-6E924CFE3F53}" srcOrd="0" destOrd="0" presId="urn:microsoft.com/office/officeart/2018/2/layout/IconVerticalSolidList"/>
    <dgm:cxn modelId="{AE3B4E47-3104-B849-BFB8-4CE52B44B03D}" type="presParOf" srcId="{BF06823C-AA61-431D-9849-6E924CFE3F53}" destId="{09AF4C4F-F737-4228-BE7F-F272A76D7E89}" srcOrd="0" destOrd="0" presId="urn:microsoft.com/office/officeart/2018/2/layout/IconVerticalSolidList"/>
    <dgm:cxn modelId="{949B5A0F-E6D2-F24F-B9ED-73E95A5ECDCE}" type="presParOf" srcId="{BF06823C-AA61-431D-9849-6E924CFE3F53}" destId="{0E21EDCA-8061-443C-B461-BCA789B2DECC}" srcOrd="1" destOrd="0" presId="urn:microsoft.com/office/officeart/2018/2/layout/IconVerticalSolidList"/>
    <dgm:cxn modelId="{471F42CF-EC96-224B-89C1-283572F05081}" type="presParOf" srcId="{BF06823C-AA61-431D-9849-6E924CFE3F53}" destId="{F5F7DC53-9824-4164-ACC7-FBE0CAE82EB2}" srcOrd="2" destOrd="0" presId="urn:microsoft.com/office/officeart/2018/2/layout/IconVerticalSolidList"/>
    <dgm:cxn modelId="{15253966-E0C8-AC44-958A-C13BBB7DC79E}" type="presParOf" srcId="{BF06823C-AA61-431D-9849-6E924CFE3F53}" destId="{1F06C178-DF67-4771-B653-62C4459F1DA9}" srcOrd="3" destOrd="0" presId="urn:microsoft.com/office/officeart/2018/2/layout/IconVerticalSolidList"/>
    <dgm:cxn modelId="{EA3DAC50-E2CE-8042-A21C-88412E332599}" type="presParOf" srcId="{8BEC3F98-09F0-4CEE-B28B-7C4C2F538DC1}" destId="{A522F20A-697F-4216-9636-5E6E3F80EE71}" srcOrd="1" destOrd="0" presId="urn:microsoft.com/office/officeart/2018/2/layout/IconVerticalSolidList"/>
    <dgm:cxn modelId="{519DC873-BCCB-4F4A-A142-717A640642E6}" type="presParOf" srcId="{8BEC3F98-09F0-4CEE-B28B-7C4C2F538DC1}" destId="{6371240F-C536-4E69-A503-D4AA926BE070}" srcOrd="2" destOrd="0" presId="urn:microsoft.com/office/officeart/2018/2/layout/IconVerticalSolidList"/>
    <dgm:cxn modelId="{47A20E82-25F7-ED41-991C-A124F394116C}" type="presParOf" srcId="{6371240F-C536-4E69-A503-D4AA926BE070}" destId="{4FC1FECE-99D8-4C62-BBA4-8F9EF5F8DD27}" srcOrd="0" destOrd="0" presId="urn:microsoft.com/office/officeart/2018/2/layout/IconVerticalSolidList"/>
    <dgm:cxn modelId="{52113225-70F2-E94D-9049-0F9497E74739}" type="presParOf" srcId="{6371240F-C536-4E69-A503-D4AA926BE070}" destId="{327AA7D4-40EB-4CE6-A9B3-81F6130F0BD5}" srcOrd="1" destOrd="0" presId="urn:microsoft.com/office/officeart/2018/2/layout/IconVerticalSolidList"/>
    <dgm:cxn modelId="{5B9580D7-0748-9F47-843B-23AFAB83A8E1}" type="presParOf" srcId="{6371240F-C536-4E69-A503-D4AA926BE070}" destId="{2507AD0A-C6C7-4269-894F-A0EC0F5098CA}" srcOrd="2" destOrd="0" presId="urn:microsoft.com/office/officeart/2018/2/layout/IconVerticalSolidList"/>
    <dgm:cxn modelId="{D199B76D-820C-A34B-B3BD-9B3146A5A74D}" type="presParOf" srcId="{6371240F-C536-4E69-A503-D4AA926BE070}" destId="{888CAC27-00FB-4939-A762-9886FED4504D}" srcOrd="3" destOrd="0" presId="urn:microsoft.com/office/officeart/2018/2/layout/IconVerticalSolidList"/>
    <dgm:cxn modelId="{EE41A406-C7A5-1F40-8430-81D3E2A3540A}" type="presParOf" srcId="{8BEC3F98-09F0-4CEE-B28B-7C4C2F538DC1}" destId="{2CFF33B8-9836-4861-883B-497B8C4CAC9C}" srcOrd="3" destOrd="0" presId="urn:microsoft.com/office/officeart/2018/2/layout/IconVerticalSolidList"/>
    <dgm:cxn modelId="{DD1ED2D7-3BB1-134F-8F01-7EB3C5BB743E}" type="presParOf" srcId="{8BEC3F98-09F0-4CEE-B28B-7C4C2F538DC1}" destId="{64D13C3A-615B-4F60-8D07-7F1F9246A2A2}" srcOrd="4" destOrd="0" presId="urn:microsoft.com/office/officeart/2018/2/layout/IconVerticalSolidList"/>
    <dgm:cxn modelId="{7ACDCDC5-B9B8-9046-9F0E-779824D70866}" type="presParOf" srcId="{64D13C3A-615B-4F60-8D07-7F1F9246A2A2}" destId="{F5823A8A-A772-43B1-8E4A-C2A276DC4644}" srcOrd="0" destOrd="0" presId="urn:microsoft.com/office/officeart/2018/2/layout/IconVerticalSolidList"/>
    <dgm:cxn modelId="{00284862-6109-694E-8AA6-35E741C4BC7B}" type="presParOf" srcId="{64D13C3A-615B-4F60-8D07-7F1F9246A2A2}" destId="{AD957554-DB87-454C-B46D-1A3FD4D4DAA7}" srcOrd="1" destOrd="0" presId="urn:microsoft.com/office/officeart/2018/2/layout/IconVerticalSolidList"/>
    <dgm:cxn modelId="{641B699C-8292-E243-B07C-6B1812EB159E}" type="presParOf" srcId="{64D13C3A-615B-4F60-8D07-7F1F9246A2A2}" destId="{01AE78D4-62BA-4710-97A9-D2609858CBE5}" srcOrd="2" destOrd="0" presId="urn:microsoft.com/office/officeart/2018/2/layout/IconVerticalSolidList"/>
    <dgm:cxn modelId="{13A4E2F9-119B-3749-9F1D-E88B68E77E20}" type="presParOf" srcId="{64D13C3A-615B-4F60-8D07-7F1F9246A2A2}" destId="{89C45CB9-558A-4FB8-9E4E-2E1B3E831426}" srcOrd="3" destOrd="0" presId="urn:microsoft.com/office/officeart/2018/2/layout/IconVerticalSolidList"/>
    <dgm:cxn modelId="{81B93708-90FA-734C-967E-7F97D71B7B59}" type="presParOf" srcId="{8BEC3F98-09F0-4CEE-B28B-7C4C2F538DC1}" destId="{F5C67365-861E-4B2B-A2C2-09C0A99B65E3}" srcOrd="5" destOrd="0" presId="urn:microsoft.com/office/officeart/2018/2/layout/IconVerticalSolidList"/>
    <dgm:cxn modelId="{50406683-2897-2F42-9C25-4E1ED550A8D2}" type="presParOf" srcId="{8BEC3F98-09F0-4CEE-B28B-7C4C2F538DC1}" destId="{1B47C932-91A1-4D5B-A098-4ED7ECFC44E6}" srcOrd="6" destOrd="0" presId="urn:microsoft.com/office/officeart/2018/2/layout/IconVerticalSolidList"/>
    <dgm:cxn modelId="{01116390-513D-824D-B00D-84612FCF63A2}" type="presParOf" srcId="{1B47C932-91A1-4D5B-A098-4ED7ECFC44E6}" destId="{90751369-3929-4148-ADC9-3DD8C823FCEE}" srcOrd="0" destOrd="0" presId="urn:microsoft.com/office/officeart/2018/2/layout/IconVerticalSolidList"/>
    <dgm:cxn modelId="{79A39831-BDEE-8D4A-B3A1-0E84E944FB9F}" type="presParOf" srcId="{1B47C932-91A1-4D5B-A098-4ED7ECFC44E6}" destId="{C7A91668-77B5-4DA3-A5E9-2C8D37AF0C08}" srcOrd="1" destOrd="0" presId="urn:microsoft.com/office/officeart/2018/2/layout/IconVerticalSolidList"/>
    <dgm:cxn modelId="{F1DA9C46-CA96-FC4D-873A-07121C3FBDAA}" type="presParOf" srcId="{1B47C932-91A1-4D5B-A098-4ED7ECFC44E6}" destId="{219227C1-65B7-4BFD-B273-4C524EC2733F}" srcOrd="2" destOrd="0" presId="urn:microsoft.com/office/officeart/2018/2/layout/IconVerticalSolidList"/>
    <dgm:cxn modelId="{FE029B07-639F-5043-B435-83AAA16632B7}" type="presParOf" srcId="{1B47C932-91A1-4D5B-A098-4ED7ECFC44E6}" destId="{7A1528C5-EC05-4190-947E-2829951034C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9D2D06-61C7-4A4F-BFEE-39D9B477F51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5EF3B24-2203-401A-B8B8-E732731B0736}">
      <dgm:prSet/>
      <dgm:spPr/>
      <dgm:t>
        <a:bodyPr/>
        <a:lstStyle/>
        <a:p>
          <a:pPr>
            <a:lnSpc>
              <a:spcPct val="100000"/>
            </a:lnSpc>
          </a:pPr>
          <a:r>
            <a:rPr lang="en-CA"/>
            <a:t>570 students completed the survey across both campuses </a:t>
          </a:r>
          <a:endParaRPr lang="en-US"/>
        </a:p>
      </dgm:t>
    </dgm:pt>
    <dgm:pt modelId="{0DD6520D-9060-4B3C-9C7D-E3C8485A8F30}" type="parTrans" cxnId="{B754E237-0897-41E7-BFB8-1217913D8788}">
      <dgm:prSet/>
      <dgm:spPr/>
      <dgm:t>
        <a:bodyPr/>
        <a:lstStyle/>
        <a:p>
          <a:endParaRPr lang="en-US"/>
        </a:p>
      </dgm:t>
    </dgm:pt>
    <dgm:pt modelId="{E265C6F4-0EBD-43D8-B1AD-01BA68393682}" type="sibTrans" cxnId="{B754E237-0897-41E7-BFB8-1217913D8788}">
      <dgm:prSet/>
      <dgm:spPr/>
      <dgm:t>
        <a:bodyPr/>
        <a:lstStyle/>
        <a:p>
          <a:endParaRPr lang="en-US"/>
        </a:p>
      </dgm:t>
    </dgm:pt>
    <dgm:pt modelId="{C7253FBB-CF69-42E2-A5C1-A91166D9E557}">
      <dgm:prSet/>
      <dgm:spPr/>
      <dgm:t>
        <a:bodyPr/>
        <a:lstStyle/>
        <a:p>
          <a:pPr>
            <a:lnSpc>
              <a:spcPct val="100000"/>
            </a:lnSpc>
          </a:pPr>
          <a:r>
            <a:rPr lang="en-CA"/>
            <a:t>93% reported that sustainability is important to them. </a:t>
          </a:r>
          <a:endParaRPr lang="en-US"/>
        </a:p>
      </dgm:t>
    </dgm:pt>
    <dgm:pt modelId="{232CE02F-0793-4C6D-8BA1-5529DE123D3C}" type="parTrans" cxnId="{1EF80600-ADDA-47F5-BB2F-7B1EE0B7D4E3}">
      <dgm:prSet/>
      <dgm:spPr/>
      <dgm:t>
        <a:bodyPr/>
        <a:lstStyle/>
        <a:p>
          <a:endParaRPr lang="en-US"/>
        </a:p>
      </dgm:t>
    </dgm:pt>
    <dgm:pt modelId="{E95836F2-051D-4CFF-9EEB-3C8270461370}" type="sibTrans" cxnId="{1EF80600-ADDA-47F5-BB2F-7B1EE0B7D4E3}">
      <dgm:prSet/>
      <dgm:spPr/>
      <dgm:t>
        <a:bodyPr/>
        <a:lstStyle/>
        <a:p>
          <a:endParaRPr lang="en-US"/>
        </a:p>
      </dgm:t>
    </dgm:pt>
    <dgm:pt modelId="{4FB754D7-6183-4CA2-ADA8-489EC8872CAD}">
      <dgm:prSet/>
      <dgm:spPr/>
      <dgm:t>
        <a:bodyPr/>
        <a:lstStyle/>
        <a:p>
          <a:pPr>
            <a:lnSpc>
              <a:spcPct val="100000"/>
            </a:lnSpc>
          </a:pPr>
          <a:r>
            <a:rPr lang="en-CA"/>
            <a:t>89% agreed that science has proven humans are responsible for accelerating changes in climate</a:t>
          </a:r>
          <a:endParaRPr lang="en-US"/>
        </a:p>
      </dgm:t>
    </dgm:pt>
    <dgm:pt modelId="{F1F2AB38-30C4-46A9-90A1-208E6C2F0C12}" type="parTrans" cxnId="{EE8F0A26-D39C-4813-8D27-FF1CF26C5249}">
      <dgm:prSet/>
      <dgm:spPr/>
      <dgm:t>
        <a:bodyPr/>
        <a:lstStyle/>
        <a:p>
          <a:endParaRPr lang="en-US"/>
        </a:p>
      </dgm:t>
    </dgm:pt>
    <dgm:pt modelId="{9E5727A7-5B60-4C73-BD05-5E5DE12B0EBB}" type="sibTrans" cxnId="{EE8F0A26-D39C-4813-8D27-FF1CF26C5249}">
      <dgm:prSet/>
      <dgm:spPr/>
      <dgm:t>
        <a:bodyPr/>
        <a:lstStyle/>
        <a:p>
          <a:endParaRPr lang="en-US"/>
        </a:p>
      </dgm:t>
    </dgm:pt>
    <dgm:pt modelId="{AA8F0B84-E2E7-4164-A568-536CD644D9CA}">
      <dgm:prSet/>
      <dgm:spPr/>
      <dgm:t>
        <a:bodyPr/>
        <a:lstStyle/>
        <a:p>
          <a:pPr>
            <a:lnSpc>
              <a:spcPct val="100000"/>
            </a:lnSpc>
          </a:pPr>
          <a:r>
            <a:rPr lang="en-CA"/>
            <a:t>71% thought their future work/career will likely be impacted by human accelerated changes in climate</a:t>
          </a:r>
          <a:endParaRPr lang="en-US"/>
        </a:p>
      </dgm:t>
    </dgm:pt>
    <dgm:pt modelId="{7D39A895-088A-4DBC-BA00-4766EDA45EC0}" type="parTrans" cxnId="{2B4CF937-179B-4434-B88A-9165FBA5A51C}">
      <dgm:prSet/>
      <dgm:spPr/>
      <dgm:t>
        <a:bodyPr/>
        <a:lstStyle/>
        <a:p>
          <a:endParaRPr lang="en-US"/>
        </a:p>
      </dgm:t>
    </dgm:pt>
    <dgm:pt modelId="{BEAE70E7-AFAD-4B6C-B251-401177022217}" type="sibTrans" cxnId="{2B4CF937-179B-4434-B88A-9165FBA5A51C}">
      <dgm:prSet/>
      <dgm:spPr/>
      <dgm:t>
        <a:bodyPr/>
        <a:lstStyle/>
        <a:p>
          <a:endParaRPr lang="en-US"/>
        </a:p>
      </dgm:t>
    </dgm:pt>
    <dgm:pt modelId="{D8D6AC6B-7C8A-4943-997D-A28BC747B27F}">
      <dgm:prSet/>
      <dgm:spPr/>
      <dgm:t>
        <a:bodyPr/>
        <a:lstStyle/>
        <a:p>
          <a:pPr>
            <a:lnSpc>
              <a:spcPct val="100000"/>
            </a:lnSpc>
          </a:pPr>
          <a:r>
            <a:rPr lang="en-CA"/>
            <a:t>Around 50% of the responders show interest on more sustainability offer in the curriculum, sustainability electives, related projects and research opportunities </a:t>
          </a:r>
          <a:endParaRPr lang="en-US"/>
        </a:p>
      </dgm:t>
    </dgm:pt>
    <dgm:pt modelId="{5F76421F-9565-4F9E-B564-AAC90956CCDF}" type="parTrans" cxnId="{A1DF9BA2-C15C-44D7-B7E3-1C8ACA9499DD}">
      <dgm:prSet/>
      <dgm:spPr/>
      <dgm:t>
        <a:bodyPr/>
        <a:lstStyle/>
        <a:p>
          <a:endParaRPr lang="en-US"/>
        </a:p>
      </dgm:t>
    </dgm:pt>
    <dgm:pt modelId="{AD35EC19-533A-4D22-B0FC-28B57A425EF5}" type="sibTrans" cxnId="{A1DF9BA2-C15C-44D7-B7E3-1C8ACA9499DD}">
      <dgm:prSet/>
      <dgm:spPr/>
      <dgm:t>
        <a:bodyPr/>
        <a:lstStyle/>
        <a:p>
          <a:endParaRPr lang="en-US"/>
        </a:p>
      </dgm:t>
    </dgm:pt>
    <dgm:pt modelId="{DB063057-0691-423A-A5F3-C233CF83392D}" type="pres">
      <dgm:prSet presAssocID="{C09D2D06-61C7-4A4F-BFEE-39D9B477F510}" presName="root" presStyleCnt="0">
        <dgm:presLayoutVars>
          <dgm:dir/>
          <dgm:resizeHandles val="exact"/>
        </dgm:presLayoutVars>
      </dgm:prSet>
      <dgm:spPr/>
      <dgm:t>
        <a:bodyPr/>
        <a:lstStyle/>
        <a:p>
          <a:endParaRPr lang="en-US"/>
        </a:p>
      </dgm:t>
    </dgm:pt>
    <dgm:pt modelId="{83DEBDC2-A67C-4794-BE2E-A286A6A1FB00}" type="pres">
      <dgm:prSet presAssocID="{25EF3B24-2203-401A-B8B8-E732731B0736}" presName="compNode" presStyleCnt="0"/>
      <dgm:spPr/>
    </dgm:pt>
    <dgm:pt modelId="{602997B9-B965-4DBF-A2A7-2551FCDEE464}" type="pres">
      <dgm:prSet presAssocID="{25EF3B24-2203-401A-B8B8-E732731B0736}" presName="bgRect" presStyleLbl="bgShp" presStyleIdx="0" presStyleCnt="5"/>
      <dgm:spPr/>
    </dgm:pt>
    <dgm:pt modelId="{309A03DC-7CB5-4077-9272-3D4D60145916}" type="pres">
      <dgm:prSet presAssocID="{25EF3B24-2203-401A-B8B8-E732731B073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Group"/>
        </a:ext>
      </dgm:extLst>
    </dgm:pt>
    <dgm:pt modelId="{0BF910A4-7085-450A-A368-3C7248530BB0}" type="pres">
      <dgm:prSet presAssocID="{25EF3B24-2203-401A-B8B8-E732731B0736}" presName="spaceRect" presStyleCnt="0"/>
      <dgm:spPr/>
    </dgm:pt>
    <dgm:pt modelId="{C3870F2E-1102-4DF8-BB27-B7F337F16538}" type="pres">
      <dgm:prSet presAssocID="{25EF3B24-2203-401A-B8B8-E732731B0736}" presName="parTx" presStyleLbl="revTx" presStyleIdx="0" presStyleCnt="5">
        <dgm:presLayoutVars>
          <dgm:chMax val="0"/>
          <dgm:chPref val="0"/>
        </dgm:presLayoutVars>
      </dgm:prSet>
      <dgm:spPr/>
      <dgm:t>
        <a:bodyPr/>
        <a:lstStyle/>
        <a:p>
          <a:endParaRPr lang="en-US"/>
        </a:p>
      </dgm:t>
    </dgm:pt>
    <dgm:pt modelId="{72106C77-E4E1-4CAD-9218-EF8306D0BF5A}" type="pres">
      <dgm:prSet presAssocID="{E265C6F4-0EBD-43D8-B1AD-01BA68393682}" presName="sibTrans" presStyleCnt="0"/>
      <dgm:spPr/>
    </dgm:pt>
    <dgm:pt modelId="{C80D515B-EEB6-4AA7-AEE0-A8C7B4F73E17}" type="pres">
      <dgm:prSet presAssocID="{C7253FBB-CF69-42E2-A5C1-A91166D9E557}" presName="compNode" presStyleCnt="0"/>
      <dgm:spPr/>
    </dgm:pt>
    <dgm:pt modelId="{576FB28F-6185-422D-857F-47640C2D8406}" type="pres">
      <dgm:prSet presAssocID="{C7253FBB-CF69-42E2-A5C1-A91166D9E557}" presName="bgRect" presStyleLbl="bgShp" presStyleIdx="1" presStyleCnt="5"/>
      <dgm:spPr/>
    </dgm:pt>
    <dgm:pt modelId="{454A23A1-9D27-40B8-8F5D-9A8E6ABD2B59}" type="pres">
      <dgm:prSet presAssocID="{C7253FBB-CF69-42E2-A5C1-A91166D9E55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keleton"/>
        </a:ext>
      </dgm:extLst>
    </dgm:pt>
    <dgm:pt modelId="{D84012A1-CA65-42D7-B6A7-F1AF3EC5347E}" type="pres">
      <dgm:prSet presAssocID="{C7253FBB-CF69-42E2-A5C1-A91166D9E557}" presName="spaceRect" presStyleCnt="0"/>
      <dgm:spPr/>
    </dgm:pt>
    <dgm:pt modelId="{E476F46E-B908-4E5C-99DB-D2EF411DA45F}" type="pres">
      <dgm:prSet presAssocID="{C7253FBB-CF69-42E2-A5C1-A91166D9E557}" presName="parTx" presStyleLbl="revTx" presStyleIdx="1" presStyleCnt="5">
        <dgm:presLayoutVars>
          <dgm:chMax val="0"/>
          <dgm:chPref val="0"/>
        </dgm:presLayoutVars>
      </dgm:prSet>
      <dgm:spPr/>
      <dgm:t>
        <a:bodyPr/>
        <a:lstStyle/>
        <a:p>
          <a:endParaRPr lang="en-US"/>
        </a:p>
      </dgm:t>
    </dgm:pt>
    <dgm:pt modelId="{6D7073A5-FE5E-4284-BA43-A42846942AAA}" type="pres">
      <dgm:prSet presAssocID="{E95836F2-051D-4CFF-9EEB-3C8270461370}" presName="sibTrans" presStyleCnt="0"/>
      <dgm:spPr/>
    </dgm:pt>
    <dgm:pt modelId="{D68187BF-9444-4280-9B63-5BC9688E72A4}" type="pres">
      <dgm:prSet presAssocID="{4FB754D7-6183-4CA2-ADA8-489EC8872CAD}" presName="compNode" presStyleCnt="0"/>
      <dgm:spPr/>
    </dgm:pt>
    <dgm:pt modelId="{BF49937F-DAD7-41ED-93BB-3F080E13AF4A}" type="pres">
      <dgm:prSet presAssocID="{4FB754D7-6183-4CA2-ADA8-489EC8872CAD}" presName="bgRect" presStyleLbl="bgShp" presStyleIdx="2" presStyleCnt="5"/>
      <dgm:spPr/>
    </dgm:pt>
    <dgm:pt modelId="{B8CFB02B-52C2-405E-9690-72A04CCF59BA}" type="pres">
      <dgm:prSet presAssocID="{4FB754D7-6183-4CA2-ADA8-489EC8872CA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Microscope"/>
        </a:ext>
      </dgm:extLst>
    </dgm:pt>
    <dgm:pt modelId="{858B1EEE-FF4F-47B0-B838-F94F12D9306B}" type="pres">
      <dgm:prSet presAssocID="{4FB754D7-6183-4CA2-ADA8-489EC8872CAD}" presName="spaceRect" presStyleCnt="0"/>
      <dgm:spPr/>
    </dgm:pt>
    <dgm:pt modelId="{83131050-1898-4CC5-A74D-C2F3EE852877}" type="pres">
      <dgm:prSet presAssocID="{4FB754D7-6183-4CA2-ADA8-489EC8872CAD}" presName="parTx" presStyleLbl="revTx" presStyleIdx="2" presStyleCnt="5">
        <dgm:presLayoutVars>
          <dgm:chMax val="0"/>
          <dgm:chPref val="0"/>
        </dgm:presLayoutVars>
      </dgm:prSet>
      <dgm:spPr/>
      <dgm:t>
        <a:bodyPr/>
        <a:lstStyle/>
        <a:p>
          <a:endParaRPr lang="en-US"/>
        </a:p>
      </dgm:t>
    </dgm:pt>
    <dgm:pt modelId="{BC3AE705-9AC2-49D2-A53D-F6213AF10D0B}" type="pres">
      <dgm:prSet presAssocID="{9E5727A7-5B60-4C73-BD05-5E5DE12B0EBB}" presName="sibTrans" presStyleCnt="0"/>
      <dgm:spPr/>
    </dgm:pt>
    <dgm:pt modelId="{7443530B-ED1D-4794-92C7-960D66CAF01F}" type="pres">
      <dgm:prSet presAssocID="{AA8F0B84-E2E7-4164-A568-536CD644D9CA}" presName="compNode" presStyleCnt="0"/>
      <dgm:spPr/>
    </dgm:pt>
    <dgm:pt modelId="{384D19BB-65C9-4496-9DE9-D4613DBB1E6C}" type="pres">
      <dgm:prSet presAssocID="{AA8F0B84-E2E7-4164-A568-536CD644D9CA}" presName="bgRect" presStyleLbl="bgShp" presStyleIdx="3" presStyleCnt="5"/>
      <dgm:spPr/>
    </dgm:pt>
    <dgm:pt modelId="{6713AD5D-C8E5-46DC-B0C3-AAA4F2198FE5}" type="pres">
      <dgm:prSet presAssocID="{AA8F0B84-E2E7-4164-A568-536CD644D9C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Business Growth"/>
        </a:ext>
      </dgm:extLst>
    </dgm:pt>
    <dgm:pt modelId="{26BA172D-760C-47F0-947B-F653A44BDA4F}" type="pres">
      <dgm:prSet presAssocID="{AA8F0B84-E2E7-4164-A568-536CD644D9CA}" presName="spaceRect" presStyleCnt="0"/>
      <dgm:spPr/>
    </dgm:pt>
    <dgm:pt modelId="{2E3913C3-6A10-424E-A53D-A8E578E5D3E9}" type="pres">
      <dgm:prSet presAssocID="{AA8F0B84-E2E7-4164-A568-536CD644D9CA}" presName="parTx" presStyleLbl="revTx" presStyleIdx="3" presStyleCnt="5">
        <dgm:presLayoutVars>
          <dgm:chMax val="0"/>
          <dgm:chPref val="0"/>
        </dgm:presLayoutVars>
      </dgm:prSet>
      <dgm:spPr/>
      <dgm:t>
        <a:bodyPr/>
        <a:lstStyle/>
        <a:p>
          <a:endParaRPr lang="en-US"/>
        </a:p>
      </dgm:t>
    </dgm:pt>
    <dgm:pt modelId="{58CB5375-1B97-431B-9A5F-E5946C65D994}" type="pres">
      <dgm:prSet presAssocID="{BEAE70E7-AFAD-4B6C-B251-401177022217}" presName="sibTrans" presStyleCnt="0"/>
      <dgm:spPr/>
    </dgm:pt>
    <dgm:pt modelId="{911DE07B-00BC-4507-99E1-A55905E6FBDF}" type="pres">
      <dgm:prSet presAssocID="{D8D6AC6B-7C8A-4943-997D-A28BC747B27F}" presName="compNode" presStyleCnt="0"/>
      <dgm:spPr/>
    </dgm:pt>
    <dgm:pt modelId="{2AC083B8-4B10-47C0-BB3F-7D00A3905A00}" type="pres">
      <dgm:prSet presAssocID="{D8D6AC6B-7C8A-4943-997D-A28BC747B27F}" presName="bgRect" presStyleLbl="bgShp" presStyleIdx="4" presStyleCnt="5"/>
      <dgm:spPr/>
    </dgm:pt>
    <dgm:pt modelId="{57DE99E6-54FB-4949-9286-2D792CAEB522}" type="pres">
      <dgm:prSet presAssocID="{D8D6AC6B-7C8A-4943-997D-A28BC747B2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Books"/>
        </a:ext>
      </dgm:extLst>
    </dgm:pt>
    <dgm:pt modelId="{5B9FE909-362D-42EC-9941-6C6FC834918D}" type="pres">
      <dgm:prSet presAssocID="{D8D6AC6B-7C8A-4943-997D-A28BC747B27F}" presName="spaceRect" presStyleCnt="0"/>
      <dgm:spPr/>
    </dgm:pt>
    <dgm:pt modelId="{B8D86970-22F1-44AD-9E7E-9377A094C810}" type="pres">
      <dgm:prSet presAssocID="{D8D6AC6B-7C8A-4943-997D-A28BC747B27F}" presName="parTx" presStyleLbl="revTx" presStyleIdx="4" presStyleCnt="5">
        <dgm:presLayoutVars>
          <dgm:chMax val="0"/>
          <dgm:chPref val="0"/>
        </dgm:presLayoutVars>
      </dgm:prSet>
      <dgm:spPr/>
      <dgm:t>
        <a:bodyPr/>
        <a:lstStyle/>
        <a:p>
          <a:endParaRPr lang="en-US"/>
        </a:p>
      </dgm:t>
    </dgm:pt>
  </dgm:ptLst>
  <dgm:cxnLst>
    <dgm:cxn modelId="{559A0BAE-BB49-B14A-A6CB-BFFE1DD3FA9D}" type="presOf" srcId="{25EF3B24-2203-401A-B8B8-E732731B0736}" destId="{C3870F2E-1102-4DF8-BB27-B7F337F16538}" srcOrd="0" destOrd="0" presId="urn:microsoft.com/office/officeart/2018/2/layout/IconVerticalSolidList"/>
    <dgm:cxn modelId="{6D07C70E-A3AB-E640-8F0E-5A3DB84B3DC4}" type="presOf" srcId="{AA8F0B84-E2E7-4164-A568-536CD644D9CA}" destId="{2E3913C3-6A10-424E-A53D-A8E578E5D3E9}" srcOrd="0" destOrd="0" presId="urn:microsoft.com/office/officeart/2018/2/layout/IconVerticalSolidList"/>
    <dgm:cxn modelId="{EE8F0A26-D39C-4813-8D27-FF1CF26C5249}" srcId="{C09D2D06-61C7-4A4F-BFEE-39D9B477F510}" destId="{4FB754D7-6183-4CA2-ADA8-489EC8872CAD}" srcOrd="2" destOrd="0" parTransId="{F1F2AB38-30C4-46A9-90A1-208E6C2F0C12}" sibTransId="{9E5727A7-5B60-4C73-BD05-5E5DE12B0EBB}"/>
    <dgm:cxn modelId="{DDB32A27-F562-D041-9CFF-1E97D7474EA7}" type="presOf" srcId="{C7253FBB-CF69-42E2-A5C1-A91166D9E557}" destId="{E476F46E-B908-4E5C-99DB-D2EF411DA45F}" srcOrd="0" destOrd="0" presId="urn:microsoft.com/office/officeart/2018/2/layout/IconVerticalSolidList"/>
    <dgm:cxn modelId="{A1DF9BA2-C15C-44D7-B7E3-1C8ACA9499DD}" srcId="{C09D2D06-61C7-4A4F-BFEE-39D9B477F510}" destId="{D8D6AC6B-7C8A-4943-997D-A28BC747B27F}" srcOrd="4" destOrd="0" parTransId="{5F76421F-9565-4F9E-B564-AAC90956CCDF}" sibTransId="{AD35EC19-533A-4D22-B0FC-28B57A425EF5}"/>
    <dgm:cxn modelId="{B0A0C8C2-F4EA-D645-A5CD-736D09041E8D}" type="presOf" srcId="{4FB754D7-6183-4CA2-ADA8-489EC8872CAD}" destId="{83131050-1898-4CC5-A74D-C2F3EE852877}" srcOrd="0" destOrd="0" presId="urn:microsoft.com/office/officeart/2018/2/layout/IconVerticalSolidList"/>
    <dgm:cxn modelId="{A642F38C-C24C-AD44-98AD-373DD915EE1C}" type="presOf" srcId="{C09D2D06-61C7-4A4F-BFEE-39D9B477F510}" destId="{DB063057-0691-423A-A5F3-C233CF83392D}" srcOrd="0" destOrd="0" presId="urn:microsoft.com/office/officeart/2018/2/layout/IconVerticalSolidList"/>
    <dgm:cxn modelId="{1EF80600-ADDA-47F5-BB2F-7B1EE0B7D4E3}" srcId="{C09D2D06-61C7-4A4F-BFEE-39D9B477F510}" destId="{C7253FBB-CF69-42E2-A5C1-A91166D9E557}" srcOrd="1" destOrd="0" parTransId="{232CE02F-0793-4C6D-8BA1-5529DE123D3C}" sibTransId="{E95836F2-051D-4CFF-9EEB-3C8270461370}"/>
    <dgm:cxn modelId="{B754E237-0897-41E7-BFB8-1217913D8788}" srcId="{C09D2D06-61C7-4A4F-BFEE-39D9B477F510}" destId="{25EF3B24-2203-401A-B8B8-E732731B0736}" srcOrd="0" destOrd="0" parTransId="{0DD6520D-9060-4B3C-9C7D-E3C8485A8F30}" sibTransId="{E265C6F4-0EBD-43D8-B1AD-01BA68393682}"/>
    <dgm:cxn modelId="{84C62D66-B0BF-574A-A35B-54A505A7D723}" type="presOf" srcId="{D8D6AC6B-7C8A-4943-997D-A28BC747B27F}" destId="{B8D86970-22F1-44AD-9E7E-9377A094C810}" srcOrd="0" destOrd="0" presId="urn:microsoft.com/office/officeart/2018/2/layout/IconVerticalSolidList"/>
    <dgm:cxn modelId="{2B4CF937-179B-4434-B88A-9165FBA5A51C}" srcId="{C09D2D06-61C7-4A4F-BFEE-39D9B477F510}" destId="{AA8F0B84-E2E7-4164-A568-536CD644D9CA}" srcOrd="3" destOrd="0" parTransId="{7D39A895-088A-4DBC-BA00-4766EDA45EC0}" sibTransId="{BEAE70E7-AFAD-4B6C-B251-401177022217}"/>
    <dgm:cxn modelId="{A6837DFF-7B4B-6540-B147-AFA707AD5297}" type="presParOf" srcId="{DB063057-0691-423A-A5F3-C233CF83392D}" destId="{83DEBDC2-A67C-4794-BE2E-A286A6A1FB00}" srcOrd="0" destOrd="0" presId="urn:microsoft.com/office/officeart/2018/2/layout/IconVerticalSolidList"/>
    <dgm:cxn modelId="{D61CE46F-DE8D-2744-8631-4D5D64B8F3DB}" type="presParOf" srcId="{83DEBDC2-A67C-4794-BE2E-A286A6A1FB00}" destId="{602997B9-B965-4DBF-A2A7-2551FCDEE464}" srcOrd="0" destOrd="0" presId="urn:microsoft.com/office/officeart/2018/2/layout/IconVerticalSolidList"/>
    <dgm:cxn modelId="{01D2E557-8EF1-5F41-9A39-9AACB382FDD4}" type="presParOf" srcId="{83DEBDC2-A67C-4794-BE2E-A286A6A1FB00}" destId="{309A03DC-7CB5-4077-9272-3D4D60145916}" srcOrd="1" destOrd="0" presId="urn:microsoft.com/office/officeart/2018/2/layout/IconVerticalSolidList"/>
    <dgm:cxn modelId="{158B7099-8A92-F048-8A6D-62534069F400}" type="presParOf" srcId="{83DEBDC2-A67C-4794-BE2E-A286A6A1FB00}" destId="{0BF910A4-7085-450A-A368-3C7248530BB0}" srcOrd="2" destOrd="0" presId="urn:microsoft.com/office/officeart/2018/2/layout/IconVerticalSolidList"/>
    <dgm:cxn modelId="{9C39F39D-1B0A-084B-AB5A-AA8BEC0B0009}" type="presParOf" srcId="{83DEBDC2-A67C-4794-BE2E-A286A6A1FB00}" destId="{C3870F2E-1102-4DF8-BB27-B7F337F16538}" srcOrd="3" destOrd="0" presId="urn:microsoft.com/office/officeart/2018/2/layout/IconVerticalSolidList"/>
    <dgm:cxn modelId="{418B53E2-DA12-134D-A43D-D0312B515F44}" type="presParOf" srcId="{DB063057-0691-423A-A5F3-C233CF83392D}" destId="{72106C77-E4E1-4CAD-9218-EF8306D0BF5A}" srcOrd="1" destOrd="0" presId="urn:microsoft.com/office/officeart/2018/2/layout/IconVerticalSolidList"/>
    <dgm:cxn modelId="{7F3C310F-9E0C-F847-AF11-91AB3766A373}" type="presParOf" srcId="{DB063057-0691-423A-A5F3-C233CF83392D}" destId="{C80D515B-EEB6-4AA7-AEE0-A8C7B4F73E17}" srcOrd="2" destOrd="0" presId="urn:microsoft.com/office/officeart/2018/2/layout/IconVerticalSolidList"/>
    <dgm:cxn modelId="{FDD6166D-B2C1-2F4D-962D-DB4956599B47}" type="presParOf" srcId="{C80D515B-EEB6-4AA7-AEE0-A8C7B4F73E17}" destId="{576FB28F-6185-422D-857F-47640C2D8406}" srcOrd="0" destOrd="0" presId="urn:microsoft.com/office/officeart/2018/2/layout/IconVerticalSolidList"/>
    <dgm:cxn modelId="{682252EC-81BB-EE40-AC98-255FEB203D66}" type="presParOf" srcId="{C80D515B-EEB6-4AA7-AEE0-A8C7B4F73E17}" destId="{454A23A1-9D27-40B8-8F5D-9A8E6ABD2B59}" srcOrd="1" destOrd="0" presId="urn:microsoft.com/office/officeart/2018/2/layout/IconVerticalSolidList"/>
    <dgm:cxn modelId="{5F87DEFA-354B-494F-9FFE-4E03854F90D5}" type="presParOf" srcId="{C80D515B-EEB6-4AA7-AEE0-A8C7B4F73E17}" destId="{D84012A1-CA65-42D7-B6A7-F1AF3EC5347E}" srcOrd="2" destOrd="0" presId="urn:microsoft.com/office/officeart/2018/2/layout/IconVerticalSolidList"/>
    <dgm:cxn modelId="{49835CBF-EFE6-B44A-8A7A-A7C0E96BB24D}" type="presParOf" srcId="{C80D515B-EEB6-4AA7-AEE0-A8C7B4F73E17}" destId="{E476F46E-B908-4E5C-99DB-D2EF411DA45F}" srcOrd="3" destOrd="0" presId="urn:microsoft.com/office/officeart/2018/2/layout/IconVerticalSolidList"/>
    <dgm:cxn modelId="{D040AE55-19B4-E04F-93B2-2C0B625DD9F1}" type="presParOf" srcId="{DB063057-0691-423A-A5F3-C233CF83392D}" destId="{6D7073A5-FE5E-4284-BA43-A42846942AAA}" srcOrd="3" destOrd="0" presId="urn:microsoft.com/office/officeart/2018/2/layout/IconVerticalSolidList"/>
    <dgm:cxn modelId="{C2364F07-0CA4-6641-95AF-A9CE792CC864}" type="presParOf" srcId="{DB063057-0691-423A-A5F3-C233CF83392D}" destId="{D68187BF-9444-4280-9B63-5BC9688E72A4}" srcOrd="4" destOrd="0" presId="urn:microsoft.com/office/officeart/2018/2/layout/IconVerticalSolidList"/>
    <dgm:cxn modelId="{760FCBE8-DFB6-E242-A2A2-5C7A69A27BD9}" type="presParOf" srcId="{D68187BF-9444-4280-9B63-5BC9688E72A4}" destId="{BF49937F-DAD7-41ED-93BB-3F080E13AF4A}" srcOrd="0" destOrd="0" presId="urn:microsoft.com/office/officeart/2018/2/layout/IconVerticalSolidList"/>
    <dgm:cxn modelId="{5EBF49F0-3D1B-CC47-8B9F-4E750435883B}" type="presParOf" srcId="{D68187BF-9444-4280-9B63-5BC9688E72A4}" destId="{B8CFB02B-52C2-405E-9690-72A04CCF59BA}" srcOrd="1" destOrd="0" presId="urn:microsoft.com/office/officeart/2018/2/layout/IconVerticalSolidList"/>
    <dgm:cxn modelId="{92B5FC0D-E2F8-3544-8B37-3F3141582A5E}" type="presParOf" srcId="{D68187BF-9444-4280-9B63-5BC9688E72A4}" destId="{858B1EEE-FF4F-47B0-B838-F94F12D9306B}" srcOrd="2" destOrd="0" presId="urn:microsoft.com/office/officeart/2018/2/layout/IconVerticalSolidList"/>
    <dgm:cxn modelId="{E1BECAED-DDA7-FC4F-AC90-625ED3647621}" type="presParOf" srcId="{D68187BF-9444-4280-9B63-5BC9688E72A4}" destId="{83131050-1898-4CC5-A74D-C2F3EE852877}" srcOrd="3" destOrd="0" presId="urn:microsoft.com/office/officeart/2018/2/layout/IconVerticalSolidList"/>
    <dgm:cxn modelId="{04038218-2C4F-2544-A0C2-8E9AE264637E}" type="presParOf" srcId="{DB063057-0691-423A-A5F3-C233CF83392D}" destId="{BC3AE705-9AC2-49D2-A53D-F6213AF10D0B}" srcOrd="5" destOrd="0" presId="urn:microsoft.com/office/officeart/2018/2/layout/IconVerticalSolidList"/>
    <dgm:cxn modelId="{2F8189C9-D12D-5042-8CA6-9C7FFE65150B}" type="presParOf" srcId="{DB063057-0691-423A-A5F3-C233CF83392D}" destId="{7443530B-ED1D-4794-92C7-960D66CAF01F}" srcOrd="6" destOrd="0" presId="urn:microsoft.com/office/officeart/2018/2/layout/IconVerticalSolidList"/>
    <dgm:cxn modelId="{C17B6C6F-51F2-DF49-BDE5-1DCDDE36449C}" type="presParOf" srcId="{7443530B-ED1D-4794-92C7-960D66CAF01F}" destId="{384D19BB-65C9-4496-9DE9-D4613DBB1E6C}" srcOrd="0" destOrd="0" presId="urn:microsoft.com/office/officeart/2018/2/layout/IconVerticalSolidList"/>
    <dgm:cxn modelId="{DBFCE905-6F9C-EA4B-91BB-FDCE21F5ABA1}" type="presParOf" srcId="{7443530B-ED1D-4794-92C7-960D66CAF01F}" destId="{6713AD5D-C8E5-46DC-B0C3-AAA4F2198FE5}" srcOrd="1" destOrd="0" presId="urn:microsoft.com/office/officeart/2018/2/layout/IconVerticalSolidList"/>
    <dgm:cxn modelId="{3949C297-758E-874E-A801-CF94BE07BC29}" type="presParOf" srcId="{7443530B-ED1D-4794-92C7-960D66CAF01F}" destId="{26BA172D-760C-47F0-947B-F653A44BDA4F}" srcOrd="2" destOrd="0" presId="urn:microsoft.com/office/officeart/2018/2/layout/IconVerticalSolidList"/>
    <dgm:cxn modelId="{1BE41876-DC73-C44C-9452-1916C1B4D014}" type="presParOf" srcId="{7443530B-ED1D-4794-92C7-960D66CAF01F}" destId="{2E3913C3-6A10-424E-A53D-A8E578E5D3E9}" srcOrd="3" destOrd="0" presId="urn:microsoft.com/office/officeart/2018/2/layout/IconVerticalSolidList"/>
    <dgm:cxn modelId="{64B0EB26-8E8A-3E46-9675-BA9FB25C4BED}" type="presParOf" srcId="{DB063057-0691-423A-A5F3-C233CF83392D}" destId="{58CB5375-1B97-431B-9A5F-E5946C65D994}" srcOrd="7" destOrd="0" presId="urn:microsoft.com/office/officeart/2018/2/layout/IconVerticalSolidList"/>
    <dgm:cxn modelId="{500DF65C-CA95-EF4C-81BD-8B6A05EC9F0B}" type="presParOf" srcId="{DB063057-0691-423A-A5F3-C233CF83392D}" destId="{911DE07B-00BC-4507-99E1-A55905E6FBDF}" srcOrd="8" destOrd="0" presId="urn:microsoft.com/office/officeart/2018/2/layout/IconVerticalSolidList"/>
    <dgm:cxn modelId="{532DD2E5-CDE8-B543-813D-EC3A57739E50}" type="presParOf" srcId="{911DE07B-00BC-4507-99E1-A55905E6FBDF}" destId="{2AC083B8-4B10-47C0-BB3F-7D00A3905A00}" srcOrd="0" destOrd="0" presId="urn:microsoft.com/office/officeart/2018/2/layout/IconVerticalSolidList"/>
    <dgm:cxn modelId="{CB524BC6-4D5E-0D43-8614-7A1158E25504}" type="presParOf" srcId="{911DE07B-00BC-4507-99E1-A55905E6FBDF}" destId="{57DE99E6-54FB-4949-9286-2D792CAEB522}" srcOrd="1" destOrd="0" presId="urn:microsoft.com/office/officeart/2018/2/layout/IconVerticalSolidList"/>
    <dgm:cxn modelId="{06A8C031-D801-644C-AEB4-A6E0D676D943}" type="presParOf" srcId="{911DE07B-00BC-4507-99E1-A55905E6FBDF}" destId="{5B9FE909-362D-42EC-9941-6C6FC834918D}" srcOrd="2" destOrd="0" presId="urn:microsoft.com/office/officeart/2018/2/layout/IconVerticalSolidList"/>
    <dgm:cxn modelId="{5053824C-7548-AE49-A41D-62CA86C8C139}" type="presParOf" srcId="{911DE07B-00BC-4507-99E1-A55905E6FBDF}" destId="{B8D86970-22F1-44AD-9E7E-9377A094C8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FB3E1F-1184-4B76-B53A-9E91625CC27B}" type="doc">
      <dgm:prSet loTypeId="urn:microsoft.com/office/officeart/2016/7/layout/LinearBlockProcessNumbered" loCatId="process" qsTypeId="urn:microsoft.com/office/officeart/2005/8/quickstyle/simple1" qsCatId="simple" csTypeId="urn:microsoft.com/office/officeart/2005/8/colors/colorful2" csCatId="colorful" phldr="1"/>
      <dgm:spPr/>
      <dgm:t>
        <a:bodyPr/>
        <a:lstStyle/>
        <a:p>
          <a:endParaRPr lang="en-US"/>
        </a:p>
      </dgm:t>
    </dgm:pt>
    <dgm:pt modelId="{DE14360C-24BF-4154-B8BE-6E6CB85CF860}">
      <dgm:prSet/>
      <dgm:spPr/>
      <dgm:t>
        <a:bodyPr/>
        <a:lstStyle/>
        <a:p>
          <a:pPr>
            <a:lnSpc>
              <a:spcPct val="100000"/>
            </a:lnSpc>
          </a:pPr>
          <a:r>
            <a:rPr lang="en-CA"/>
            <a:t>Similar institutions have taken even greater strides to reduce their carbon footprint. </a:t>
          </a:r>
          <a:endParaRPr lang="en-US"/>
        </a:p>
      </dgm:t>
    </dgm:pt>
    <dgm:pt modelId="{59F60630-61C3-45A9-B16B-9968513512C8}" type="parTrans" cxnId="{A064708C-C087-4537-B35A-1B9D1F303507}">
      <dgm:prSet/>
      <dgm:spPr/>
      <dgm:t>
        <a:bodyPr/>
        <a:lstStyle/>
        <a:p>
          <a:endParaRPr lang="en-US"/>
        </a:p>
      </dgm:t>
    </dgm:pt>
    <dgm:pt modelId="{F5AE6B4A-39E5-4239-9D4B-E129AD6AB424}" type="sibTrans" cxnId="{A064708C-C087-4537-B35A-1B9D1F303507}">
      <dgm:prSet phldrT="01"/>
      <dgm:spPr/>
      <dgm:t>
        <a:bodyPr/>
        <a:lstStyle/>
        <a:p>
          <a:r>
            <a:rPr lang="en-US"/>
            <a:t>01</a:t>
          </a:r>
        </a:p>
      </dgm:t>
    </dgm:pt>
    <dgm:pt modelId="{469010A9-D353-4C62-9A50-CBC000003DB4}">
      <dgm:prSet/>
      <dgm:spPr/>
      <dgm:t>
        <a:bodyPr/>
        <a:lstStyle/>
        <a:p>
          <a:pPr>
            <a:lnSpc>
              <a:spcPct val="100000"/>
            </a:lnSpc>
          </a:pPr>
          <a:r>
            <a:rPr lang="en-CA"/>
            <a:t>Similar institutions have received gold stars rating by AASHE for sustainability while Niagara College has only been certified as silver. </a:t>
          </a:r>
          <a:endParaRPr lang="en-US"/>
        </a:p>
      </dgm:t>
    </dgm:pt>
    <dgm:pt modelId="{169AABED-B66E-4BC3-8FA6-FF06EE79EB93}" type="parTrans" cxnId="{D51E79FA-1D13-4FC5-B5E3-A8C5D8388BF2}">
      <dgm:prSet/>
      <dgm:spPr/>
      <dgm:t>
        <a:bodyPr/>
        <a:lstStyle/>
        <a:p>
          <a:endParaRPr lang="en-US"/>
        </a:p>
      </dgm:t>
    </dgm:pt>
    <dgm:pt modelId="{E123B528-4222-4821-AD76-F69BCCC10EEE}" type="sibTrans" cxnId="{D51E79FA-1D13-4FC5-B5E3-A8C5D8388BF2}">
      <dgm:prSet phldrT="02"/>
      <dgm:spPr/>
      <dgm:t>
        <a:bodyPr/>
        <a:lstStyle/>
        <a:p>
          <a:r>
            <a:rPr lang="en-US"/>
            <a:t>02</a:t>
          </a:r>
        </a:p>
      </dgm:t>
    </dgm:pt>
    <dgm:pt modelId="{14702C6D-16A8-4FCD-9E64-2BC0846459F9}">
      <dgm:prSet/>
      <dgm:spPr/>
      <dgm:t>
        <a:bodyPr/>
        <a:lstStyle/>
        <a:p>
          <a:pPr>
            <a:lnSpc>
              <a:spcPct val="100000"/>
            </a:lnSpc>
          </a:pPr>
          <a:r>
            <a:rPr lang="en-CA"/>
            <a:t>The purpose of the Climate Change Action Plan was to propose strategies to further advance in sustainability. </a:t>
          </a:r>
          <a:endParaRPr lang="en-US" dirty="0"/>
        </a:p>
      </dgm:t>
    </dgm:pt>
    <dgm:pt modelId="{06B345A2-3DEB-4E27-B0C3-22676925CA4F}" type="parTrans" cxnId="{6A31E22D-C118-4026-95B7-973393187CE9}">
      <dgm:prSet/>
      <dgm:spPr/>
      <dgm:t>
        <a:bodyPr/>
        <a:lstStyle/>
        <a:p>
          <a:endParaRPr lang="en-US"/>
        </a:p>
      </dgm:t>
    </dgm:pt>
    <dgm:pt modelId="{3B0296F6-1AD0-4906-B25F-79ADD5A71635}" type="sibTrans" cxnId="{6A31E22D-C118-4026-95B7-973393187CE9}">
      <dgm:prSet phldrT="03"/>
      <dgm:spPr/>
      <dgm:t>
        <a:bodyPr/>
        <a:lstStyle/>
        <a:p>
          <a:r>
            <a:rPr lang="en-US"/>
            <a:t>03</a:t>
          </a:r>
        </a:p>
      </dgm:t>
    </dgm:pt>
    <dgm:pt modelId="{072655EC-25C2-A74E-B3A0-0E379B5BFF41}" type="pres">
      <dgm:prSet presAssocID="{63FB3E1F-1184-4B76-B53A-9E91625CC27B}" presName="Name0" presStyleCnt="0">
        <dgm:presLayoutVars>
          <dgm:animLvl val="lvl"/>
          <dgm:resizeHandles val="exact"/>
        </dgm:presLayoutVars>
      </dgm:prSet>
      <dgm:spPr/>
      <dgm:t>
        <a:bodyPr/>
        <a:lstStyle/>
        <a:p>
          <a:endParaRPr lang="en-US"/>
        </a:p>
      </dgm:t>
    </dgm:pt>
    <dgm:pt modelId="{78DA3974-39D1-3A4A-A6BE-D902C698EC87}" type="pres">
      <dgm:prSet presAssocID="{DE14360C-24BF-4154-B8BE-6E6CB85CF860}" presName="compositeNode" presStyleCnt="0">
        <dgm:presLayoutVars>
          <dgm:bulletEnabled val="1"/>
        </dgm:presLayoutVars>
      </dgm:prSet>
      <dgm:spPr/>
    </dgm:pt>
    <dgm:pt modelId="{FEE6D922-B074-CC41-A133-0CA99AD3A3DB}" type="pres">
      <dgm:prSet presAssocID="{DE14360C-24BF-4154-B8BE-6E6CB85CF860}" presName="bgRect" presStyleLbl="alignNode1" presStyleIdx="0" presStyleCnt="3"/>
      <dgm:spPr/>
      <dgm:t>
        <a:bodyPr/>
        <a:lstStyle/>
        <a:p>
          <a:endParaRPr lang="en-US"/>
        </a:p>
      </dgm:t>
    </dgm:pt>
    <dgm:pt modelId="{ECADA0D3-B16B-4048-9F86-64DEF5FB3DC8}" type="pres">
      <dgm:prSet presAssocID="{F5AE6B4A-39E5-4239-9D4B-E129AD6AB424}" presName="sibTransNodeRect" presStyleLbl="alignNode1" presStyleIdx="0" presStyleCnt="3">
        <dgm:presLayoutVars>
          <dgm:chMax val="0"/>
          <dgm:bulletEnabled val="1"/>
        </dgm:presLayoutVars>
      </dgm:prSet>
      <dgm:spPr/>
      <dgm:t>
        <a:bodyPr/>
        <a:lstStyle/>
        <a:p>
          <a:endParaRPr lang="en-US"/>
        </a:p>
      </dgm:t>
    </dgm:pt>
    <dgm:pt modelId="{BBD7E23E-F88B-6B45-B331-0BB1FD7593F4}" type="pres">
      <dgm:prSet presAssocID="{DE14360C-24BF-4154-B8BE-6E6CB85CF860}" presName="nodeRect" presStyleLbl="alignNode1" presStyleIdx="0" presStyleCnt="3">
        <dgm:presLayoutVars>
          <dgm:bulletEnabled val="1"/>
        </dgm:presLayoutVars>
      </dgm:prSet>
      <dgm:spPr/>
      <dgm:t>
        <a:bodyPr/>
        <a:lstStyle/>
        <a:p>
          <a:endParaRPr lang="en-US"/>
        </a:p>
      </dgm:t>
    </dgm:pt>
    <dgm:pt modelId="{DB4C3306-9921-8A42-9A7F-D20AFDA92957}" type="pres">
      <dgm:prSet presAssocID="{F5AE6B4A-39E5-4239-9D4B-E129AD6AB424}" presName="sibTrans" presStyleCnt="0"/>
      <dgm:spPr/>
    </dgm:pt>
    <dgm:pt modelId="{49FDFAF3-48E4-1E4F-8FD3-A2A1DC33131D}" type="pres">
      <dgm:prSet presAssocID="{469010A9-D353-4C62-9A50-CBC000003DB4}" presName="compositeNode" presStyleCnt="0">
        <dgm:presLayoutVars>
          <dgm:bulletEnabled val="1"/>
        </dgm:presLayoutVars>
      </dgm:prSet>
      <dgm:spPr/>
    </dgm:pt>
    <dgm:pt modelId="{C2CD8E26-609C-DA4D-905C-5409184CA386}" type="pres">
      <dgm:prSet presAssocID="{469010A9-D353-4C62-9A50-CBC000003DB4}" presName="bgRect" presStyleLbl="alignNode1" presStyleIdx="1" presStyleCnt="3"/>
      <dgm:spPr/>
      <dgm:t>
        <a:bodyPr/>
        <a:lstStyle/>
        <a:p>
          <a:endParaRPr lang="en-US"/>
        </a:p>
      </dgm:t>
    </dgm:pt>
    <dgm:pt modelId="{EB186FAA-498A-9740-AED5-AB4E313B7F4C}" type="pres">
      <dgm:prSet presAssocID="{E123B528-4222-4821-AD76-F69BCCC10EEE}" presName="sibTransNodeRect" presStyleLbl="alignNode1" presStyleIdx="1" presStyleCnt="3">
        <dgm:presLayoutVars>
          <dgm:chMax val="0"/>
          <dgm:bulletEnabled val="1"/>
        </dgm:presLayoutVars>
      </dgm:prSet>
      <dgm:spPr/>
      <dgm:t>
        <a:bodyPr/>
        <a:lstStyle/>
        <a:p>
          <a:endParaRPr lang="en-US"/>
        </a:p>
      </dgm:t>
    </dgm:pt>
    <dgm:pt modelId="{3300BB23-8EDC-B843-9678-2D165513EF6A}" type="pres">
      <dgm:prSet presAssocID="{469010A9-D353-4C62-9A50-CBC000003DB4}" presName="nodeRect" presStyleLbl="alignNode1" presStyleIdx="1" presStyleCnt="3">
        <dgm:presLayoutVars>
          <dgm:bulletEnabled val="1"/>
        </dgm:presLayoutVars>
      </dgm:prSet>
      <dgm:spPr/>
      <dgm:t>
        <a:bodyPr/>
        <a:lstStyle/>
        <a:p>
          <a:endParaRPr lang="en-US"/>
        </a:p>
      </dgm:t>
    </dgm:pt>
    <dgm:pt modelId="{DC8CEF0E-0A7D-9842-A121-08513460018D}" type="pres">
      <dgm:prSet presAssocID="{E123B528-4222-4821-AD76-F69BCCC10EEE}" presName="sibTrans" presStyleCnt="0"/>
      <dgm:spPr/>
    </dgm:pt>
    <dgm:pt modelId="{1774A96A-3A91-EA46-821D-F649614933E9}" type="pres">
      <dgm:prSet presAssocID="{14702C6D-16A8-4FCD-9E64-2BC0846459F9}" presName="compositeNode" presStyleCnt="0">
        <dgm:presLayoutVars>
          <dgm:bulletEnabled val="1"/>
        </dgm:presLayoutVars>
      </dgm:prSet>
      <dgm:spPr/>
    </dgm:pt>
    <dgm:pt modelId="{CDB1FDB6-D99C-7143-AB41-B928C63FB900}" type="pres">
      <dgm:prSet presAssocID="{14702C6D-16A8-4FCD-9E64-2BC0846459F9}" presName="bgRect" presStyleLbl="alignNode1" presStyleIdx="2" presStyleCnt="3"/>
      <dgm:spPr/>
      <dgm:t>
        <a:bodyPr/>
        <a:lstStyle/>
        <a:p>
          <a:endParaRPr lang="en-US"/>
        </a:p>
      </dgm:t>
    </dgm:pt>
    <dgm:pt modelId="{257F4125-FB45-DE42-BE28-CCA140BFCC91}" type="pres">
      <dgm:prSet presAssocID="{3B0296F6-1AD0-4906-B25F-79ADD5A71635}" presName="sibTransNodeRect" presStyleLbl="alignNode1" presStyleIdx="2" presStyleCnt="3">
        <dgm:presLayoutVars>
          <dgm:chMax val="0"/>
          <dgm:bulletEnabled val="1"/>
        </dgm:presLayoutVars>
      </dgm:prSet>
      <dgm:spPr/>
      <dgm:t>
        <a:bodyPr/>
        <a:lstStyle/>
        <a:p>
          <a:endParaRPr lang="en-US"/>
        </a:p>
      </dgm:t>
    </dgm:pt>
    <dgm:pt modelId="{6078BDF4-B2F1-0A45-8B91-5E846DA8FCCC}" type="pres">
      <dgm:prSet presAssocID="{14702C6D-16A8-4FCD-9E64-2BC0846459F9}" presName="nodeRect" presStyleLbl="alignNode1" presStyleIdx="2" presStyleCnt="3">
        <dgm:presLayoutVars>
          <dgm:bulletEnabled val="1"/>
        </dgm:presLayoutVars>
      </dgm:prSet>
      <dgm:spPr/>
      <dgm:t>
        <a:bodyPr/>
        <a:lstStyle/>
        <a:p>
          <a:endParaRPr lang="en-US"/>
        </a:p>
      </dgm:t>
    </dgm:pt>
  </dgm:ptLst>
  <dgm:cxnLst>
    <dgm:cxn modelId="{722CD98D-0D48-3443-9B94-DABD76AA394F}" type="presOf" srcId="{E123B528-4222-4821-AD76-F69BCCC10EEE}" destId="{EB186FAA-498A-9740-AED5-AB4E313B7F4C}" srcOrd="0" destOrd="0" presId="urn:microsoft.com/office/officeart/2016/7/layout/LinearBlockProcessNumbered"/>
    <dgm:cxn modelId="{F173176D-0239-2648-A09A-E83FD507248F}" type="presOf" srcId="{469010A9-D353-4C62-9A50-CBC000003DB4}" destId="{3300BB23-8EDC-B843-9678-2D165513EF6A}" srcOrd="1" destOrd="0" presId="urn:microsoft.com/office/officeart/2016/7/layout/LinearBlockProcessNumbered"/>
    <dgm:cxn modelId="{EF8B97D2-6F04-5D44-837F-96479B134E1E}" type="presOf" srcId="{DE14360C-24BF-4154-B8BE-6E6CB85CF860}" destId="{BBD7E23E-F88B-6B45-B331-0BB1FD7593F4}" srcOrd="1" destOrd="0" presId="urn:microsoft.com/office/officeart/2016/7/layout/LinearBlockProcessNumbered"/>
    <dgm:cxn modelId="{D51E79FA-1D13-4FC5-B5E3-A8C5D8388BF2}" srcId="{63FB3E1F-1184-4B76-B53A-9E91625CC27B}" destId="{469010A9-D353-4C62-9A50-CBC000003DB4}" srcOrd="1" destOrd="0" parTransId="{169AABED-B66E-4BC3-8FA6-FF06EE79EB93}" sibTransId="{E123B528-4222-4821-AD76-F69BCCC10EEE}"/>
    <dgm:cxn modelId="{6A31E22D-C118-4026-95B7-973393187CE9}" srcId="{63FB3E1F-1184-4B76-B53A-9E91625CC27B}" destId="{14702C6D-16A8-4FCD-9E64-2BC0846459F9}" srcOrd="2" destOrd="0" parTransId="{06B345A2-3DEB-4E27-B0C3-22676925CA4F}" sibTransId="{3B0296F6-1AD0-4906-B25F-79ADD5A71635}"/>
    <dgm:cxn modelId="{A064708C-C087-4537-B35A-1B9D1F303507}" srcId="{63FB3E1F-1184-4B76-B53A-9E91625CC27B}" destId="{DE14360C-24BF-4154-B8BE-6E6CB85CF860}" srcOrd="0" destOrd="0" parTransId="{59F60630-61C3-45A9-B16B-9968513512C8}" sibTransId="{F5AE6B4A-39E5-4239-9D4B-E129AD6AB424}"/>
    <dgm:cxn modelId="{8A99BF53-B88A-0544-82BA-121E87997693}" type="presOf" srcId="{469010A9-D353-4C62-9A50-CBC000003DB4}" destId="{C2CD8E26-609C-DA4D-905C-5409184CA386}" srcOrd="0" destOrd="0" presId="urn:microsoft.com/office/officeart/2016/7/layout/LinearBlockProcessNumbered"/>
    <dgm:cxn modelId="{403EB3DA-9E3B-044A-9764-BAB8D1FFFB7D}" type="presOf" srcId="{14702C6D-16A8-4FCD-9E64-2BC0846459F9}" destId="{CDB1FDB6-D99C-7143-AB41-B928C63FB900}" srcOrd="0" destOrd="0" presId="urn:microsoft.com/office/officeart/2016/7/layout/LinearBlockProcessNumbered"/>
    <dgm:cxn modelId="{217942CA-ADAE-194F-9265-8213502457A5}" type="presOf" srcId="{63FB3E1F-1184-4B76-B53A-9E91625CC27B}" destId="{072655EC-25C2-A74E-B3A0-0E379B5BFF41}" srcOrd="0" destOrd="0" presId="urn:microsoft.com/office/officeart/2016/7/layout/LinearBlockProcessNumbered"/>
    <dgm:cxn modelId="{7E71A5EA-58AB-D54C-AFB2-02143F8C4705}" type="presOf" srcId="{3B0296F6-1AD0-4906-B25F-79ADD5A71635}" destId="{257F4125-FB45-DE42-BE28-CCA140BFCC91}" srcOrd="0" destOrd="0" presId="urn:microsoft.com/office/officeart/2016/7/layout/LinearBlockProcessNumbered"/>
    <dgm:cxn modelId="{BA23272D-7A16-2344-AF67-390E5AE8B859}" type="presOf" srcId="{F5AE6B4A-39E5-4239-9D4B-E129AD6AB424}" destId="{ECADA0D3-B16B-4048-9F86-64DEF5FB3DC8}" srcOrd="0" destOrd="0" presId="urn:microsoft.com/office/officeart/2016/7/layout/LinearBlockProcessNumbered"/>
    <dgm:cxn modelId="{B690A55A-322C-3A4B-AA07-76563947C5A6}" type="presOf" srcId="{14702C6D-16A8-4FCD-9E64-2BC0846459F9}" destId="{6078BDF4-B2F1-0A45-8B91-5E846DA8FCCC}" srcOrd="1" destOrd="0" presId="urn:microsoft.com/office/officeart/2016/7/layout/LinearBlockProcessNumbered"/>
    <dgm:cxn modelId="{5CB99476-D1E0-4E4E-94C8-FCD1205D1845}" type="presOf" srcId="{DE14360C-24BF-4154-B8BE-6E6CB85CF860}" destId="{FEE6D922-B074-CC41-A133-0CA99AD3A3DB}" srcOrd="0" destOrd="0" presId="urn:microsoft.com/office/officeart/2016/7/layout/LinearBlockProcessNumbered"/>
    <dgm:cxn modelId="{3A9EADCD-1F9F-AE4B-B8A9-D240E6AEA8F4}" type="presParOf" srcId="{072655EC-25C2-A74E-B3A0-0E379B5BFF41}" destId="{78DA3974-39D1-3A4A-A6BE-D902C698EC87}" srcOrd="0" destOrd="0" presId="urn:microsoft.com/office/officeart/2016/7/layout/LinearBlockProcessNumbered"/>
    <dgm:cxn modelId="{E83B567F-31F4-E54A-BD97-BD573C7A96D0}" type="presParOf" srcId="{78DA3974-39D1-3A4A-A6BE-D902C698EC87}" destId="{FEE6D922-B074-CC41-A133-0CA99AD3A3DB}" srcOrd="0" destOrd="0" presId="urn:microsoft.com/office/officeart/2016/7/layout/LinearBlockProcessNumbered"/>
    <dgm:cxn modelId="{C742C841-92BB-7148-B680-5A36B85DE733}" type="presParOf" srcId="{78DA3974-39D1-3A4A-A6BE-D902C698EC87}" destId="{ECADA0D3-B16B-4048-9F86-64DEF5FB3DC8}" srcOrd="1" destOrd="0" presId="urn:microsoft.com/office/officeart/2016/7/layout/LinearBlockProcessNumbered"/>
    <dgm:cxn modelId="{DCEDD546-1F3F-0C40-9AF4-2A25BD65AE0D}" type="presParOf" srcId="{78DA3974-39D1-3A4A-A6BE-D902C698EC87}" destId="{BBD7E23E-F88B-6B45-B331-0BB1FD7593F4}" srcOrd="2" destOrd="0" presId="urn:microsoft.com/office/officeart/2016/7/layout/LinearBlockProcessNumbered"/>
    <dgm:cxn modelId="{9E406132-FBE3-9B4D-9BDD-AD847F9E1221}" type="presParOf" srcId="{072655EC-25C2-A74E-B3A0-0E379B5BFF41}" destId="{DB4C3306-9921-8A42-9A7F-D20AFDA92957}" srcOrd="1" destOrd="0" presId="urn:microsoft.com/office/officeart/2016/7/layout/LinearBlockProcessNumbered"/>
    <dgm:cxn modelId="{9F1D0700-BE8D-AE44-B6C7-C3DF3D0162AE}" type="presParOf" srcId="{072655EC-25C2-A74E-B3A0-0E379B5BFF41}" destId="{49FDFAF3-48E4-1E4F-8FD3-A2A1DC33131D}" srcOrd="2" destOrd="0" presId="urn:microsoft.com/office/officeart/2016/7/layout/LinearBlockProcessNumbered"/>
    <dgm:cxn modelId="{E718C62F-EF78-B34C-867E-C37BA13217F1}" type="presParOf" srcId="{49FDFAF3-48E4-1E4F-8FD3-A2A1DC33131D}" destId="{C2CD8E26-609C-DA4D-905C-5409184CA386}" srcOrd="0" destOrd="0" presId="urn:microsoft.com/office/officeart/2016/7/layout/LinearBlockProcessNumbered"/>
    <dgm:cxn modelId="{0243EBAA-259A-D249-B000-745402DBA75C}" type="presParOf" srcId="{49FDFAF3-48E4-1E4F-8FD3-A2A1DC33131D}" destId="{EB186FAA-498A-9740-AED5-AB4E313B7F4C}" srcOrd="1" destOrd="0" presId="urn:microsoft.com/office/officeart/2016/7/layout/LinearBlockProcessNumbered"/>
    <dgm:cxn modelId="{93D896EA-C1BF-934D-B2BA-9705DA58D101}" type="presParOf" srcId="{49FDFAF3-48E4-1E4F-8FD3-A2A1DC33131D}" destId="{3300BB23-8EDC-B843-9678-2D165513EF6A}" srcOrd="2" destOrd="0" presId="urn:microsoft.com/office/officeart/2016/7/layout/LinearBlockProcessNumbered"/>
    <dgm:cxn modelId="{E12C5488-9C96-5447-92FD-7142C40DDB3F}" type="presParOf" srcId="{072655EC-25C2-A74E-B3A0-0E379B5BFF41}" destId="{DC8CEF0E-0A7D-9842-A121-08513460018D}" srcOrd="3" destOrd="0" presId="urn:microsoft.com/office/officeart/2016/7/layout/LinearBlockProcessNumbered"/>
    <dgm:cxn modelId="{9A518D48-DCEC-084F-994B-52801D58D2D9}" type="presParOf" srcId="{072655EC-25C2-A74E-B3A0-0E379B5BFF41}" destId="{1774A96A-3A91-EA46-821D-F649614933E9}" srcOrd="4" destOrd="0" presId="urn:microsoft.com/office/officeart/2016/7/layout/LinearBlockProcessNumbered"/>
    <dgm:cxn modelId="{22376BE5-0DEC-7044-8689-09E3907AD640}" type="presParOf" srcId="{1774A96A-3A91-EA46-821D-F649614933E9}" destId="{CDB1FDB6-D99C-7143-AB41-B928C63FB900}" srcOrd="0" destOrd="0" presId="urn:microsoft.com/office/officeart/2016/7/layout/LinearBlockProcessNumbered"/>
    <dgm:cxn modelId="{6F81DE7B-80C0-BE4C-818A-2600039EDC05}" type="presParOf" srcId="{1774A96A-3A91-EA46-821D-F649614933E9}" destId="{257F4125-FB45-DE42-BE28-CCA140BFCC91}" srcOrd="1" destOrd="0" presId="urn:microsoft.com/office/officeart/2016/7/layout/LinearBlockProcessNumbered"/>
    <dgm:cxn modelId="{404C7A95-82B0-E64D-B00B-3B39D8C1FA11}" type="presParOf" srcId="{1774A96A-3A91-EA46-821D-F649614933E9}" destId="{6078BDF4-B2F1-0A45-8B91-5E846DA8FCC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CB0E6A-0275-46D8-A4FB-420A2DFDC59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6F935AC-ADBF-46AC-B0C6-7E11A4025FD3}">
      <dgm:prSet/>
      <dgm:spPr/>
      <dgm:t>
        <a:bodyPr/>
        <a:lstStyle/>
        <a:p>
          <a:r>
            <a:rPr lang="en-US">
              <a:solidFill>
                <a:schemeClr val="bg1"/>
              </a:solidFill>
            </a:rPr>
            <a:t>Wellness Education</a:t>
          </a:r>
        </a:p>
      </dgm:t>
    </dgm:pt>
    <dgm:pt modelId="{04075534-9FD4-4BA9-8135-A64B33D3E983}" type="parTrans" cxnId="{2DBAF0E4-25C5-439B-95F2-CB4CE5680DD4}">
      <dgm:prSet/>
      <dgm:spPr/>
      <dgm:t>
        <a:bodyPr/>
        <a:lstStyle/>
        <a:p>
          <a:endParaRPr lang="en-US"/>
        </a:p>
      </dgm:t>
    </dgm:pt>
    <dgm:pt modelId="{EEB37597-D041-4280-A146-AA65B148EB2C}" type="sibTrans" cxnId="{2DBAF0E4-25C5-439B-95F2-CB4CE5680DD4}">
      <dgm:prSet/>
      <dgm:spPr/>
      <dgm:t>
        <a:bodyPr/>
        <a:lstStyle/>
        <a:p>
          <a:endParaRPr lang="en-US"/>
        </a:p>
      </dgm:t>
    </dgm:pt>
    <dgm:pt modelId="{C3DF255C-A899-4E0A-A269-8FB3AEA3BA7D}">
      <dgm:prSet/>
      <dgm:spPr/>
      <dgm:t>
        <a:bodyPr/>
        <a:lstStyle/>
        <a:p>
          <a:r>
            <a:rPr lang="en-US">
              <a:solidFill>
                <a:schemeClr val="bg1"/>
              </a:solidFill>
            </a:rPr>
            <a:t>College Operations</a:t>
          </a:r>
        </a:p>
      </dgm:t>
    </dgm:pt>
    <dgm:pt modelId="{E3BD3AFB-C8A9-427C-9BEB-9BE9E0A8DAF5}" type="parTrans" cxnId="{6222A813-B14F-4FF6-A1BA-46A4563E53AD}">
      <dgm:prSet/>
      <dgm:spPr/>
      <dgm:t>
        <a:bodyPr/>
        <a:lstStyle/>
        <a:p>
          <a:endParaRPr lang="en-US"/>
        </a:p>
      </dgm:t>
    </dgm:pt>
    <dgm:pt modelId="{EE154EA6-043A-4923-869C-E9E8B728B71E}" type="sibTrans" cxnId="{6222A813-B14F-4FF6-A1BA-46A4563E53AD}">
      <dgm:prSet/>
      <dgm:spPr/>
      <dgm:t>
        <a:bodyPr/>
        <a:lstStyle/>
        <a:p>
          <a:endParaRPr lang="en-US"/>
        </a:p>
      </dgm:t>
    </dgm:pt>
    <dgm:pt modelId="{09E3280B-3E0A-4E0D-9640-934B61692712}">
      <dgm:prSet/>
      <dgm:spPr/>
      <dgm:t>
        <a:bodyPr/>
        <a:lstStyle/>
        <a:p>
          <a:r>
            <a:rPr lang="en-US">
              <a:solidFill>
                <a:schemeClr val="bg1"/>
              </a:solidFill>
            </a:rPr>
            <a:t>Flood Adaptation</a:t>
          </a:r>
        </a:p>
      </dgm:t>
    </dgm:pt>
    <dgm:pt modelId="{B9132DC4-591D-4AE8-928A-3DB592C9BAB8}" type="parTrans" cxnId="{650375BA-C957-4549-9EBA-732223DD7213}">
      <dgm:prSet/>
      <dgm:spPr/>
      <dgm:t>
        <a:bodyPr/>
        <a:lstStyle/>
        <a:p>
          <a:endParaRPr lang="en-US"/>
        </a:p>
      </dgm:t>
    </dgm:pt>
    <dgm:pt modelId="{676CABE7-A842-41BE-A89F-CD6E5CAE3A36}" type="sibTrans" cxnId="{650375BA-C957-4549-9EBA-732223DD7213}">
      <dgm:prSet/>
      <dgm:spPr/>
      <dgm:t>
        <a:bodyPr/>
        <a:lstStyle/>
        <a:p>
          <a:endParaRPr lang="en-US"/>
        </a:p>
      </dgm:t>
    </dgm:pt>
    <dgm:pt modelId="{F7082FA7-29DD-5849-B856-65D128C84A37}" type="pres">
      <dgm:prSet presAssocID="{CECB0E6A-0275-46D8-A4FB-420A2DFDC594}" presName="vert0" presStyleCnt="0">
        <dgm:presLayoutVars>
          <dgm:dir/>
          <dgm:animOne val="branch"/>
          <dgm:animLvl val="lvl"/>
        </dgm:presLayoutVars>
      </dgm:prSet>
      <dgm:spPr/>
      <dgm:t>
        <a:bodyPr/>
        <a:lstStyle/>
        <a:p>
          <a:endParaRPr lang="en-US"/>
        </a:p>
      </dgm:t>
    </dgm:pt>
    <dgm:pt modelId="{1F2CC4FC-CEAB-134A-A7AA-A66D1E21ECFB}" type="pres">
      <dgm:prSet presAssocID="{76F935AC-ADBF-46AC-B0C6-7E11A4025FD3}" presName="thickLine" presStyleLbl="alignNode1" presStyleIdx="0" presStyleCnt="3"/>
      <dgm:spPr/>
    </dgm:pt>
    <dgm:pt modelId="{0D887519-83EC-7446-BC6C-9EB7E98744ED}" type="pres">
      <dgm:prSet presAssocID="{76F935AC-ADBF-46AC-B0C6-7E11A4025FD3}" presName="horz1" presStyleCnt="0"/>
      <dgm:spPr/>
    </dgm:pt>
    <dgm:pt modelId="{9A4AC4B2-B37E-BB4D-A537-93F1559EADA0}" type="pres">
      <dgm:prSet presAssocID="{76F935AC-ADBF-46AC-B0C6-7E11A4025FD3}" presName="tx1" presStyleLbl="revTx" presStyleIdx="0" presStyleCnt="3"/>
      <dgm:spPr/>
      <dgm:t>
        <a:bodyPr/>
        <a:lstStyle/>
        <a:p>
          <a:endParaRPr lang="en-US"/>
        </a:p>
      </dgm:t>
    </dgm:pt>
    <dgm:pt modelId="{61667B0E-4AB5-A24E-87B0-B1D3E3B11647}" type="pres">
      <dgm:prSet presAssocID="{76F935AC-ADBF-46AC-B0C6-7E11A4025FD3}" presName="vert1" presStyleCnt="0"/>
      <dgm:spPr/>
    </dgm:pt>
    <dgm:pt modelId="{F7A75383-468C-1E4F-AE1C-2ED515D6DED1}" type="pres">
      <dgm:prSet presAssocID="{C3DF255C-A899-4E0A-A269-8FB3AEA3BA7D}" presName="thickLine" presStyleLbl="alignNode1" presStyleIdx="1" presStyleCnt="3"/>
      <dgm:spPr/>
    </dgm:pt>
    <dgm:pt modelId="{0BA7D715-ECD6-EE49-9FC3-70E20B45DC42}" type="pres">
      <dgm:prSet presAssocID="{C3DF255C-A899-4E0A-A269-8FB3AEA3BA7D}" presName="horz1" presStyleCnt="0"/>
      <dgm:spPr/>
    </dgm:pt>
    <dgm:pt modelId="{437D7DA6-0DAE-CF48-AB0B-366DC6BE16FD}" type="pres">
      <dgm:prSet presAssocID="{C3DF255C-A899-4E0A-A269-8FB3AEA3BA7D}" presName="tx1" presStyleLbl="revTx" presStyleIdx="1" presStyleCnt="3"/>
      <dgm:spPr/>
      <dgm:t>
        <a:bodyPr/>
        <a:lstStyle/>
        <a:p>
          <a:endParaRPr lang="en-US"/>
        </a:p>
      </dgm:t>
    </dgm:pt>
    <dgm:pt modelId="{746D7C20-2919-2748-9BAA-E36651711693}" type="pres">
      <dgm:prSet presAssocID="{C3DF255C-A899-4E0A-A269-8FB3AEA3BA7D}" presName="vert1" presStyleCnt="0"/>
      <dgm:spPr/>
    </dgm:pt>
    <dgm:pt modelId="{4D082489-9B7C-9342-AD29-7691D7AEDC05}" type="pres">
      <dgm:prSet presAssocID="{09E3280B-3E0A-4E0D-9640-934B61692712}" presName="thickLine" presStyleLbl="alignNode1" presStyleIdx="2" presStyleCnt="3"/>
      <dgm:spPr/>
    </dgm:pt>
    <dgm:pt modelId="{B9A2F943-4C81-BA40-A2E8-3E92C2717237}" type="pres">
      <dgm:prSet presAssocID="{09E3280B-3E0A-4E0D-9640-934B61692712}" presName="horz1" presStyleCnt="0"/>
      <dgm:spPr/>
    </dgm:pt>
    <dgm:pt modelId="{2D9FA3DF-4D50-F843-ABB7-41F43256F372}" type="pres">
      <dgm:prSet presAssocID="{09E3280B-3E0A-4E0D-9640-934B61692712}" presName="tx1" presStyleLbl="revTx" presStyleIdx="2" presStyleCnt="3"/>
      <dgm:spPr/>
      <dgm:t>
        <a:bodyPr/>
        <a:lstStyle/>
        <a:p>
          <a:endParaRPr lang="en-US"/>
        </a:p>
      </dgm:t>
    </dgm:pt>
    <dgm:pt modelId="{DB382A1C-55A7-8F44-B005-0749E32428CD}" type="pres">
      <dgm:prSet presAssocID="{09E3280B-3E0A-4E0D-9640-934B61692712}" presName="vert1" presStyleCnt="0"/>
      <dgm:spPr/>
    </dgm:pt>
  </dgm:ptLst>
  <dgm:cxnLst>
    <dgm:cxn modelId="{3039A565-86DB-274D-A065-9E4AF790D8AD}" type="presOf" srcId="{76F935AC-ADBF-46AC-B0C6-7E11A4025FD3}" destId="{9A4AC4B2-B37E-BB4D-A537-93F1559EADA0}" srcOrd="0" destOrd="0" presId="urn:microsoft.com/office/officeart/2008/layout/LinedList"/>
    <dgm:cxn modelId="{2DBAF0E4-25C5-439B-95F2-CB4CE5680DD4}" srcId="{CECB0E6A-0275-46D8-A4FB-420A2DFDC594}" destId="{76F935AC-ADBF-46AC-B0C6-7E11A4025FD3}" srcOrd="0" destOrd="0" parTransId="{04075534-9FD4-4BA9-8135-A64B33D3E983}" sibTransId="{EEB37597-D041-4280-A146-AA65B148EB2C}"/>
    <dgm:cxn modelId="{DCE7294A-6B6A-764B-8752-6E041B39C813}" type="presOf" srcId="{CECB0E6A-0275-46D8-A4FB-420A2DFDC594}" destId="{F7082FA7-29DD-5849-B856-65D128C84A37}" srcOrd="0" destOrd="0" presId="urn:microsoft.com/office/officeart/2008/layout/LinedList"/>
    <dgm:cxn modelId="{650375BA-C957-4549-9EBA-732223DD7213}" srcId="{CECB0E6A-0275-46D8-A4FB-420A2DFDC594}" destId="{09E3280B-3E0A-4E0D-9640-934B61692712}" srcOrd="2" destOrd="0" parTransId="{B9132DC4-591D-4AE8-928A-3DB592C9BAB8}" sibTransId="{676CABE7-A842-41BE-A89F-CD6E5CAE3A36}"/>
    <dgm:cxn modelId="{E88AEA73-A3AB-2149-9E96-B885F7159F3A}" type="presOf" srcId="{C3DF255C-A899-4E0A-A269-8FB3AEA3BA7D}" destId="{437D7DA6-0DAE-CF48-AB0B-366DC6BE16FD}" srcOrd="0" destOrd="0" presId="urn:microsoft.com/office/officeart/2008/layout/LinedList"/>
    <dgm:cxn modelId="{6222A813-B14F-4FF6-A1BA-46A4563E53AD}" srcId="{CECB0E6A-0275-46D8-A4FB-420A2DFDC594}" destId="{C3DF255C-A899-4E0A-A269-8FB3AEA3BA7D}" srcOrd="1" destOrd="0" parTransId="{E3BD3AFB-C8A9-427C-9BEB-9BE9E0A8DAF5}" sibTransId="{EE154EA6-043A-4923-869C-E9E8B728B71E}"/>
    <dgm:cxn modelId="{EF275A9F-9AC9-5549-86F8-5A13F55FA273}" type="presOf" srcId="{09E3280B-3E0A-4E0D-9640-934B61692712}" destId="{2D9FA3DF-4D50-F843-ABB7-41F43256F372}" srcOrd="0" destOrd="0" presId="urn:microsoft.com/office/officeart/2008/layout/LinedList"/>
    <dgm:cxn modelId="{8DBCEBD4-4C82-924C-9020-D06E0A419E98}" type="presParOf" srcId="{F7082FA7-29DD-5849-B856-65D128C84A37}" destId="{1F2CC4FC-CEAB-134A-A7AA-A66D1E21ECFB}" srcOrd="0" destOrd="0" presId="urn:microsoft.com/office/officeart/2008/layout/LinedList"/>
    <dgm:cxn modelId="{5D348754-C7E8-004A-AF83-A7B0243B68AF}" type="presParOf" srcId="{F7082FA7-29DD-5849-B856-65D128C84A37}" destId="{0D887519-83EC-7446-BC6C-9EB7E98744ED}" srcOrd="1" destOrd="0" presId="urn:microsoft.com/office/officeart/2008/layout/LinedList"/>
    <dgm:cxn modelId="{6976A391-8067-CA4C-8421-A1D85EAB1900}" type="presParOf" srcId="{0D887519-83EC-7446-BC6C-9EB7E98744ED}" destId="{9A4AC4B2-B37E-BB4D-A537-93F1559EADA0}" srcOrd="0" destOrd="0" presId="urn:microsoft.com/office/officeart/2008/layout/LinedList"/>
    <dgm:cxn modelId="{83A80376-4E86-9C49-945C-012228A50BC1}" type="presParOf" srcId="{0D887519-83EC-7446-BC6C-9EB7E98744ED}" destId="{61667B0E-4AB5-A24E-87B0-B1D3E3B11647}" srcOrd="1" destOrd="0" presId="urn:microsoft.com/office/officeart/2008/layout/LinedList"/>
    <dgm:cxn modelId="{21EDFCF6-CFBC-D441-BA0E-A4DB2600757D}" type="presParOf" srcId="{F7082FA7-29DD-5849-B856-65D128C84A37}" destId="{F7A75383-468C-1E4F-AE1C-2ED515D6DED1}" srcOrd="2" destOrd="0" presId="urn:microsoft.com/office/officeart/2008/layout/LinedList"/>
    <dgm:cxn modelId="{BE8300F0-B3ED-0643-B9D1-B3C257A7508E}" type="presParOf" srcId="{F7082FA7-29DD-5849-B856-65D128C84A37}" destId="{0BA7D715-ECD6-EE49-9FC3-70E20B45DC42}" srcOrd="3" destOrd="0" presId="urn:microsoft.com/office/officeart/2008/layout/LinedList"/>
    <dgm:cxn modelId="{EAAA6B66-D946-A44E-AAC7-C8A2B00D476E}" type="presParOf" srcId="{0BA7D715-ECD6-EE49-9FC3-70E20B45DC42}" destId="{437D7DA6-0DAE-CF48-AB0B-366DC6BE16FD}" srcOrd="0" destOrd="0" presId="urn:microsoft.com/office/officeart/2008/layout/LinedList"/>
    <dgm:cxn modelId="{DF840EF8-0F98-8243-910F-BE3184296FB2}" type="presParOf" srcId="{0BA7D715-ECD6-EE49-9FC3-70E20B45DC42}" destId="{746D7C20-2919-2748-9BAA-E36651711693}" srcOrd="1" destOrd="0" presId="urn:microsoft.com/office/officeart/2008/layout/LinedList"/>
    <dgm:cxn modelId="{14AAEDFB-3EC6-1D4E-9E72-2D4E064497DE}" type="presParOf" srcId="{F7082FA7-29DD-5849-B856-65D128C84A37}" destId="{4D082489-9B7C-9342-AD29-7691D7AEDC05}" srcOrd="4" destOrd="0" presId="urn:microsoft.com/office/officeart/2008/layout/LinedList"/>
    <dgm:cxn modelId="{E7662ED0-7D8C-5245-9ABA-A31B17107C23}" type="presParOf" srcId="{F7082FA7-29DD-5849-B856-65D128C84A37}" destId="{B9A2F943-4C81-BA40-A2E8-3E92C2717237}" srcOrd="5" destOrd="0" presId="urn:microsoft.com/office/officeart/2008/layout/LinedList"/>
    <dgm:cxn modelId="{D7D93DF3-2F2A-6B4E-BBFF-21D1CDE11A81}" type="presParOf" srcId="{B9A2F943-4C81-BA40-A2E8-3E92C2717237}" destId="{2D9FA3DF-4D50-F843-ABB7-41F43256F372}" srcOrd="0" destOrd="0" presId="urn:microsoft.com/office/officeart/2008/layout/LinedList"/>
    <dgm:cxn modelId="{CB6C5FF0-B11C-D043-A62C-079395024CC3}" type="presParOf" srcId="{B9A2F943-4C81-BA40-A2E8-3E92C2717237}" destId="{DB382A1C-55A7-8F44-B005-0749E32428C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97B5E1-C891-44F2-9385-D51155929B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81DB46DE-4D9F-4DB8-B573-83D526008552}">
      <dgm:prSet/>
      <dgm:spPr/>
      <dgm:t>
        <a:bodyPr/>
        <a:lstStyle/>
        <a:p>
          <a:pPr rtl="0"/>
          <a:r>
            <a:rPr lang="en-US"/>
            <a:t>Lack of</a:t>
          </a:r>
          <a:r>
            <a:rPr lang="en-US">
              <a:latin typeface="Corbel" panose="020B0503020204020204"/>
            </a:rPr>
            <a:t> Region-</a:t>
          </a:r>
          <a:r>
            <a:rPr lang="en-US"/>
            <a:t>Specific Data </a:t>
          </a:r>
        </a:p>
      </dgm:t>
    </dgm:pt>
    <dgm:pt modelId="{0F161100-1213-467B-8762-C49D9AC721B9}" type="parTrans" cxnId="{36FDA6A0-75CB-46CD-B8D0-64EEAD820850}">
      <dgm:prSet/>
      <dgm:spPr/>
      <dgm:t>
        <a:bodyPr/>
        <a:lstStyle/>
        <a:p>
          <a:endParaRPr lang="en-US"/>
        </a:p>
      </dgm:t>
    </dgm:pt>
    <dgm:pt modelId="{E5AF1270-9CFE-421C-B190-64614D0BE5A3}" type="sibTrans" cxnId="{36FDA6A0-75CB-46CD-B8D0-64EEAD820850}">
      <dgm:prSet/>
      <dgm:spPr/>
      <dgm:t>
        <a:bodyPr/>
        <a:lstStyle/>
        <a:p>
          <a:endParaRPr lang="en-US"/>
        </a:p>
      </dgm:t>
    </dgm:pt>
    <dgm:pt modelId="{79304945-9817-406E-85BE-EF5358AA9964}">
      <dgm:prSet/>
      <dgm:spPr/>
      <dgm:t>
        <a:bodyPr/>
        <a:lstStyle/>
        <a:p>
          <a:r>
            <a:rPr lang="en-US"/>
            <a:t>Limited Internship hours </a:t>
          </a:r>
        </a:p>
      </dgm:t>
    </dgm:pt>
    <dgm:pt modelId="{CCA7D287-5303-4606-8B8E-1AAF23A9079B}" type="parTrans" cxnId="{81644A19-5F23-446D-8D75-739F42D815D8}">
      <dgm:prSet/>
      <dgm:spPr/>
      <dgm:t>
        <a:bodyPr/>
        <a:lstStyle/>
        <a:p>
          <a:endParaRPr lang="en-US"/>
        </a:p>
      </dgm:t>
    </dgm:pt>
    <dgm:pt modelId="{F53CB942-3E6F-4F54-A070-CD7A126FA0D5}" type="sibTrans" cxnId="{81644A19-5F23-446D-8D75-739F42D815D8}">
      <dgm:prSet/>
      <dgm:spPr/>
      <dgm:t>
        <a:bodyPr/>
        <a:lstStyle/>
        <a:p>
          <a:endParaRPr lang="en-US"/>
        </a:p>
      </dgm:t>
    </dgm:pt>
    <dgm:pt modelId="{5A4A8D2F-F353-4CE3-A831-D7064066A046}">
      <dgm:prSet/>
      <dgm:spPr/>
      <dgm:t>
        <a:bodyPr/>
        <a:lstStyle/>
        <a:p>
          <a:r>
            <a:rPr lang="en-US"/>
            <a:t>COVID-19</a:t>
          </a:r>
        </a:p>
      </dgm:t>
    </dgm:pt>
    <dgm:pt modelId="{19B263AB-BD6B-4A04-8E9F-9068E00DEEFA}" type="parTrans" cxnId="{72A5F647-7723-41EA-9B60-8DEC541DD8FE}">
      <dgm:prSet/>
      <dgm:spPr/>
      <dgm:t>
        <a:bodyPr/>
        <a:lstStyle/>
        <a:p>
          <a:endParaRPr lang="en-US"/>
        </a:p>
      </dgm:t>
    </dgm:pt>
    <dgm:pt modelId="{2E55A0D9-3F86-4623-95DB-05546E14C77C}" type="sibTrans" cxnId="{72A5F647-7723-41EA-9B60-8DEC541DD8FE}">
      <dgm:prSet/>
      <dgm:spPr/>
      <dgm:t>
        <a:bodyPr/>
        <a:lstStyle/>
        <a:p>
          <a:endParaRPr lang="en-US"/>
        </a:p>
      </dgm:t>
    </dgm:pt>
    <dgm:pt modelId="{99256548-ADE7-4D9C-9EBC-272AA0D64FD2}" type="pres">
      <dgm:prSet presAssocID="{EC97B5E1-C891-44F2-9385-D51155929B6F}" presName="hierChild1" presStyleCnt="0">
        <dgm:presLayoutVars>
          <dgm:chPref val="1"/>
          <dgm:dir/>
          <dgm:animOne val="branch"/>
          <dgm:animLvl val="lvl"/>
          <dgm:resizeHandles/>
        </dgm:presLayoutVars>
      </dgm:prSet>
      <dgm:spPr/>
      <dgm:t>
        <a:bodyPr/>
        <a:lstStyle/>
        <a:p>
          <a:endParaRPr lang="en-US"/>
        </a:p>
      </dgm:t>
    </dgm:pt>
    <dgm:pt modelId="{7E88F4AF-E4D0-4802-A223-586EB4C62F4B}" type="pres">
      <dgm:prSet presAssocID="{81DB46DE-4D9F-4DB8-B573-83D526008552}" presName="hierRoot1" presStyleCnt="0"/>
      <dgm:spPr/>
    </dgm:pt>
    <dgm:pt modelId="{D98F7BF4-9A89-4BB5-9DA5-C76C2E27C5C7}" type="pres">
      <dgm:prSet presAssocID="{81DB46DE-4D9F-4DB8-B573-83D526008552}" presName="composite" presStyleCnt="0"/>
      <dgm:spPr/>
    </dgm:pt>
    <dgm:pt modelId="{AD1B154B-77B7-4EBB-98FD-4CE5B85C8FDB}" type="pres">
      <dgm:prSet presAssocID="{81DB46DE-4D9F-4DB8-B573-83D526008552}" presName="background" presStyleLbl="node0" presStyleIdx="0" presStyleCnt="3"/>
      <dgm:spPr/>
    </dgm:pt>
    <dgm:pt modelId="{CCE815D1-E9B7-418A-B2F5-3913F8340F78}" type="pres">
      <dgm:prSet presAssocID="{81DB46DE-4D9F-4DB8-B573-83D526008552}" presName="text" presStyleLbl="fgAcc0" presStyleIdx="0" presStyleCnt="3">
        <dgm:presLayoutVars>
          <dgm:chPref val="3"/>
        </dgm:presLayoutVars>
      </dgm:prSet>
      <dgm:spPr/>
      <dgm:t>
        <a:bodyPr/>
        <a:lstStyle/>
        <a:p>
          <a:endParaRPr lang="en-US"/>
        </a:p>
      </dgm:t>
    </dgm:pt>
    <dgm:pt modelId="{9C815995-3AEF-4D7F-AA11-1F835577C8E0}" type="pres">
      <dgm:prSet presAssocID="{81DB46DE-4D9F-4DB8-B573-83D526008552}" presName="hierChild2" presStyleCnt="0"/>
      <dgm:spPr/>
    </dgm:pt>
    <dgm:pt modelId="{C81726DA-4F35-4738-9A7A-D88C5D3851B0}" type="pres">
      <dgm:prSet presAssocID="{79304945-9817-406E-85BE-EF5358AA9964}" presName="hierRoot1" presStyleCnt="0"/>
      <dgm:spPr/>
    </dgm:pt>
    <dgm:pt modelId="{CBEE2CB5-EDF6-4503-B98B-F849236502C6}" type="pres">
      <dgm:prSet presAssocID="{79304945-9817-406E-85BE-EF5358AA9964}" presName="composite" presStyleCnt="0"/>
      <dgm:spPr/>
    </dgm:pt>
    <dgm:pt modelId="{FB99C9AC-6E20-472A-BF91-700EC3CA65B7}" type="pres">
      <dgm:prSet presAssocID="{79304945-9817-406E-85BE-EF5358AA9964}" presName="background" presStyleLbl="node0" presStyleIdx="1" presStyleCnt="3"/>
      <dgm:spPr/>
    </dgm:pt>
    <dgm:pt modelId="{E3113FD0-46E1-4E82-B106-33CE63733893}" type="pres">
      <dgm:prSet presAssocID="{79304945-9817-406E-85BE-EF5358AA9964}" presName="text" presStyleLbl="fgAcc0" presStyleIdx="1" presStyleCnt="3">
        <dgm:presLayoutVars>
          <dgm:chPref val="3"/>
        </dgm:presLayoutVars>
      </dgm:prSet>
      <dgm:spPr/>
      <dgm:t>
        <a:bodyPr/>
        <a:lstStyle/>
        <a:p>
          <a:endParaRPr lang="en-US"/>
        </a:p>
      </dgm:t>
    </dgm:pt>
    <dgm:pt modelId="{06D607FC-30FE-4A92-A118-800EF2AB7260}" type="pres">
      <dgm:prSet presAssocID="{79304945-9817-406E-85BE-EF5358AA9964}" presName="hierChild2" presStyleCnt="0"/>
      <dgm:spPr/>
    </dgm:pt>
    <dgm:pt modelId="{8B42584C-8B91-4D80-B775-4B17BF83C877}" type="pres">
      <dgm:prSet presAssocID="{5A4A8D2F-F353-4CE3-A831-D7064066A046}" presName="hierRoot1" presStyleCnt="0"/>
      <dgm:spPr/>
    </dgm:pt>
    <dgm:pt modelId="{4CA40ADE-95FC-4324-803E-BF0C554CEAFD}" type="pres">
      <dgm:prSet presAssocID="{5A4A8D2F-F353-4CE3-A831-D7064066A046}" presName="composite" presStyleCnt="0"/>
      <dgm:spPr/>
    </dgm:pt>
    <dgm:pt modelId="{0B1301E9-17DC-4038-88BB-3272848D7CD0}" type="pres">
      <dgm:prSet presAssocID="{5A4A8D2F-F353-4CE3-A831-D7064066A046}" presName="background" presStyleLbl="node0" presStyleIdx="2" presStyleCnt="3"/>
      <dgm:spPr/>
    </dgm:pt>
    <dgm:pt modelId="{43CBE6F1-03C3-4746-B01B-13E497359799}" type="pres">
      <dgm:prSet presAssocID="{5A4A8D2F-F353-4CE3-A831-D7064066A046}" presName="text" presStyleLbl="fgAcc0" presStyleIdx="2" presStyleCnt="3">
        <dgm:presLayoutVars>
          <dgm:chPref val="3"/>
        </dgm:presLayoutVars>
      </dgm:prSet>
      <dgm:spPr/>
      <dgm:t>
        <a:bodyPr/>
        <a:lstStyle/>
        <a:p>
          <a:endParaRPr lang="en-US"/>
        </a:p>
      </dgm:t>
    </dgm:pt>
    <dgm:pt modelId="{6B74C35F-FC8B-40EE-A009-FA10C3DCBDE0}" type="pres">
      <dgm:prSet presAssocID="{5A4A8D2F-F353-4CE3-A831-D7064066A046}" presName="hierChild2" presStyleCnt="0"/>
      <dgm:spPr/>
    </dgm:pt>
  </dgm:ptLst>
  <dgm:cxnLst>
    <dgm:cxn modelId="{72A5F647-7723-41EA-9B60-8DEC541DD8FE}" srcId="{EC97B5E1-C891-44F2-9385-D51155929B6F}" destId="{5A4A8D2F-F353-4CE3-A831-D7064066A046}" srcOrd="2" destOrd="0" parTransId="{19B263AB-BD6B-4A04-8E9F-9068E00DEEFA}" sibTransId="{2E55A0D9-3F86-4623-95DB-05546E14C77C}"/>
    <dgm:cxn modelId="{81644A19-5F23-446D-8D75-739F42D815D8}" srcId="{EC97B5E1-C891-44F2-9385-D51155929B6F}" destId="{79304945-9817-406E-85BE-EF5358AA9964}" srcOrd="1" destOrd="0" parTransId="{CCA7D287-5303-4606-8B8E-1AAF23A9079B}" sibTransId="{F53CB942-3E6F-4F54-A070-CD7A126FA0D5}"/>
    <dgm:cxn modelId="{36FDA6A0-75CB-46CD-B8D0-64EEAD820850}" srcId="{EC97B5E1-C891-44F2-9385-D51155929B6F}" destId="{81DB46DE-4D9F-4DB8-B573-83D526008552}" srcOrd="0" destOrd="0" parTransId="{0F161100-1213-467B-8762-C49D9AC721B9}" sibTransId="{E5AF1270-9CFE-421C-B190-64614D0BE5A3}"/>
    <dgm:cxn modelId="{E7EAAE7A-E399-4848-95F9-525E4C3C116A}" type="presOf" srcId="{81DB46DE-4D9F-4DB8-B573-83D526008552}" destId="{CCE815D1-E9B7-418A-B2F5-3913F8340F78}" srcOrd="0" destOrd="0" presId="urn:microsoft.com/office/officeart/2005/8/layout/hierarchy1"/>
    <dgm:cxn modelId="{A01CE63F-EE67-45F0-BAC2-BBF3EFBEC309}" type="presOf" srcId="{79304945-9817-406E-85BE-EF5358AA9964}" destId="{E3113FD0-46E1-4E82-B106-33CE63733893}" srcOrd="0" destOrd="0" presId="urn:microsoft.com/office/officeart/2005/8/layout/hierarchy1"/>
    <dgm:cxn modelId="{4FA9CF14-A5A0-4AF9-B788-C2E76EFF39BE}" type="presOf" srcId="{EC97B5E1-C891-44F2-9385-D51155929B6F}" destId="{99256548-ADE7-4D9C-9EBC-272AA0D64FD2}" srcOrd="0" destOrd="0" presId="urn:microsoft.com/office/officeart/2005/8/layout/hierarchy1"/>
    <dgm:cxn modelId="{2580E89C-ABCD-4F68-AA23-27DD1324F028}" type="presOf" srcId="{5A4A8D2F-F353-4CE3-A831-D7064066A046}" destId="{43CBE6F1-03C3-4746-B01B-13E497359799}" srcOrd="0" destOrd="0" presId="urn:microsoft.com/office/officeart/2005/8/layout/hierarchy1"/>
    <dgm:cxn modelId="{F43CABDD-67C0-4C9D-B71C-A7854A76C26F}" type="presParOf" srcId="{99256548-ADE7-4D9C-9EBC-272AA0D64FD2}" destId="{7E88F4AF-E4D0-4802-A223-586EB4C62F4B}" srcOrd="0" destOrd="0" presId="urn:microsoft.com/office/officeart/2005/8/layout/hierarchy1"/>
    <dgm:cxn modelId="{A273EAB8-9E8E-41C6-B512-6853B093F099}" type="presParOf" srcId="{7E88F4AF-E4D0-4802-A223-586EB4C62F4B}" destId="{D98F7BF4-9A89-4BB5-9DA5-C76C2E27C5C7}" srcOrd="0" destOrd="0" presId="urn:microsoft.com/office/officeart/2005/8/layout/hierarchy1"/>
    <dgm:cxn modelId="{93089D3F-3FE1-42F8-9010-993F4C1485DB}" type="presParOf" srcId="{D98F7BF4-9A89-4BB5-9DA5-C76C2E27C5C7}" destId="{AD1B154B-77B7-4EBB-98FD-4CE5B85C8FDB}" srcOrd="0" destOrd="0" presId="urn:microsoft.com/office/officeart/2005/8/layout/hierarchy1"/>
    <dgm:cxn modelId="{637C9019-F9F4-4856-8D8D-14D3F7865A2C}" type="presParOf" srcId="{D98F7BF4-9A89-4BB5-9DA5-C76C2E27C5C7}" destId="{CCE815D1-E9B7-418A-B2F5-3913F8340F78}" srcOrd="1" destOrd="0" presId="urn:microsoft.com/office/officeart/2005/8/layout/hierarchy1"/>
    <dgm:cxn modelId="{A603283E-4F4A-4993-ACB0-1FA6E223F8F2}" type="presParOf" srcId="{7E88F4AF-E4D0-4802-A223-586EB4C62F4B}" destId="{9C815995-3AEF-4D7F-AA11-1F835577C8E0}" srcOrd="1" destOrd="0" presId="urn:microsoft.com/office/officeart/2005/8/layout/hierarchy1"/>
    <dgm:cxn modelId="{A31D8B2E-353D-40F6-B400-6ADF78BE8210}" type="presParOf" srcId="{99256548-ADE7-4D9C-9EBC-272AA0D64FD2}" destId="{C81726DA-4F35-4738-9A7A-D88C5D3851B0}" srcOrd="1" destOrd="0" presId="urn:microsoft.com/office/officeart/2005/8/layout/hierarchy1"/>
    <dgm:cxn modelId="{713CC240-E928-4C6F-A915-6C2EFB4D3F92}" type="presParOf" srcId="{C81726DA-4F35-4738-9A7A-D88C5D3851B0}" destId="{CBEE2CB5-EDF6-4503-B98B-F849236502C6}" srcOrd="0" destOrd="0" presId="urn:microsoft.com/office/officeart/2005/8/layout/hierarchy1"/>
    <dgm:cxn modelId="{5041293C-52A4-4128-8F89-01526A108CE0}" type="presParOf" srcId="{CBEE2CB5-EDF6-4503-B98B-F849236502C6}" destId="{FB99C9AC-6E20-472A-BF91-700EC3CA65B7}" srcOrd="0" destOrd="0" presId="urn:microsoft.com/office/officeart/2005/8/layout/hierarchy1"/>
    <dgm:cxn modelId="{3D66A193-97E3-470B-9011-25C3F6ADCD80}" type="presParOf" srcId="{CBEE2CB5-EDF6-4503-B98B-F849236502C6}" destId="{E3113FD0-46E1-4E82-B106-33CE63733893}" srcOrd="1" destOrd="0" presId="urn:microsoft.com/office/officeart/2005/8/layout/hierarchy1"/>
    <dgm:cxn modelId="{EF9E0956-AC14-477C-B30E-C6AC4557AE6B}" type="presParOf" srcId="{C81726DA-4F35-4738-9A7A-D88C5D3851B0}" destId="{06D607FC-30FE-4A92-A118-800EF2AB7260}" srcOrd="1" destOrd="0" presId="urn:microsoft.com/office/officeart/2005/8/layout/hierarchy1"/>
    <dgm:cxn modelId="{3A02C944-A079-43AC-B206-B5B56A5F51C4}" type="presParOf" srcId="{99256548-ADE7-4D9C-9EBC-272AA0D64FD2}" destId="{8B42584C-8B91-4D80-B775-4B17BF83C877}" srcOrd="2" destOrd="0" presId="urn:microsoft.com/office/officeart/2005/8/layout/hierarchy1"/>
    <dgm:cxn modelId="{2350290F-5296-4D39-80A4-EFA070695977}" type="presParOf" srcId="{8B42584C-8B91-4D80-B775-4B17BF83C877}" destId="{4CA40ADE-95FC-4324-803E-BF0C554CEAFD}" srcOrd="0" destOrd="0" presId="urn:microsoft.com/office/officeart/2005/8/layout/hierarchy1"/>
    <dgm:cxn modelId="{F61314CC-2178-4D8B-99F8-CE2609B9EBD5}" type="presParOf" srcId="{4CA40ADE-95FC-4324-803E-BF0C554CEAFD}" destId="{0B1301E9-17DC-4038-88BB-3272848D7CD0}" srcOrd="0" destOrd="0" presId="urn:microsoft.com/office/officeart/2005/8/layout/hierarchy1"/>
    <dgm:cxn modelId="{6DA46E19-EEA2-4EE4-848B-AB7D5E081A20}" type="presParOf" srcId="{4CA40ADE-95FC-4324-803E-BF0C554CEAFD}" destId="{43CBE6F1-03C3-4746-B01B-13E497359799}" srcOrd="1" destOrd="0" presId="urn:microsoft.com/office/officeart/2005/8/layout/hierarchy1"/>
    <dgm:cxn modelId="{A62A1756-0DFB-4C42-927D-761E8D27AA8D}" type="presParOf" srcId="{8B42584C-8B91-4D80-B775-4B17BF83C877}" destId="{6B74C35F-FC8B-40EE-A009-FA10C3DCBDE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606DD9-D510-4E65-8B9A-EFEA58B378C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DB46A16-D97A-40EE-97C0-0F068E9E9C6A}">
      <dgm:prSet/>
      <dgm:spPr/>
      <dgm:t>
        <a:bodyPr/>
        <a:lstStyle/>
        <a:p>
          <a:pPr>
            <a:lnSpc>
              <a:spcPct val="100000"/>
            </a:lnSpc>
            <a:defRPr cap="all"/>
          </a:pPr>
          <a:r>
            <a:rPr lang="en-CA" dirty="0">
              <a:solidFill>
                <a:schemeClr val="bg1"/>
              </a:solidFill>
            </a:rPr>
            <a:t>Niagara College must assess each recommendation laid out in this plan to evaluate feasibility. </a:t>
          </a:r>
          <a:endParaRPr lang="en-US" dirty="0">
            <a:solidFill>
              <a:schemeClr val="bg1"/>
            </a:solidFill>
          </a:endParaRPr>
        </a:p>
      </dgm:t>
    </dgm:pt>
    <dgm:pt modelId="{49AC1CE9-1B80-4C73-A521-FF7D0C4439A2}" type="parTrans" cxnId="{986C4573-9817-4525-94ED-DA15A6BEA353}">
      <dgm:prSet/>
      <dgm:spPr/>
      <dgm:t>
        <a:bodyPr/>
        <a:lstStyle/>
        <a:p>
          <a:endParaRPr lang="en-US"/>
        </a:p>
      </dgm:t>
    </dgm:pt>
    <dgm:pt modelId="{63D1C9A2-1A27-4F52-83D1-F691D488740A}" type="sibTrans" cxnId="{986C4573-9817-4525-94ED-DA15A6BEA353}">
      <dgm:prSet/>
      <dgm:spPr/>
      <dgm:t>
        <a:bodyPr/>
        <a:lstStyle/>
        <a:p>
          <a:endParaRPr lang="en-US"/>
        </a:p>
      </dgm:t>
    </dgm:pt>
    <dgm:pt modelId="{A23C5C42-610B-45F4-BC76-6E10FF9FE821}">
      <dgm:prSet/>
      <dgm:spPr/>
      <dgm:t>
        <a:bodyPr/>
        <a:lstStyle/>
        <a:p>
          <a:pPr>
            <a:lnSpc>
              <a:spcPct val="100000"/>
            </a:lnSpc>
            <a:defRPr cap="all"/>
          </a:pPr>
          <a:r>
            <a:rPr lang="en-CA" dirty="0">
              <a:solidFill>
                <a:schemeClr val="bg1"/>
              </a:solidFill>
            </a:rPr>
            <a:t>Attempting to achieve a gold star rating to remain competitive and stand out from other institutions. </a:t>
          </a:r>
          <a:endParaRPr lang="en-US" dirty="0">
            <a:solidFill>
              <a:schemeClr val="bg1"/>
            </a:solidFill>
          </a:endParaRPr>
        </a:p>
      </dgm:t>
    </dgm:pt>
    <dgm:pt modelId="{0CE4BA18-1F42-493A-8862-A04A2920CC86}" type="parTrans" cxnId="{183ECE58-A6D4-48B1-B231-E6297C720945}">
      <dgm:prSet/>
      <dgm:spPr/>
      <dgm:t>
        <a:bodyPr/>
        <a:lstStyle/>
        <a:p>
          <a:endParaRPr lang="en-US"/>
        </a:p>
      </dgm:t>
    </dgm:pt>
    <dgm:pt modelId="{D5333F7E-8495-4DA6-8364-9021B6C8A8B3}" type="sibTrans" cxnId="{183ECE58-A6D4-48B1-B231-E6297C720945}">
      <dgm:prSet/>
      <dgm:spPr/>
      <dgm:t>
        <a:bodyPr/>
        <a:lstStyle/>
        <a:p>
          <a:endParaRPr lang="en-US"/>
        </a:p>
      </dgm:t>
    </dgm:pt>
    <dgm:pt modelId="{CC8EB161-7177-439C-817B-63C88241387C}">
      <dgm:prSet/>
      <dgm:spPr/>
      <dgm:t>
        <a:bodyPr/>
        <a:lstStyle/>
        <a:p>
          <a:pPr>
            <a:lnSpc>
              <a:spcPct val="100000"/>
            </a:lnSpc>
            <a:defRPr cap="all"/>
          </a:pPr>
          <a:r>
            <a:rPr lang="en-CA" dirty="0">
              <a:solidFill>
                <a:schemeClr val="bg1"/>
              </a:solidFill>
            </a:rPr>
            <a:t>Keep on advancing and updating the institutional actions towards sustainable development and climate change.</a:t>
          </a:r>
          <a:endParaRPr lang="en-US" dirty="0">
            <a:solidFill>
              <a:schemeClr val="bg1"/>
            </a:solidFill>
          </a:endParaRPr>
        </a:p>
      </dgm:t>
    </dgm:pt>
    <dgm:pt modelId="{56DB91D5-55CB-4255-8E5A-4294F18BAB1F}" type="parTrans" cxnId="{DDB4F4D6-C2D0-40FD-B120-CC0FEF6F0C72}">
      <dgm:prSet/>
      <dgm:spPr/>
      <dgm:t>
        <a:bodyPr/>
        <a:lstStyle/>
        <a:p>
          <a:endParaRPr lang="en-US"/>
        </a:p>
      </dgm:t>
    </dgm:pt>
    <dgm:pt modelId="{2977DA15-FC9B-47B3-941B-813ACC208B2D}" type="sibTrans" cxnId="{DDB4F4D6-C2D0-40FD-B120-CC0FEF6F0C72}">
      <dgm:prSet/>
      <dgm:spPr/>
      <dgm:t>
        <a:bodyPr/>
        <a:lstStyle/>
        <a:p>
          <a:endParaRPr lang="en-US"/>
        </a:p>
      </dgm:t>
    </dgm:pt>
    <dgm:pt modelId="{148103EC-870F-450F-B78B-29F6A7FD62F0}" type="pres">
      <dgm:prSet presAssocID="{44606DD9-D510-4E65-8B9A-EFEA58B378C9}" presName="root" presStyleCnt="0">
        <dgm:presLayoutVars>
          <dgm:dir/>
          <dgm:resizeHandles val="exact"/>
        </dgm:presLayoutVars>
      </dgm:prSet>
      <dgm:spPr/>
      <dgm:t>
        <a:bodyPr/>
        <a:lstStyle/>
        <a:p>
          <a:endParaRPr lang="en-US"/>
        </a:p>
      </dgm:t>
    </dgm:pt>
    <dgm:pt modelId="{16751724-2955-4D16-8593-3043F678B8A4}" type="pres">
      <dgm:prSet presAssocID="{DDB46A16-D97A-40EE-97C0-0F068E9E9C6A}" presName="compNode" presStyleCnt="0"/>
      <dgm:spPr/>
    </dgm:pt>
    <dgm:pt modelId="{18450D0B-FCCC-4540-BAED-F78383F2D61C}" type="pres">
      <dgm:prSet presAssocID="{DDB46A16-D97A-40EE-97C0-0F068E9E9C6A}" presName="iconBgRect" presStyleLbl="bgShp" presStyleIdx="0" presStyleCnt="3"/>
      <dgm:spPr>
        <a:prstGeom prst="round2DiagRect">
          <a:avLst>
            <a:gd name="adj1" fmla="val 29727"/>
            <a:gd name="adj2" fmla="val 0"/>
          </a:avLst>
        </a:prstGeom>
      </dgm:spPr>
    </dgm:pt>
    <dgm:pt modelId="{7DD27F8F-8507-4291-9F85-559A7A254B5C}" type="pres">
      <dgm:prSet presAssocID="{DDB46A16-D97A-40EE-97C0-0F068E9E9C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0137C89C-EC3F-41C7-A8B8-74DD9667C512}" type="pres">
      <dgm:prSet presAssocID="{DDB46A16-D97A-40EE-97C0-0F068E9E9C6A}" presName="spaceRect" presStyleCnt="0"/>
      <dgm:spPr/>
    </dgm:pt>
    <dgm:pt modelId="{EBAD95E4-5C9C-4D61-BB19-9292C3E38DF6}" type="pres">
      <dgm:prSet presAssocID="{DDB46A16-D97A-40EE-97C0-0F068E9E9C6A}" presName="textRect" presStyleLbl="revTx" presStyleIdx="0" presStyleCnt="3">
        <dgm:presLayoutVars>
          <dgm:chMax val="1"/>
          <dgm:chPref val="1"/>
        </dgm:presLayoutVars>
      </dgm:prSet>
      <dgm:spPr/>
      <dgm:t>
        <a:bodyPr/>
        <a:lstStyle/>
        <a:p>
          <a:endParaRPr lang="en-US"/>
        </a:p>
      </dgm:t>
    </dgm:pt>
    <dgm:pt modelId="{14D13BF0-5134-4DF5-9B6D-BBE08D672210}" type="pres">
      <dgm:prSet presAssocID="{63D1C9A2-1A27-4F52-83D1-F691D488740A}" presName="sibTrans" presStyleCnt="0"/>
      <dgm:spPr/>
    </dgm:pt>
    <dgm:pt modelId="{A46C6D44-83A2-4A7A-8D2F-E795A8CDA14A}" type="pres">
      <dgm:prSet presAssocID="{A23C5C42-610B-45F4-BC76-6E10FF9FE821}" presName="compNode" presStyleCnt="0"/>
      <dgm:spPr/>
    </dgm:pt>
    <dgm:pt modelId="{22B36447-4617-42D8-8CEB-382F388D942E}" type="pres">
      <dgm:prSet presAssocID="{A23C5C42-610B-45F4-BC76-6E10FF9FE821}" presName="iconBgRect" presStyleLbl="bgShp" presStyleIdx="1" presStyleCnt="3"/>
      <dgm:spPr>
        <a:prstGeom prst="round2DiagRect">
          <a:avLst>
            <a:gd name="adj1" fmla="val 29727"/>
            <a:gd name="adj2" fmla="val 0"/>
          </a:avLst>
        </a:prstGeom>
      </dgm:spPr>
    </dgm:pt>
    <dgm:pt modelId="{10117E6F-7082-4834-9AD7-38FC4007C2CD}" type="pres">
      <dgm:prSet presAssocID="{A23C5C42-610B-45F4-BC76-6E10FF9FE8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rophy"/>
        </a:ext>
      </dgm:extLst>
    </dgm:pt>
    <dgm:pt modelId="{CE3E4DF1-FC13-4ABB-B9FE-4C0791ECDFF2}" type="pres">
      <dgm:prSet presAssocID="{A23C5C42-610B-45F4-BC76-6E10FF9FE821}" presName="spaceRect" presStyleCnt="0"/>
      <dgm:spPr/>
    </dgm:pt>
    <dgm:pt modelId="{2C44E005-ECA4-4177-A521-9D48DCE4F383}" type="pres">
      <dgm:prSet presAssocID="{A23C5C42-610B-45F4-BC76-6E10FF9FE821}" presName="textRect" presStyleLbl="revTx" presStyleIdx="1" presStyleCnt="3">
        <dgm:presLayoutVars>
          <dgm:chMax val="1"/>
          <dgm:chPref val="1"/>
        </dgm:presLayoutVars>
      </dgm:prSet>
      <dgm:spPr/>
      <dgm:t>
        <a:bodyPr/>
        <a:lstStyle/>
        <a:p>
          <a:endParaRPr lang="en-US"/>
        </a:p>
      </dgm:t>
    </dgm:pt>
    <dgm:pt modelId="{7931D3F2-AAC4-4EA1-8B43-2DE10337D78F}" type="pres">
      <dgm:prSet presAssocID="{D5333F7E-8495-4DA6-8364-9021B6C8A8B3}" presName="sibTrans" presStyleCnt="0"/>
      <dgm:spPr/>
    </dgm:pt>
    <dgm:pt modelId="{ECDD4150-5D07-47B7-9318-8EA8D320524C}" type="pres">
      <dgm:prSet presAssocID="{CC8EB161-7177-439C-817B-63C88241387C}" presName="compNode" presStyleCnt="0"/>
      <dgm:spPr/>
    </dgm:pt>
    <dgm:pt modelId="{28100AB9-CF62-483C-93B8-805C6FD0AFCA}" type="pres">
      <dgm:prSet presAssocID="{CC8EB161-7177-439C-817B-63C88241387C}" presName="iconBgRect" presStyleLbl="bgShp" presStyleIdx="2" presStyleCnt="3"/>
      <dgm:spPr>
        <a:prstGeom prst="round2DiagRect">
          <a:avLst>
            <a:gd name="adj1" fmla="val 29727"/>
            <a:gd name="adj2" fmla="val 0"/>
          </a:avLst>
        </a:prstGeom>
      </dgm:spPr>
    </dgm:pt>
    <dgm:pt modelId="{ACBE6B70-4A49-4787-93C3-B9C02BC5B1C0}" type="pres">
      <dgm:prSet presAssocID="{CC8EB161-7177-439C-817B-63C8824138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Business Growth"/>
        </a:ext>
      </dgm:extLst>
    </dgm:pt>
    <dgm:pt modelId="{BF90BC4A-2DC4-4BAB-B61D-01B6CD44E81F}" type="pres">
      <dgm:prSet presAssocID="{CC8EB161-7177-439C-817B-63C88241387C}" presName="spaceRect" presStyleCnt="0"/>
      <dgm:spPr/>
    </dgm:pt>
    <dgm:pt modelId="{93ECB03B-F99C-41E7-9EBA-B4EA4947354C}" type="pres">
      <dgm:prSet presAssocID="{CC8EB161-7177-439C-817B-63C88241387C}" presName="textRect" presStyleLbl="revTx" presStyleIdx="2" presStyleCnt="3">
        <dgm:presLayoutVars>
          <dgm:chMax val="1"/>
          <dgm:chPref val="1"/>
        </dgm:presLayoutVars>
      </dgm:prSet>
      <dgm:spPr/>
      <dgm:t>
        <a:bodyPr/>
        <a:lstStyle/>
        <a:p>
          <a:endParaRPr lang="en-US"/>
        </a:p>
      </dgm:t>
    </dgm:pt>
  </dgm:ptLst>
  <dgm:cxnLst>
    <dgm:cxn modelId="{05EA7BFD-01DC-554A-9C5A-9BE3EE6A5698}" type="presOf" srcId="{A23C5C42-610B-45F4-BC76-6E10FF9FE821}" destId="{2C44E005-ECA4-4177-A521-9D48DCE4F383}" srcOrd="0" destOrd="0" presId="urn:microsoft.com/office/officeart/2018/5/layout/IconLeafLabelList"/>
    <dgm:cxn modelId="{C17711A4-9AC6-254E-B456-FAF24487D216}" type="presOf" srcId="{DDB46A16-D97A-40EE-97C0-0F068E9E9C6A}" destId="{EBAD95E4-5C9C-4D61-BB19-9292C3E38DF6}" srcOrd="0" destOrd="0" presId="urn:microsoft.com/office/officeart/2018/5/layout/IconLeafLabelList"/>
    <dgm:cxn modelId="{986C4573-9817-4525-94ED-DA15A6BEA353}" srcId="{44606DD9-D510-4E65-8B9A-EFEA58B378C9}" destId="{DDB46A16-D97A-40EE-97C0-0F068E9E9C6A}" srcOrd="0" destOrd="0" parTransId="{49AC1CE9-1B80-4C73-A521-FF7D0C4439A2}" sibTransId="{63D1C9A2-1A27-4F52-83D1-F691D488740A}"/>
    <dgm:cxn modelId="{DDB4F4D6-C2D0-40FD-B120-CC0FEF6F0C72}" srcId="{44606DD9-D510-4E65-8B9A-EFEA58B378C9}" destId="{CC8EB161-7177-439C-817B-63C88241387C}" srcOrd="2" destOrd="0" parTransId="{56DB91D5-55CB-4255-8E5A-4294F18BAB1F}" sibTransId="{2977DA15-FC9B-47B3-941B-813ACC208B2D}"/>
    <dgm:cxn modelId="{1F4A96B3-E652-4C44-BC95-60577D4A1F6E}" type="presOf" srcId="{CC8EB161-7177-439C-817B-63C88241387C}" destId="{93ECB03B-F99C-41E7-9EBA-B4EA4947354C}" srcOrd="0" destOrd="0" presId="urn:microsoft.com/office/officeart/2018/5/layout/IconLeafLabelList"/>
    <dgm:cxn modelId="{A1BE7DFA-45E4-A74C-BF23-689555279BF6}" type="presOf" srcId="{44606DD9-D510-4E65-8B9A-EFEA58B378C9}" destId="{148103EC-870F-450F-B78B-29F6A7FD62F0}" srcOrd="0" destOrd="0" presId="urn:microsoft.com/office/officeart/2018/5/layout/IconLeafLabelList"/>
    <dgm:cxn modelId="{183ECE58-A6D4-48B1-B231-E6297C720945}" srcId="{44606DD9-D510-4E65-8B9A-EFEA58B378C9}" destId="{A23C5C42-610B-45F4-BC76-6E10FF9FE821}" srcOrd="1" destOrd="0" parTransId="{0CE4BA18-1F42-493A-8862-A04A2920CC86}" sibTransId="{D5333F7E-8495-4DA6-8364-9021B6C8A8B3}"/>
    <dgm:cxn modelId="{755D9AA3-A4E7-CC43-99E4-B214F8D4CA31}" type="presParOf" srcId="{148103EC-870F-450F-B78B-29F6A7FD62F0}" destId="{16751724-2955-4D16-8593-3043F678B8A4}" srcOrd="0" destOrd="0" presId="urn:microsoft.com/office/officeart/2018/5/layout/IconLeafLabelList"/>
    <dgm:cxn modelId="{4CF5716B-E0F9-1A47-B766-97A85E929617}" type="presParOf" srcId="{16751724-2955-4D16-8593-3043F678B8A4}" destId="{18450D0B-FCCC-4540-BAED-F78383F2D61C}" srcOrd="0" destOrd="0" presId="urn:microsoft.com/office/officeart/2018/5/layout/IconLeafLabelList"/>
    <dgm:cxn modelId="{7A0E64AF-A4F5-A24B-A9D0-E4D26C31ABEF}" type="presParOf" srcId="{16751724-2955-4D16-8593-3043F678B8A4}" destId="{7DD27F8F-8507-4291-9F85-559A7A254B5C}" srcOrd="1" destOrd="0" presId="urn:microsoft.com/office/officeart/2018/5/layout/IconLeafLabelList"/>
    <dgm:cxn modelId="{A0335DA2-2178-D348-A58B-0D88A1A22BA3}" type="presParOf" srcId="{16751724-2955-4D16-8593-3043F678B8A4}" destId="{0137C89C-EC3F-41C7-A8B8-74DD9667C512}" srcOrd="2" destOrd="0" presId="urn:microsoft.com/office/officeart/2018/5/layout/IconLeafLabelList"/>
    <dgm:cxn modelId="{0623E32A-68C0-0541-B9E4-3C5990347B26}" type="presParOf" srcId="{16751724-2955-4D16-8593-3043F678B8A4}" destId="{EBAD95E4-5C9C-4D61-BB19-9292C3E38DF6}" srcOrd="3" destOrd="0" presId="urn:microsoft.com/office/officeart/2018/5/layout/IconLeafLabelList"/>
    <dgm:cxn modelId="{9C1F98FF-F71D-BD4D-B9AA-CA0791B366C9}" type="presParOf" srcId="{148103EC-870F-450F-B78B-29F6A7FD62F0}" destId="{14D13BF0-5134-4DF5-9B6D-BBE08D672210}" srcOrd="1" destOrd="0" presId="urn:microsoft.com/office/officeart/2018/5/layout/IconLeafLabelList"/>
    <dgm:cxn modelId="{0D53C539-3A08-F049-9071-A1A9273033E1}" type="presParOf" srcId="{148103EC-870F-450F-B78B-29F6A7FD62F0}" destId="{A46C6D44-83A2-4A7A-8D2F-E795A8CDA14A}" srcOrd="2" destOrd="0" presId="urn:microsoft.com/office/officeart/2018/5/layout/IconLeafLabelList"/>
    <dgm:cxn modelId="{AA655292-5B36-8D41-95FE-F855A9A29B60}" type="presParOf" srcId="{A46C6D44-83A2-4A7A-8D2F-E795A8CDA14A}" destId="{22B36447-4617-42D8-8CEB-382F388D942E}" srcOrd="0" destOrd="0" presId="urn:microsoft.com/office/officeart/2018/5/layout/IconLeafLabelList"/>
    <dgm:cxn modelId="{4E19E532-8BFF-7C40-83FE-C1100968C84A}" type="presParOf" srcId="{A46C6D44-83A2-4A7A-8D2F-E795A8CDA14A}" destId="{10117E6F-7082-4834-9AD7-38FC4007C2CD}" srcOrd="1" destOrd="0" presId="urn:microsoft.com/office/officeart/2018/5/layout/IconLeafLabelList"/>
    <dgm:cxn modelId="{8D4740FD-E919-3143-858A-6D1A3102E60E}" type="presParOf" srcId="{A46C6D44-83A2-4A7A-8D2F-E795A8CDA14A}" destId="{CE3E4DF1-FC13-4ABB-B9FE-4C0791ECDFF2}" srcOrd="2" destOrd="0" presId="urn:microsoft.com/office/officeart/2018/5/layout/IconLeafLabelList"/>
    <dgm:cxn modelId="{F52F513B-CEC2-A940-8890-9F4C304D1146}" type="presParOf" srcId="{A46C6D44-83A2-4A7A-8D2F-E795A8CDA14A}" destId="{2C44E005-ECA4-4177-A521-9D48DCE4F383}" srcOrd="3" destOrd="0" presId="urn:microsoft.com/office/officeart/2018/5/layout/IconLeafLabelList"/>
    <dgm:cxn modelId="{8D4CFA35-BB6A-B244-AB88-789161BC1809}" type="presParOf" srcId="{148103EC-870F-450F-B78B-29F6A7FD62F0}" destId="{7931D3F2-AAC4-4EA1-8B43-2DE10337D78F}" srcOrd="3" destOrd="0" presId="urn:microsoft.com/office/officeart/2018/5/layout/IconLeafLabelList"/>
    <dgm:cxn modelId="{59E71B92-CD9D-1045-AA23-C770F5EF2960}" type="presParOf" srcId="{148103EC-870F-450F-B78B-29F6A7FD62F0}" destId="{ECDD4150-5D07-47B7-9318-8EA8D320524C}" srcOrd="4" destOrd="0" presId="urn:microsoft.com/office/officeart/2018/5/layout/IconLeafLabelList"/>
    <dgm:cxn modelId="{327E16A9-E095-F645-B8E7-DABC28357E98}" type="presParOf" srcId="{ECDD4150-5D07-47B7-9318-8EA8D320524C}" destId="{28100AB9-CF62-483C-93B8-805C6FD0AFCA}" srcOrd="0" destOrd="0" presId="urn:microsoft.com/office/officeart/2018/5/layout/IconLeafLabelList"/>
    <dgm:cxn modelId="{D13C1CE4-D9C1-BF49-B98D-1682D8F2A810}" type="presParOf" srcId="{ECDD4150-5D07-47B7-9318-8EA8D320524C}" destId="{ACBE6B70-4A49-4787-93C3-B9C02BC5B1C0}" srcOrd="1" destOrd="0" presId="urn:microsoft.com/office/officeart/2018/5/layout/IconLeafLabelList"/>
    <dgm:cxn modelId="{9BF120D7-C064-3A41-BE09-3F54C4A3D611}" type="presParOf" srcId="{ECDD4150-5D07-47B7-9318-8EA8D320524C}" destId="{BF90BC4A-2DC4-4BAB-B61D-01B6CD44E81F}" srcOrd="2" destOrd="0" presId="urn:microsoft.com/office/officeart/2018/5/layout/IconLeafLabelList"/>
    <dgm:cxn modelId="{60CF9027-D925-5344-B1AF-D6D8B8D79745}" type="presParOf" srcId="{ECDD4150-5D07-47B7-9318-8EA8D320524C}" destId="{93ECB03B-F99C-41E7-9EBA-B4EA4947354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52FEB9-BB88-4903-A0FA-C5A62416F70E}"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A4C72941-906E-462F-AC96-0CCC5A9F8FDB}">
      <dgm:prSet/>
      <dgm:spPr/>
      <dgm:t>
        <a:bodyPr/>
        <a:lstStyle/>
        <a:p>
          <a:r>
            <a:rPr lang="en-CA" dirty="0"/>
            <a:t>Implications of climate change in the Niagara region and Niagara College</a:t>
          </a:r>
          <a:endParaRPr lang="en-US" dirty="0"/>
        </a:p>
      </dgm:t>
    </dgm:pt>
    <dgm:pt modelId="{8F9D6B30-610B-48C2-B5E3-D652386C9B8C}" type="parTrans" cxnId="{56FF906F-37D1-46A3-B2D2-35EF15F7A110}">
      <dgm:prSet/>
      <dgm:spPr/>
      <dgm:t>
        <a:bodyPr/>
        <a:lstStyle/>
        <a:p>
          <a:endParaRPr lang="en-US"/>
        </a:p>
      </dgm:t>
    </dgm:pt>
    <dgm:pt modelId="{9AA6DD0E-12AC-43C7-B22C-80C535C26148}" type="sibTrans" cxnId="{56FF906F-37D1-46A3-B2D2-35EF15F7A110}">
      <dgm:prSet/>
      <dgm:spPr/>
      <dgm:t>
        <a:bodyPr/>
        <a:lstStyle/>
        <a:p>
          <a:endParaRPr lang="en-US"/>
        </a:p>
      </dgm:t>
    </dgm:pt>
    <dgm:pt modelId="{5BF09DA7-6498-4733-8B7F-267258DF7242}">
      <dgm:prSet/>
      <dgm:spPr/>
      <dgm:t>
        <a:bodyPr/>
        <a:lstStyle/>
        <a:p>
          <a:r>
            <a:rPr lang="en-CA"/>
            <a:t>Adopted the greening TVET framework</a:t>
          </a:r>
          <a:endParaRPr lang="en-US"/>
        </a:p>
      </dgm:t>
    </dgm:pt>
    <dgm:pt modelId="{15B1BD1E-3139-4668-923F-16AEF552FE9F}" type="parTrans" cxnId="{51792375-F119-45A0-A9D2-5C106E0A5900}">
      <dgm:prSet/>
      <dgm:spPr/>
      <dgm:t>
        <a:bodyPr/>
        <a:lstStyle/>
        <a:p>
          <a:endParaRPr lang="en-US"/>
        </a:p>
      </dgm:t>
    </dgm:pt>
    <dgm:pt modelId="{7E621B58-DCBC-4925-AADE-126F3BCC09FA}" type="sibTrans" cxnId="{51792375-F119-45A0-A9D2-5C106E0A5900}">
      <dgm:prSet/>
      <dgm:spPr/>
      <dgm:t>
        <a:bodyPr/>
        <a:lstStyle/>
        <a:p>
          <a:endParaRPr lang="en-US"/>
        </a:p>
      </dgm:t>
    </dgm:pt>
    <dgm:pt modelId="{F0B97130-660F-472D-8607-21CB5B555DD7}">
      <dgm:prSet/>
      <dgm:spPr/>
      <dgm:t>
        <a:bodyPr/>
        <a:lstStyle/>
        <a:p>
          <a:r>
            <a:rPr lang="en-CA" dirty="0"/>
            <a:t>Work on implementing the mitigation and adaptation actions suggested</a:t>
          </a:r>
          <a:endParaRPr lang="en-US" dirty="0"/>
        </a:p>
      </dgm:t>
    </dgm:pt>
    <dgm:pt modelId="{B725CBD9-D42C-4E78-B114-76DFEA1816E1}" type="parTrans" cxnId="{B32F9643-66B0-4B2C-A94B-5CB032E3909B}">
      <dgm:prSet/>
      <dgm:spPr/>
      <dgm:t>
        <a:bodyPr/>
        <a:lstStyle/>
        <a:p>
          <a:endParaRPr lang="en-US"/>
        </a:p>
      </dgm:t>
    </dgm:pt>
    <dgm:pt modelId="{6E70AB1D-513A-4785-BCE3-6670C3F921F2}" type="sibTrans" cxnId="{B32F9643-66B0-4B2C-A94B-5CB032E3909B}">
      <dgm:prSet/>
      <dgm:spPr/>
      <dgm:t>
        <a:bodyPr/>
        <a:lstStyle/>
        <a:p>
          <a:endParaRPr lang="en-US"/>
        </a:p>
      </dgm:t>
    </dgm:pt>
    <dgm:pt modelId="{D35A72D8-F7CD-416E-B35C-2AAD1F73B5DE}">
      <dgm:prSet/>
      <dgm:spPr/>
      <dgm:t>
        <a:bodyPr/>
        <a:lstStyle/>
        <a:p>
          <a:r>
            <a:rPr lang="en-CA" dirty="0"/>
            <a:t>Acknowledge that there would be limitations and challenges moving forward</a:t>
          </a:r>
          <a:endParaRPr lang="en-US" dirty="0"/>
        </a:p>
      </dgm:t>
    </dgm:pt>
    <dgm:pt modelId="{F2A1A2FF-A6D9-4D15-AA25-D110BEC92D05}" type="parTrans" cxnId="{F29C85EE-2264-4DB6-863E-303D0CBB7469}">
      <dgm:prSet/>
      <dgm:spPr/>
      <dgm:t>
        <a:bodyPr/>
        <a:lstStyle/>
        <a:p>
          <a:endParaRPr lang="en-US"/>
        </a:p>
      </dgm:t>
    </dgm:pt>
    <dgm:pt modelId="{915564C9-CCF9-42D0-98D3-EBA8110FF8E2}" type="sibTrans" cxnId="{F29C85EE-2264-4DB6-863E-303D0CBB7469}">
      <dgm:prSet/>
      <dgm:spPr/>
      <dgm:t>
        <a:bodyPr/>
        <a:lstStyle/>
        <a:p>
          <a:endParaRPr lang="en-US"/>
        </a:p>
      </dgm:t>
    </dgm:pt>
    <dgm:pt modelId="{F1EB6C11-3E18-4D5A-A41E-7EB7C596B5C8}">
      <dgm:prSet/>
      <dgm:spPr/>
      <dgm:t>
        <a:bodyPr/>
        <a:lstStyle/>
        <a:p>
          <a:r>
            <a:rPr lang="en-CA" b="1" dirty="0">
              <a:solidFill>
                <a:schemeClr val="bg1"/>
              </a:solidFill>
            </a:rPr>
            <a:t>Niagara College is committed to be a role model for its students, faculty, staff, other institutions, the community and even across Canada in addressing climate change</a:t>
          </a:r>
          <a:r>
            <a:rPr lang="en-CA" dirty="0"/>
            <a:t> </a:t>
          </a:r>
          <a:endParaRPr lang="en-US" dirty="0"/>
        </a:p>
      </dgm:t>
    </dgm:pt>
    <dgm:pt modelId="{9EA4C0BC-8281-4DAF-AA9C-A343373403C3}" type="parTrans" cxnId="{DA033FD3-6F58-41C3-BC92-174874C30B56}">
      <dgm:prSet/>
      <dgm:spPr/>
      <dgm:t>
        <a:bodyPr/>
        <a:lstStyle/>
        <a:p>
          <a:endParaRPr lang="en-US"/>
        </a:p>
      </dgm:t>
    </dgm:pt>
    <dgm:pt modelId="{FFD99EEF-A252-4B4E-B8A5-45FCBF1C3826}" type="sibTrans" cxnId="{DA033FD3-6F58-41C3-BC92-174874C30B56}">
      <dgm:prSet/>
      <dgm:spPr/>
      <dgm:t>
        <a:bodyPr/>
        <a:lstStyle/>
        <a:p>
          <a:endParaRPr lang="en-US"/>
        </a:p>
      </dgm:t>
    </dgm:pt>
    <dgm:pt modelId="{F8DB0909-4743-DB4E-9B97-F0E9E70E09D6}" type="pres">
      <dgm:prSet presAssocID="{0952FEB9-BB88-4903-A0FA-C5A62416F70E}" presName="Name0" presStyleCnt="0">
        <dgm:presLayoutVars>
          <dgm:dir/>
          <dgm:resizeHandles val="exact"/>
        </dgm:presLayoutVars>
      </dgm:prSet>
      <dgm:spPr/>
      <dgm:t>
        <a:bodyPr/>
        <a:lstStyle/>
        <a:p>
          <a:endParaRPr lang="en-US"/>
        </a:p>
      </dgm:t>
    </dgm:pt>
    <dgm:pt modelId="{D2390B51-D3B2-254A-AED9-BFC6C0C5B552}" type="pres">
      <dgm:prSet presAssocID="{A4C72941-906E-462F-AC96-0CCC5A9F8FDB}" presName="node" presStyleLbl="node1" presStyleIdx="0" presStyleCnt="5">
        <dgm:presLayoutVars>
          <dgm:bulletEnabled val="1"/>
        </dgm:presLayoutVars>
      </dgm:prSet>
      <dgm:spPr/>
      <dgm:t>
        <a:bodyPr/>
        <a:lstStyle/>
        <a:p>
          <a:endParaRPr lang="en-US"/>
        </a:p>
      </dgm:t>
    </dgm:pt>
    <dgm:pt modelId="{14AE6719-0BD4-154D-A1C1-071FF14D67CC}" type="pres">
      <dgm:prSet presAssocID="{9AA6DD0E-12AC-43C7-B22C-80C535C26148}" presName="sibTrans" presStyleLbl="sibTrans1D1" presStyleIdx="0" presStyleCnt="4"/>
      <dgm:spPr/>
      <dgm:t>
        <a:bodyPr/>
        <a:lstStyle/>
        <a:p>
          <a:endParaRPr lang="en-US"/>
        </a:p>
      </dgm:t>
    </dgm:pt>
    <dgm:pt modelId="{D5C21CA8-EFC7-C141-9F8F-3484185FDDF8}" type="pres">
      <dgm:prSet presAssocID="{9AA6DD0E-12AC-43C7-B22C-80C535C26148}" presName="connectorText" presStyleLbl="sibTrans1D1" presStyleIdx="0" presStyleCnt="4"/>
      <dgm:spPr/>
      <dgm:t>
        <a:bodyPr/>
        <a:lstStyle/>
        <a:p>
          <a:endParaRPr lang="en-US"/>
        </a:p>
      </dgm:t>
    </dgm:pt>
    <dgm:pt modelId="{F6A4727B-6937-8E4D-BD06-5B9451031DDC}" type="pres">
      <dgm:prSet presAssocID="{5BF09DA7-6498-4733-8B7F-267258DF7242}" presName="node" presStyleLbl="node1" presStyleIdx="1" presStyleCnt="5">
        <dgm:presLayoutVars>
          <dgm:bulletEnabled val="1"/>
        </dgm:presLayoutVars>
      </dgm:prSet>
      <dgm:spPr/>
      <dgm:t>
        <a:bodyPr/>
        <a:lstStyle/>
        <a:p>
          <a:endParaRPr lang="en-US"/>
        </a:p>
      </dgm:t>
    </dgm:pt>
    <dgm:pt modelId="{CF8120B7-0A5C-2248-8177-00BEFB3132E9}" type="pres">
      <dgm:prSet presAssocID="{7E621B58-DCBC-4925-AADE-126F3BCC09FA}" presName="sibTrans" presStyleLbl="sibTrans1D1" presStyleIdx="1" presStyleCnt="4"/>
      <dgm:spPr/>
      <dgm:t>
        <a:bodyPr/>
        <a:lstStyle/>
        <a:p>
          <a:endParaRPr lang="en-US"/>
        </a:p>
      </dgm:t>
    </dgm:pt>
    <dgm:pt modelId="{032885C2-A1D1-8B40-AEFC-FF2B44BAF876}" type="pres">
      <dgm:prSet presAssocID="{7E621B58-DCBC-4925-AADE-126F3BCC09FA}" presName="connectorText" presStyleLbl="sibTrans1D1" presStyleIdx="1" presStyleCnt="4"/>
      <dgm:spPr/>
      <dgm:t>
        <a:bodyPr/>
        <a:lstStyle/>
        <a:p>
          <a:endParaRPr lang="en-US"/>
        </a:p>
      </dgm:t>
    </dgm:pt>
    <dgm:pt modelId="{3D8757D5-7445-FC4F-B2B3-39F82E3805F7}" type="pres">
      <dgm:prSet presAssocID="{F0B97130-660F-472D-8607-21CB5B555DD7}" presName="node" presStyleLbl="node1" presStyleIdx="2" presStyleCnt="5">
        <dgm:presLayoutVars>
          <dgm:bulletEnabled val="1"/>
        </dgm:presLayoutVars>
      </dgm:prSet>
      <dgm:spPr/>
      <dgm:t>
        <a:bodyPr/>
        <a:lstStyle/>
        <a:p>
          <a:endParaRPr lang="en-US"/>
        </a:p>
      </dgm:t>
    </dgm:pt>
    <dgm:pt modelId="{074A82DF-4375-5A4C-A767-84DF057BB955}" type="pres">
      <dgm:prSet presAssocID="{6E70AB1D-513A-4785-BCE3-6670C3F921F2}" presName="sibTrans" presStyleLbl="sibTrans1D1" presStyleIdx="2" presStyleCnt="4"/>
      <dgm:spPr/>
      <dgm:t>
        <a:bodyPr/>
        <a:lstStyle/>
        <a:p>
          <a:endParaRPr lang="en-US"/>
        </a:p>
      </dgm:t>
    </dgm:pt>
    <dgm:pt modelId="{491EF1BD-0046-294E-991E-DDDCA3468FE8}" type="pres">
      <dgm:prSet presAssocID="{6E70AB1D-513A-4785-BCE3-6670C3F921F2}" presName="connectorText" presStyleLbl="sibTrans1D1" presStyleIdx="2" presStyleCnt="4"/>
      <dgm:spPr/>
      <dgm:t>
        <a:bodyPr/>
        <a:lstStyle/>
        <a:p>
          <a:endParaRPr lang="en-US"/>
        </a:p>
      </dgm:t>
    </dgm:pt>
    <dgm:pt modelId="{96BB99C4-7FE9-EE4C-B5FC-1026D510A8B4}" type="pres">
      <dgm:prSet presAssocID="{D35A72D8-F7CD-416E-B35C-2AAD1F73B5DE}" presName="node" presStyleLbl="node1" presStyleIdx="3" presStyleCnt="5">
        <dgm:presLayoutVars>
          <dgm:bulletEnabled val="1"/>
        </dgm:presLayoutVars>
      </dgm:prSet>
      <dgm:spPr/>
      <dgm:t>
        <a:bodyPr/>
        <a:lstStyle/>
        <a:p>
          <a:endParaRPr lang="en-US"/>
        </a:p>
      </dgm:t>
    </dgm:pt>
    <dgm:pt modelId="{35EA4253-7C6B-BA48-AA4E-56CF2F019C51}" type="pres">
      <dgm:prSet presAssocID="{915564C9-CCF9-42D0-98D3-EBA8110FF8E2}" presName="sibTrans" presStyleLbl="sibTrans1D1" presStyleIdx="3" presStyleCnt="4"/>
      <dgm:spPr/>
      <dgm:t>
        <a:bodyPr/>
        <a:lstStyle/>
        <a:p>
          <a:endParaRPr lang="en-US"/>
        </a:p>
      </dgm:t>
    </dgm:pt>
    <dgm:pt modelId="{E0A7355E-3025-8843-9068-6CC3C2E643DD}" type="pres">
      <dgm:prSet presAssocID="{915564C9-CCF9-42D0-98D3-EBA8110FF8E2}" presName="connectorText" presStyleLbl="sibTrans1D1" presStyleIdx="3" presStyleCnt="4"/>
      <dgm:spPr/>
      <dgm:t>
        <a:bodyPr/>
        <a:lstStyle/>
        <a:p>
          <a:endParaRPr lang="en-US"/>
        </a:p>
      </dgm:t>
    </dgm:pt>
    <dgm:pt modelId="{2B2477E9-113D-4645-9EA2-F74E3EBB654C}" type="pres">
      <dgm:prSet presAssocID="{F1EB6C11-3E18-4D5A-A41E-7EB7C596B5C8}" presName="node" presStyleLbl="node1" presStyleIdx="4" presStyleCnt="5">
        <dgm:presLayoutVars>
          <dgm:bulletEnabled val="1"/>
        </dgm:presLayoutVars>
      </dgm:prSet>
      <dgm:spPr/>
      <dgm:t>
        <a:bodyPr/>
        <a:lstStyle/>
        <a:p>
          <a:endParaRPr lang="en-US"/>
        </a:p>
      </dgm:t>
    </dgm:pt>
  </dgm:ptLst>
  <dgm:cxnLst>
    <dgm:cxn modelId="{687FD5C1-FF99-8B48-B646-16361C77AD9C}" type="presOf" srcId="{0952FEB9-BB88-4903-A0FA-C5A62416F70E}" destId="{F8DB0909-4743-DB4E-9B97-F0E9E70E09D6}" srcOrd="0" destOrd="0" presId="urn:microsoft.com/office/officeart/2016/7/layout/RepeatingBendingProcessNew"/>
    <dgm:cxn modelId="{9140B973-11B6-BE44-8865-F188FB15DCF7}" type="presOf" srcId="{9AA6DD0E-12AC-43C7-B22C-80C535C26148}" destId="{14AE6719-0BD4-154D-A1C1-071FF14D67CC}" srcOrd="0" destOrd="0" presId="urn:microsoft.com/office/officeart/2016/7/layout/RepeatingBendingProcessNew"/>
    <dgm:cxn modelId="{51792375-F119-45A0-A9D2-5C106E0A5900}" srcId="{0952FEB9-BB88-4903-A0FA-C5A62416F70E}" destId="{5BF09DA7-6498-4733-8B7F-267258DF7242}" srcOrd="1" destOrd="0" parTransId="{15B1BD1E-3139-4668-923F-16AEF552FE9F}" sibTransId="{7E621B58-DCBC-4925-AADE-126F3BCC09FA}"/>
    <dgm:cxn modelId="{EAFD9B6D-3394-7C45-970D-F22D3D95CDE8}" type="presOf" srcId="{6E70AB1D-513A-4785-BCE3-6670C3F921F2}" destId="{491EF1BD-0046-294E-991E-DDDCA3468FE8}" srcOrd="1" destOrd="0" presId="urn:microsoft.com/office/officeart/2016/7/layout/RepeatingBendingProcessNew"/>
    <dgm:cxn modelId="{505D8474-7DFE-AF4D-AF1C-FD489BCDBDB6}" type="presOf" srcId="{6E70AB1D-513A-4785-BCE3-6670C3F921F2}" destId="{074A82DF-4375-5A4C-A767-84DF057BB955}" srcOrd="0" destOrd="0" presId="urn:microsoft.com/office/officeart/2016/7/layout/RepeatingBendingProcessNew"/>
    <dgm:cxn modelId="{80D08B62-755C-7948-AF76-13F672FA22BD}" type="presOf" srcId="{7E621B58-DCBC-4925-AADE-126F3BCC09FA}" destId="{032885C2-A1D1-8B40-AEFC-FF2B44BAF876}" srcOrd="1" destOrd="0" presId="urn:microsoft.com/office/officeart/2016/7/layout/RepeatingBendingProcessNew"/>
    <dgm:cxn modelId="{9A0B3ACC-A08F-A746-ADA0-7E7D1A2EFDDA}" type="presOf" srcId="{F0B97130-660F-472D-8607-21CB5B555DD7}" destId="{3D8757D5-7445-FC4F-B2B3-39F82E3805F7}" srcOrd="0" destOrd="0" presId="urn:microsoft.com/office/officeart/2016/7/layout/RepeatingBendingProcessNew"/>
    <dgm:cxn modelId="{B154FC3D-F76B-FC4D-99DD-D7824AC86F4A}" type="presOf" srcId="{9AA6DD0E-12AC-43C7-B22C-80C535C26148}" destId="{D5C21CA8-EFC7-C141-9F8F-3484185FDDF8}" srcOrd="1" destOrd="0" presId="urn:microsoft.com/office/officeart/2016/7/layout/RepeatingBendingProcessNew"/>
    <dgm:cxn modelId="{56FF906F-37D1-46A3-B2D2-35EF15F7A110}" srcId="{0952FEB9-BB88-4903-A0FA-C5A62416F70E}" destId="{A4C72941-906E-462F-AC96-0CCC5A9F8FDB}" srcOrd="0" destOrd="0" parTransId="{8F9D6B30-610B-48C2-B5E3-D652386C9B8C}" sibTransId="{9AA6DD0E-12AC-43C7-B22C-80C535C26148}"/>
    <dgm:cxn modelId="{B32F9643-66B0-4B2C-A94B-5CB032E3909B}" srcId="{0952FEB9-BB88-4903-A0FA-C5A62416F70E}" destId="{F0B97130-660F-472D-8607-21CB5B555DD7}" srcOrd="2" destOrd="0" parTransId="{B725CBD9-D42C-4E78-B114-76DFEA1816E1}" sibTransId="{6E70AB1D-513A-4785-BCE3-6670C3F921F2}"/>
    <dgm:cxn modelId="{2F58285A-06D8-F747-8F6A-881C21B7433D}" type="presOf" srcId="{D35A72D8-F7CD-416E-B35C-2AAD1F73B5DE}" destId="{96BB99C4-7FE9-EE4C-B5FC-1026D510A8B4}" srcOrd="0" destOrd="0" presId="urn:microsoft.com/office/officeart/2016/7/layout/RepeatingBendingProcessNew"/>
    <dgm:cxn modelId="{DA033FD3-6F58-41C3-BC92-174874C30B56}" srcId="{0952FEB9-BB88-4903-A0FA-C5A62416F70E}" destId="{F1EB6C11-3E18-4D5A-A41E-7EB7C596B5C8}" srcOrd="4" destOrd="0" parTransId="{9EA4C0BC-8281-4DAF-AA9C-A343373403C3}" sibTransId="{FFD99EEF-A252-4B4E-B8A5-45FCBF1C3826}"/>
    <dgm:cxn modelId="{C20F7859-4A0F-0F46-B449-4D486C8B5EFA}" type="presOf" srcId="{A4C72941-906E-462F-AC96-0CCC5A9F8FDB}" destId="{D2390B51-D3B2-254A-AED9-BFC6C0C5B552}" srcOrd="0" destOrd="0" presId="urn:microsoft.com/office/officeart/2016/7/layout/RepeatingBendingProcessNew"/>
    <dgm:cxn modelId="{173D288E-8A85-8D47-9421-6307C27D4B24}" type="presOf" srcId="{915564C9-CCF9-42D0-98D3-EBA8110FF8E2}" destId="{35EA4253-7C6B-BA48-AA4E-56CF2F019C51}" srcOrd="0" destOrd="0" presId="urn:microsoft.com/office/officeart/2016/7/layout/RepeatingBendingProcessNew"/>
    <dgm:cxn modelId="{F29C85EE-2264-4DB6-863E-303D0CBB7469}" srcId="{0952FEB9-BB88-4903-A0FA-C5A62416F70E}" destId="{D35A72D8-F7CD-416E-B35C-2AAD1F73B5DE}" srcOrd="3" destOrd="0" parTransId="{F2A1A2FF-A6D9-4D15-AA25-D110BEC92D05}" sibTransId="{915564C9-CCF9-42D0-98D3-EBA8110FF8E2}"/>
    <dgm:cxn modelId="{9F68689B-26A9-D848-8FB6-9B75F06D53CF}" type="presOf" srcId="{915564C9-CCF9-42D0-98D3-EBA8110FF8E2}" destId="{E0A7355E-3025-8843-9068-6CC3C2E643DD}" srcOrd="1" destOrd="0" presId="urn:microsoft.com/office/officeart/2016/7/layout/RepeatingBendingProcessNew"/>
    <dgm:cxn modelId="{65D8B602-5830-1B40-9A63-7EF0102A1032}" type="presOf" srcId="{7E621B58-DCBC-4925-AADE-126F3BCC09FA}" destId="{CF8120B7-0A5C-2248-8177-00BEFB3132E9}" srcOrd="0" destOrd="0" presId="urn:microsoft.com/office/officeart/2016/7/layout/RepeatingBendingProcessNew"/>
    <dgm:cxn modelId="{AA836355-360B-314D-B26F-B59D7AC387F3}" type="presOf" srcId="{5BF09DA7-6498-4733-8B7F-267258DF7242}" destId="{F6A4727B-6937-8E4D-BD06-5B9451031DDC}" srcOrd="0" destOrd="0" presId="urn:microsoft.com/office/officeart/2016/7/layout/RepeatingBendingProcessNew"/>
    <dgm:cxn modelId="{6EEF8DF7-A1CF-EC4F-B633-7CBF17C54D75}" type="presOf" srcId="{F1EB6C11-3E18-4D5A-A41E-7EB7C596B5C8}" destId="{2B2477E9-113D-4645-9EA2-F74E3EBB654C}" srcOrd="0" destOrd="0" presId="urn:microsoft.com/office/officeart/2016/7/layout/RepeatingBendingProcessNew"/>
    <dgm:cxn modelId="{B7CE80A7-E1E5-4F47-95F7-9B722BF465DB}" type="presParOf" srcId="{F8DB0909-4743-DB4E-9B97-F0E9E70E09D6}" destId="{D2390B51-D3B2-254A-AED9-BFC6C0C5B552}" srcOrd="0" destOrd="0" presId="urn:microsoft.com/office/officeart/2016/7/layout/RepeatingBendingProcessNew"/>
    <dgm:cxn modelId="{361DB7B9-CE46-8D4B-98B9-BF67135E9D60}" type="presParOf" srcId="{F8DB0909-4743-DB4E-9B97-F0E9E70E09D6}" destId="{14AE6719-0BD4-154D-A1C1-071FF14D67CC}" srcOrd="1" destOrd="0" presId="urn:microsoft.com/office/officeart/2016/7/layout/RepeatingBendingProcessNew"/>
    <dgm:cxn modelId="{E76764A4-A263-BD47-BB84-6A057EC3D18B}" type="presParOf" srcId="{14AE6719-0BD4-154D-A1C1-071FF14D67CC}" destId="{D5C21CA8-EFC7-C141-9F8F-3484185FDDF8}" srcOrd="0" destOrd="0" presId="urn:microsoft.com/office/officeart/2016/7/layout/RepeatingBendingProcessNew"/>
    <dgm:cxn modelId="{2E1DACFE-31C0-BA41-B4AC-D52BE1C9F68F}" type="presParOf" srcId="{F8DB0909-4743-DB4E-9B97-F0E9E70E09D6}" destId="{F6A4727B-6937-8E4D-BD06-5B9451031DDC}" srcOrd="2" destOrd="0" presId="urn:microsoft.com/office/officeart/2016/7/layout/RepeatingBendingProcessNew"/>
    <dgm:cxn modelId="{E5464605-2468-CC41-AD97-2198FA80D5F6}" type="presParOf" srcId="{F8DB0909-4743-DB4E-9B97-F0E9E70E09D6}" destId="{CF8120B7-0A5C-2248-8177-00BEFB3132E9}" srcOrd="3" destOrd="0" presId="urn:microsoft.com/office/officeart/2016/7/layout/RepeatingBendingProcessNew"/>
    <dgm:cxn modelId="{88ABF836-9FD9-D040-9528-0CD789562688}" type="presParOf" srcId="{CF8120B7-0A5C-2248-8177-00BEFB3132E9}" destId="{032885C2-A1D1-8B40-AEFC-FF2B44BAF876}" srcOrd="0" destOrd="0" presId="urn:microsoft.com/office/officeart/2016/7/layout/RepeatingBendingProcessNew"/>
    <dgm:cxn modelId="{8DAC794B-FD6A-D446-8B42-45DA5E04483A}" type="presParOf" srcId="{F8DB0909-4743-DB4E-9B97-F0E9E70E09D6}" destId="{3D8757D5-7445-FC4F-B2B3-39F82E3805F7}" srcOrd="4" destOrd="0" presId="urn:microsoft.com/office/officeart/2016/7/layout/RepeatingBendingProcessNew"/>
    <dgm:cxn modelId="{A279DDA7-594E-3640-B8C2-C881B66DCB7B}" type="presParOf" srcId="{F8DB0909-4743-DB4E-9B97-F0E9E70E09D6}" destId="{074A82DF-4375-5A4C-A767-84DF057BB955}" srcOrd="5" destOrd="0" presId="urn:microsoft.com/office/officeart/2016/7/layout/RepeatingBendingProcessNew"/>
    <dgm:cxn modelId="{543E7E6D-F655-9844-A898-643F36F2113C}" type="presParOf" srcId="{074A82DF-4375-5A4C-A767-84DF057BB955}" destId="{491EF1BD-0046-294E-991E-DDDCA3468FE8}" srcOrd="0" destOrd="0" presId="urn:microsoft.com/office/officeart/2016/7/layout/RepeatingBendingProcessNew"/>
    <dgm:cxn modelId="{AE15804B-27F1-AE41-BFA1-9A408318A24E}" type="presParOf" srcId="{F8DB0909-4743-DB4E-9B97-F0E9E70E09D6}" destId="{96BB99C4-7FE9-EE4C-B5FC-1026D510A8B4}" srcOrd="6" destOrd="0" presId="urn:microsoft.com/office/officeart/2016/7/layout/RepeatingBendingProcessNew"/>
    <dgm:cxn modelId="{0314BD46-BC3B-BD4A-8461-889C0FE6256A}" type="presParOf" srcId="{F8DB0909-4743-DB4E-9B97-F0E9E70E09D6}" destId="{35EA4253-7C6B-BA48-AA4E-56CF2F019C51}" srcOrd="7" destOrd="0" presId="urn:microsoft.com/office/officeart/2016/7/layout/RepeatingBendingProcessNew"/>
    <dgm:cxn modelId="{1A5BBFE4-60E6-794F-8E5D-47C5690F1651}" type="presParOf" srcId="{35EA4253-7C6B-BA48-AA4E-56CF2F019C51}" destId="{E0A7355E-3025-8843-9068-6CC3C2E643DD}" srcOrd="0" destOrd="0" presId="urn:microsoft.com/office/officeart/2016/7/layout/RepeatingBendingProcessNew"/>
    <dgm:cxn modelId="{5A46379B-1AD5-914B-B20D-FAFF5072F9BF}" type="presParOf" srcId="{F8DB0909-4743-DB4E-9B97-F0E9E70E09D6}" destId="{2B2477E9-113D-4645-9EA2-F74E3EBB654C}" srcOrd="8"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AF72D-92AB-B240-B76D-A57B90A72CE6}">
      <dsp:nvSpPr>
        <dsp:cNvPr id="0" name=""/>
        <dsp:cNvSpPr/>
      </dsp:nvSpPr>
      <dsp:spPr>
        <a:xfrm rot="1974793">
          <a:off x="2265208" y="3389772"/>
          <a:ext cx="1111194" cy="60556"/>
        </a:xfrm>
        <a:custGeom>
          <a:avLst/>
          <a:gdLst/>
          <a:ahLst/>
          <a:cxnLst/>
          <a:rect l="0" t="0" r="0" b="0"/>
          <a:pathLst>
            <a:path>
              <a:moveTo>
                <a:pt x="0" y="30278"/>
              </a:moveTo>
              <a:lnTo>
                <a:pt x="1111194" y="302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09DE2-D015-C643-84D7-E8176ACFB490}">
      <dsp:nvSpPr>
        <dsp:cNvPr id="0" name=""/>
        <dsp:cNvSpPr/>
      </dsp:nvSpPr>
      <dsp:spPr>
        <a:xfrm rot="176">
          <a:off x="2354384" y="2530458"/>
          <a:ext cx="2159263" cy="60556"/>
        </a:xfrm>
        <a:custGeom>
          <a:avLst/>
          <a:gdLst/>
          <a:ahLst/>
          <a:cxnLst/>
          <a:rect l="0" t="0" r="0" b="0"/>
          <a:pathLst>
            <a:path>
              <a:moveTo>
                <a:pt x="0" y="30278"/>
              </a:moveTo>
              <a:lnTo>
                <a:pt x="2159263" y="302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4C3C8F-5B38-B44E-9F4B-3448056BA015}">
      <dsp:nvSpPr>
        <dsp:cNvPr id="0" name=""/>
        <dsp:cNvSpPr/>
      </dsp:nvSpPr>
      <dsp:spPr>
        <a:xfrm rot="19754138">
          <a:off x="2253457" y="1650754"/>
          <a:ext cx="1434415" cy="60556"/>
        </a:xfrm>
        <a:custGeom>
          <a:avLst/>
          <a:gdLst/>
          <a:ahLst/>
          <a:cxnLst/>
          <a:rect l="0" t="0" r="0" b="0"/>
          <a:pathLst>
            <a:path>
              <a:moveTo>
                <a:pt x="0" y="30278"/>
              </a:moveTo>
              <a:lnTo>
                <a:pt x="1434415" y="3027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5D2613-1659-1E42-AC38-8F2378FB091F}">
      <dsp:nvSpPr>
        <dsp:cNvPr id="0" name=""/>
        <dsp:cNvSpPr/>
      </dsp:nvSpPr>
      <dsp:spPr>
        <a:xfrm>
          <a:off x="262516" y="1330126"/>
          <a:ext cx="2461021" cy="246102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AD7B04-FFB5-9C43-A207-69347434FDDA}">
      <dsp:nvSpPr>
        <dsp:cNvPr id="0" name=""/>
        <dsp:cNvSpPr/>
      </dsp:nvSpPr>
      <dsp:spPr>
        <a:xfrm>
          <a:off x="3483051" y="198218"/>
          <a:ext cx="1476613" cy="147661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Global</a:t>
          </a:r>
        </a:p>
      </dsp:txBody>
      <dsp:txXfrm>
        <a:off x="3699296" y="414463"/>
        <a:ext cx="1044123" cy="1044123"/>
      </dsp:txXfrm>
    </dsp:sp>
    <dsp:sp modelId="{787C816F-0E53-BD41-906C-8AF0DB034FEA}">
      <dsp:nvSpPr>
        <dsp:cNvPr id="0" name=""/>
        <dsp:cNvSpPr/>
      </dsp:nvSpPr>
      <dsp:spPr>
        <a:xfrm>
          <a:off x="4513647" y="1822522"/>
          <a:ext cx="1476613" cy="147661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National</a:t>
          </a:r>
        </a:p>
      </dsp:txBody>
      <dsp:txXfrm>
        <a:off x="4729892" y="2038767"/>
        <a:ext cx="1044123" cy="1044123"/>
      </dsp:txXfrm>
    </dsp:sp>
    <dsp:sp modelId="{0B225119-F614-6140-87B8-83B9029E5EE7}">
      <dsp:nvSpPr>
        <dsp:cNvPr id="0" name=""/>
        <dsp:cNvSpPr/>
      </dsp:nvSpPr>
      <dsp:spPr>
        <a:xfrm>
          <a:off x="3168724" y="3384810"/>
          <a:ext cx="1476613" cy="1476613"/>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a:t>Local</a:t>
          </a:r>
        </a:p>
      </dsp:txBody>
      <dsp:txXfrm>
        <a:off x="3384969" y="3601055"/>
        <a:ext cx="1044123" cy="10441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F4C4F-F737-4228-BE7F-F272A76D7E89}">
      <dsp:nvSpPr>
        <dsp:cNvPr id="0" name=""/>
        <dsp:cNvSpPr/>
      </dsp:nvSpPr>
      <dsp:spPr>
        <a:xfrm>
          <a:off x="0" y="2092"/>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21EDCA-8061-443C-B461-BCA789B2DECC}">
      <dsp:nvSpPr>
        <dsp:cNvPr id="0" name=""/>
        <dsp:cNvSpPr/>
      </dsp:nvSpPr>
      <dsp:spPr>
        <a:xfrm>
          <a:off x="320818" y="240717"/>
          <a:ext cx="583306" cy="5833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06C178-DF67-4771-B653-62C4459F1DA9}">
      <dsp:nvSpPr>
        <dsp:cNvPr id="0" name=""/>
        <dsp:cNvSpPr/>
      </dsp:nvSpPr>
      <dsp:spPr>
        <a:xfrm>
          <a:off x="1224942" y="2092"/>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lvl="0" algn="l" defTabSz="755650">
            <a:lnSpc>
              <a:spcPct val="100000"/>
            </a:lnSpc>
            <a:spcBef>
              <a:spcPct val="0"/>
            </a:spcBef>
            <a:spcAft>
              <a:spcPct val="35000"/>
            </a:spcAft>
          </a:pPr>
          <a:r>
            <a:rPr lang="en-US" sz="1700" kern="1200"/>
            <a:t>Immense responsibility in preparing their students to adapt to the challenges that climate change poses. </a:t>
          </a:r>
        </a:p>
      </dsp:txBody>
      <dsp:txXfrm>
        <a:off x="1224942" y="2092"/>
        <a:ext cx="6068667" cy="1060556"/>
      </dsp:txXfrm>
    </dsp:sp>
    <dsp:sp modelId="{4FC1FECE-99D8-4C62-BBA4-8F9EF5F8DD27}">
      <dsp:nvSpPr>
        <dsp:cNvPr id="0" name=""/>
        <dsp:cNvSpPr/>
      </dsp:nvSpPr>
      <dsp:spPr>
        <a:xfrm>
          <a:off x="0" y="1327788"/>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7AA7D4-40EB-4CE6-A9B3-81F6130F0BD5}">
      <dsp:nvSpPr>
        <dsp:cNvPr id="0" name=""/>
        <dsp:cNvSpPr/>
      </dsp:nvSpPr>
      <dsp:spPr>
        <a:xfrm>
          <a:off x="320818" y="1566413"/>
          <a:ext cx="583306" cy="5833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8CAC27-00FB-4939-A762-9886FED4504D}">
      <dsp:nvSpPr>
        <dsp:cNvPr id="0" name=""/>
        <dsp:cNvSpPr/>
      </dsp:nvSpPr>
      <dsp:spPr>
        <a:xfrm>
          <a:off x="1224942" y="1327788"/>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lvl="0" algn="l" defTabSz="755650">
            <a:lnSpc>
              <a:spcPct val="100000"/>
            </a:lnSpc>
            <a:spcBef>
              <a:spcPct val="0"/>
            </a:spcBef>
            <a:spcAft>
              <a:spcPct val="35000"/>
            </a:spcAft>
          </a:pPr>
          <a:r>
            <a:rPr lang="en-US" sz="1700" kern="1200"/>
            <a:t>Include Climate Change Adaptation in the curricula . </a:t>
          </a:r>
        </a:p>
      </dsp:txBody>
      <dsp:txXfrm>
        <a:off x="1224942" y="1327788"/>
        <a:ext cx="6068667" cy="1060556"/>
      </dsp:txXfrm>
    </dsp:sp>
    <dsp:sp modelId="{F5823A8A-A772-43B1-8E4A-C2A276DC4644}">
      <dsp:nvSpPr>
        <dsp:cNvPr id="0" name=""/>
        <dsp:cNvSpPr/>
      </dsp:nvSpPr>
      <dsp:spPr>
        <a:xfrm>
          <a:off x="0" y="2653484"/>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957554-DB87-454C-B46D-1A3FD4D4DAA7}">
      <dsp:nvSpPr>
        <dsp:cNvPr id="0" name=""/>
        <dsp:cNvSpPr/>
      </dsp:nvSpPr>
      <dsp:spPr>
        <a:xfrm>
          <a:off x="320818" y="2892109"/>
          <a:ext cx="583306" cy="5833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C45CB9-558A-4FB8-9E4E-2E1B3E831426}">
      <dsp:nvSpPr>
        <dsp:cNvPr id="0" name=""/>
        <dsp:cNvSpPr/>
      </dsp:nvSpPr>
      <dsp:spPr>
        <a:xfrm>
          <a:off x="1224942" y="2653484"/>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lvl="0" algn="l" defTabSz="755650">
            <a:lnSpc>
              <a:spcPct val="100000"/>
            </a:lnSpc>
            <a:spcBef>
              <a:spcPct val="0"/>
            </a:spcBef>
            <a:spcAft>
              <a:spcPct val="35000"/>
            </a:spcAft>
          </a:pPr>
          <a:r>
            <a:rPr lang="en-CA" sz="1700" kern="1200"/>
            <a:t>Act as role models for the students, other institutions, the community, and the municipality.</a:t>
          </a:r>
          <a:endParaRPr lang="en-US" sz="1700" kern="1200"/>
        </a:p>
      </dsp:txBody>
      <dsp:txXfrm>
        <a:off x="1224942" y="2653484"/>
        <a:ext cx="6068667" cy="1060556"/>
      </dsp:txXfrm>
    </dsp:sp>
    <dsp:sp modelId="{90751369-3929-4148-ADC9-3DD8C823FCEE}">
      <dsp:nvSpPr>
        <dsp:cNvPr id="0" name=""/>
        <dsp:cNvSpPr/>
      </dsp:nvSpPr>
      <dsp:spPr>
        <a:xfrm>
          <a:off x="0" y="3979179"/>
          <a:ext cx="7293610" cy="10605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A91668-77B5-4DA3-A5E9-2C8D37AF0C08}">
      <dsp:nvSpPr>
        <dsp:cNvPr id="0" name=""/>
        <dsp:cNvSpPr/>
      </dsp:nvSpPr>
      <dsp:spPr>
        <a:xfrm>
          <a:off x="320818" y="4217805"/>
          <a:ext cx="583306" cy="5833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1528C5-EC05-4190-947E-2829951034C5}">
      <dsp:nvSpPr>
        <dsp:cNvPr id="0" name=""/>
        <dsp:cNvSpPr/>
      </dsp:nvSpPr>
      <dsp:spPr>
        <a:xfrm>
          <a:off x="1224942" y="3979179"/>
          <a:ext cx="6068667" cy="1060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242" tIns="112242" rIns="112242" bIns="112242" numCol="1" spcCol="1270" anchor="ctr" anchorCtr="0">
          <a:noAutofit/>
        </a:bodyPr>
        <a:lstStyle/>
        <a:p>
          <a:pPr lvl="0" algn="l" defTabSz="755650">
            <a:lnSpc>
              <a:spcPct val="100000"/>
            </a:lnSpc>
            <a:spcBef>
              <a:spcPct val="0"/>
            </a:spcBef>
            <a:spcAft>
              <a:spcPct val="35000"/>
            </a:spcAft>
          </a:pPr>
          <a:r>
            <a:rPr lang="en-CA" sz="1700" kern="1200"/>
            <a:t>Be a support to the local communities by identifying opportunities for education, research and even creating projects for adaptation. </a:t>
          </a:r>
          <a:endParaRPr lang="en-US" sz="1700" kern="1200"/>
        </a:p>
      </dsp:txBody>
      <dsp:txXfrm>
        <a:off x="1224942" y="3979179"/>
        <a:ext cx="6068667" cy="1060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997B9-B965-4DBF-A2A7-2551FCDEE464}">
      <dsp:nvSpPr>
        <dsp:cNvPr id="0" name=""/>
        <dsp:cNvSpPr/>
      </dsp:nvSpPr>
      <dsp:spPr>
        <a:xfrm>
          <a:off x="0" y="393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9A03DC-7CB5-4077-9272-3D4D60145916}">
      <dsp:nvSpPr>
        <dsp:cNvPr id="0" name=""/>
        <dsp:cNvSpPr/>
      </dsp:nvSpPr>
      <dsp:spPr>
        <a:xfrm>
          <a:off x="253795" y="192712"/>
          <a:ext cx="461445" cy="4614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3870F2E-1102-4DF8-BB27-B7F337F16538}">
      <dsp:nvSpPr>
        <dsp:cNvPr id="0" name=""/>
        <dsp:cNvSpPr/>
      </dsp:nvSpPr>
      <dsp:spPr>
        <a:xfrm>
          <a:off x="969035" y="393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lvl="0" algn="l" defTabSz="622300">
            <a:lnSpc>
              <a:spcPct val="100000"/>
            </a:lnSpc>
            <a:spcBef>
              <a:spcPct val="0"/>
            </a:spcBef>
            <a:spcAft>
              <a:spcPct val="35000"/>
            </a:spcAft>
          </a:pPr>
          <a:r>
            <a:rPr lang="en-CA" sz="1400" kern="1200"/>
            <a:t>570 students completed the survey across both campuses </a:t>
          </a:r>
          <a:endParaRPr lang="en-US" sz="1400" kern="1200"/>
        </a:p>
      </dsp:txBody>
      <dsp:txXfrm>
        <a:off x="969035" y="3938"/>
        <a:ext cx="6324574" cy="838991"/>
      </dsp:txXfrm>
    </dsp:sp>
    <dsp:sp modelId="{576FB28F-6185-422D-857F-47640C2D8406}">
      <dsp:nvSpPr>
        <dsp:cNvPr id="0" name=""/>
        <dsp:cNvSpPr/>
      </dsp:nvSpPr>
      <dsp:spPr>
        <a:xfrm>
          <a:off x="0" y="105267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A23A1-9D27-40B8-8F5D-9A8E6ABD2B59}">
      <dsp:nvSpPr>
        <dsp:cNvPr id="0" name=""/>
        <dsp:cNvSpPr/>
      </dsp:nvSpPr>
      <dsp:spPr>
        <a:xfrm>
          <a:off x="253795" y="1241451"/>
          <a:ext cx="461445" cy="4614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476F46E-B908-4E5C-99DB-D2EF411DA45F}">
      <dsp:nvSpPr>
        <dsp:cNvPr id="0" name=""/>
        <dsp:cNvSpPr/>
      </dsp:nvSpPr>
      <dsp:spPr>
        <a:xfrm>
          <a:off x="969035" y="105267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lvl="0" algn="l" defTabSz="622300">
            <a:lnSpc>
              <a:spcPct val="100000"/>
            </a:lnSpc>
            <a:spcBef>
              <a:spcPct val="0"/>
            </a:spcBef>
            <a:spcAft>
              <a:spcPct val="35000"/>
            </a:spcAft>
          </a:pPr>
          <a:r>
            <a:rPr lang="en-CA" sz="1400" kern="1200"/>
            <a:t>93% reported that sustainability is important to them. </a:t>
          </a:r>
          <a:endParaRPr lang="en-US" sz="1400" kern="1200"/>
        </a:p>
      </dsp:txBody>
      <dsp:txXfrm>
        <a:off x="969035" y="1052678"/>
        <a:ext cx="6324574" cy="838991"/>
      </dsp:txXfrm>
    </dsp:sp>
    <dsp:sp modelId="{BF49937F-DAD7-41ED-93BB-3F080E13AF4A}">
      <dsp:nvSpPr>
        <dsp:cNvPr id="0" name=""/>
        <dsp:cNvSpPr/>
      </dsp:nvSpPr>
      <dsp:spPr>
        <a:xfrm>
          <a:off x="0" y="210141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CFB02B-52C2-405E-9690-72A04CCF59BA}">
      <dsp:nvSpPr>
        <dsp:cNvPr id="0" name=""/>
        <dsp:cNvSpPr/>
      </dsp:nvSpPr>
      <dsp:spPr>
        <a:xfrm>
          <a:off x="253795" y="2290191"/>
          <a:ext cx="461445" cy="4614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131050-1898-4CC5-A74D-C2F3EE852877}">
      <dsp:nvSpPr>
        <dsp:cNvPr id="0" name=""/>
        <dsp:cNvSpPr/>
      </dsp:nvSpPr>
      <dsp:spPr>
        <a:xfrm>
          <a:off x="969035" y="210141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lvl="0" algn="l" defTabSz="622300">
            <a:lnSpc>
              <a:spcPct val="100000"/>
            </a:lnSpc>
            <a:spcBef>
              <a:spcPct val="0"/>
            </a:spcBef>
            <a:spcAft>
              <a:spcPct val="35000"/>
            </a:spcAft>
          </a:pPr>
          <a:r>
            <a:rPr lang="en-CA" sz="1400" kern="1200"/>
            <a:t>89% agreed that science has proven humans are responsible for accelerating changes in climate</a:t>
          </a:r>
          <a:endParaRPr lang="en-US" sz="1400" kern="1200"/>
        </a:p>
      </dsp:txBody>
      <dsp:txXfrm>
        <a:off x="969035" y="2101418"/>
        <a:ext cx="6324574" cy="838991"/>
      </dsp:txXfrm>
    </dsp:sp>
    <dsp:sp modelId="{384D19BB-65C9-4496-9DE9-D4613DBB1E6C}">
      <dsp:nvSpPr>
        <dsp:cNvPr id="0" name=""/>
        <dsp:cNvSpPr/>
      </dsp:nvSpPr>
      <dsp:spPr>
        <a:xfrm>
          <a:off x="0" y="315015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13AD5D-C8E5-46DC-B0C3-AAA4F2198FE5}">
      <dsp:nvSpPr>
        <dsp:cNvPr id="0" name=""/>
        <dsp:cNvSpPr/>
      </dsp:nvSpPr>
      <dsp:spPr>
        <a:xfrm>
          <a:off x="253795" y="3338931"/>
          <a:ext cx="461445" cy="4614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E3913C3-6A10-424E-A53D-A8E578E5D3E9}">
      <dsp:nvSpPr>
        <dsp:cNvPr id="0" name=""/>
        <dsp:cNvSpPr/>
      </dsp:nvSpPr>
      <dsp:spPr>
        <a:xfrm>
          <a:off x="969035" y="315015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lvl="0" algn="l" defTabSz="622300">
            <a:lnSpc>
              <a:spcPct val="100000"/>
            </a:lnSpc>
            <a:spcBef>
              <a:spcPct val="0"/>
            </a:spcBef>
            <a:spcAft>
              <a:spcPct val="35000"/>
            </a:spcAft>
          </a:pPr>
          <a:r>
            <a:rPr lang="en-CA" sz="1400" kern="1200"/>
            <a:t>71% thought their future work/career will likely be impacted by human accelerated changes in climate</a:t>
          </a:r>
          <a:endParaRPr lang="en-US" sz="1400" kern="1200"/>
        </a:p>
      </dsp:txBody>
      <dsp:txXfrm>
        <a:off x="969035" y="3150158"/>
        <a:ext cx="6324574" cy="838991"/>
      </dsp:txXfrm>
    </dsp:sp>
    <dsp:sp modelId="{2AC083B8-4B10-47C0-BB3F-7D00A3905A00}">
      <dsp:nvSpPr>
        <dsp:cNvPr id="0" name=""/>
        <dsp:cNvSpPr/>
      </dsp:nvSpPr>
      <dsp:spPr>
        <a:xfrm>
          <a:off x="0" y="4198898"/>
          <a:ext cx="7293610" cy="8389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DE99E6-54FB-4949-9286-2D792CAEB522}">
      <dsp:nvSpPr>
        <dsp:cNvPr id="0" name=""/>
        <dsp:cNvSpPr/>
      </dsp:nvSpPr>
      <dsp:spPr>
        <a:xfrm>
          <a:off x="253795" y="4387671"/>
          <a:ext cx="461445" cy="4614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D86970-22F1-44AD-9E7E-9377A094C810}">
      <dsp:nvSpPr>
        <dsp:cNvPr id="0" name=""/>
        <dsp:cNvSpPr/>
      </dsp:nvSpPr>
      <dsp:spPr>
        <a:xfrm>
          <a:off x="969035" y="4198898"/>
          <a:ext cx="6324574" cy="83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793" tIns="88793" rIns="88793" bIns="88793" numCol="1" spcCol="1270" anchor="ctr" anchorCtr="0">
          <a:noAutofit/>
        </a:bodyPr>
        <a:lstStyle/>
        <a:p>
          <a:pPr lvl="0" algn="l" defTabSz="622300">
            <a:lnSpc>
              <a:spcPct val="100000"/>
            </a:lnSpc>
            <a:spcBef>
              <a:spcPct val="0"/>
            </a:spcBef>
            <a:spcAft>
              <a:spcPct val="35000"/>
            </a:spcAft>
          </a:pPr>
          <a:r>
            <a:rPr lang="en-CA" sz="1400" kern="1200"/>
            <a:t>Around 50% of the responders show interest on more sustainability offer in the curriculum, sustainability electives, related projects and research opportunities </a:t>
          </a:r>
          <a:endParaRPr lang="en-US" sz="1400" kern="1200"/>
        </a:p>
      </dsp:txBody>
      <dsp:txXfrm>
        <a:off x="969035" y="4198898"/>
        <a:ext cx="6324574" cy="8389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6D922-B074-CC41-A133-0CA99AD3A3DB}">
      <dsp:nvSpPr>
        <dsp:cNvPr id="0" name=""/>
        <dsp:cNvSpPr/>
      </dsp:nvSpPr>
      <dsp:spPr>
        <a:xfrm>
          <a:off x="802" y="0"/>
          <a:ext cx="3250049" cy="3202346"/>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33" tIns="0" rIns="321033" bIns="330200" numCol="1" spcCol="1270" anchor="t" anchorCtr="0">
          <a:noAutofit/>
        </a:bodyPr>
        <a:lstStyle/>
        <a:p>
          <a:pPr lvl="0" algn="l" defTabSz="800100">
            <a:lnSpc>
              <a:spcPct val="100000"/>
            </a:lnSpc>
            <a:spcBef>
              <a:spcPct val="0"/>
            </a:spcBef>
            <a:spcAft>
              <a:spcPct val="35000"/>
            </a:spcAft>
          </a:pPr>
          <a:r>
            <a:rPr lang="en-CA" sz="1800" kern="1200"/>
            <a:t>Similar institutions have taken even greater strides to reduce their carbon footprint. </a:t>
          </a:r>
          <a:endParaRPr lang="en-US" sz="1800" kern="1200"/>
        </a:p>
      </dsp:txBody>
      <dsp:txXfrm>
        <a:off x="802" y="1280938"/>
        <a:ext cx="3250049" cy="1921407"/>
      </dsp:txXfrm>
    </dsp:sp>
    <dsp:sp modelId="{ECADA0D3-B16B-4048-9F86-64DEF5FB3DC8}">
      <dsp:nvSpPr>
        <dsp:cNvPr id="0" name=""/>
        <dsp:cNvSpPr/>
      </dsp:nvSpPr>
      <dsp:spPr>
        <a:xfrm>
          <a:off x="802" y="0"/>
          <a:ext cx="3250049" cy="128093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033" tIns="165100" rIns="321033"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802" y="0"/>
        <a:ext cx="3250049" cy="1280938"/>
      </dsp:txXfrm>
    </dsp:sp>
    <dsp:sp modelId="{C2CD8E26-609C-DA4D-905C-5409184CA386}">
      <dsp:nvSpPr>
        <dsp:cNvPr id="0" name=""/>
        <dsp:cNvSpPr/>
      </dsp:nvSpPr>
      <dsp:spPr>
        <a:xfrm>
          <a:off x="3510855" y="0"/>
          <a:ext cx="3250049" cy="3202346"/>
        </a:xfrm>
        <a:prstGeom prst="rect">
          <a:avLst/>
        </a:prstGeom>
        <a:solidFill>
          <a:schemeClr val="accent2">
            <a:hueOff val="-419062"/>
            <a:satOff val="-4829"/>
            <a:lumOff val="1079"/>
            <a:alphaOff val="0"/>
          </a:schemeClr>
        </a:solidFill>
        <a:ln w="10795" cap="flat" cmpd="sng" algn="ctr">
          <a:solidFill>
            <a:schemeClr val="accent2">
              <a:hueOff val="-419062"/>
              <a:satOff val="-4829"/>
              <a:lumOff val="107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33" tIns="0" rIns="321033" bIns="330200" numCol="1" spcCol="1270" anchor="t" anchorCtr="0">
          <a:noAutofit/>
        </a:bodyPr>
        <a:lstStyle/>
        <a:p>
          <a:pPr lvl="0" algn="l" defTabSz="800100">
            <a:lnSpc>
              <a:spcPct val="100000"/>
            </a:lnSpc>
            <a:spcBef>
              <a:spcPct val="0"/>
            </a:spcBef>
            <a:spcAft>
              <a:spcPct val="35000"/>
            </a:spcAft>
          </a:pPr>
          <a:r>
            <a:rPr lang="en-CA" sz="1800" kern="1200"/>
            <a:t>Similar institutions have received gold stars rating by AASHE for sustainability while Niagara College has only been certified as silver. </a:t>
          </a:r>
          <a:endParaRPr lang="en-US" sz="1800" kern="1200"/>
        </a:p>
      </dsp:txBody>
      <dsp:txXfrm>
        <a:off x="3510855" y="1280938"/>
        <a:ext cx="3250049" cy="1921407"/>
      </dsp:txXfrm>
    </dsp:sp>
    <dsp:sp modelId="{EB186FAA-498A-9740-AED5-AB4E313B7F4C}">
      <dsp:nvSpPr>
        <dsp:cNvPr id="0" name=""/>
        <dsp:cNvSpPr/>
      </dsp:nvSpPr>
      <dsp:spPr>
        <a:xfrm>
          <a:off x="3510855" y="0"/>
          <a:ext cx="3250049" cy="128093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033" tIns="165100" rIns="321033"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510855" y="0"/>
        <a:ext cx="3250049" cy="1280938"/>
      </dsp:txXfrm>
    </dsp:sp>
    <dsp:sp modelId="{CDB1FDB6-D99C-7143-AB41-B928C63FB900}">
      <dsp:nvSpPr>
        <dsp:cNvPr id="0" name=""/>
        <dsp:cNvSpPr/>
      </dsp:nvSpPr>
      <dsp:spPr>
        <a:xfrm>
          <a:off x="7020908" y="0"/>
          <a:ext cx="3250049" cy="3202346"/>
        </a:xfrm>
        <a:prstGeom prst="rect">
          <a:avLst/>
        </a:prstGeom>
        <a:solidFill>
          <a:schemeClr val="accent2">
            <a:hueOff val="-838123"/>
            <a:satOff val="-9658"/>
            <a:lumOff val="2159"/>
            <a:alphaOff val="0"/>
          </a:schemeClr>
        </a:solidFill>
        <a:ln w="10795" cap="flat" cmpd="sng" algn="ctr">
          <a:solidFill>
            <a:schemeClr val="accent2">
              <a:hueOff val="-838123"/>
              <a:satOff val="-9658"/>
              <a:lumOff val="21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033" tIns="0" rIns="321033" bIns="330200" numCol="1" spcCol="1270" anchor="t" anchorCtr="0">
          <a:noAutofit/>
        </a:bodyPr>
        <a:lstStyle/>
        <a:p>
          <a:pPr lvl="0" algn="l" defTabSz="800100">
            <a:lnSpc>
              <a:spcPct val="100000"/>
            </a:lnSpc>
            <a:spcBef>
              <a:spcPct val="0"/>
            </a:spcBef>
            <a:spcAft>
              <a:spcPct val="35000"/>
            </a:spcAft>
          </a:pPr>
          <a:r>
            <a:rPr lang="en-CA" sz="1800" kern="1200"/>
            <a:t>The purpose of the Climate Change Action Plan was to propose strategies to further advance in sustainability. </a:t>
          </a:r>
          <a:endParaRPr lang="en-US" sz="1800" kern="1200" dirty="0"/>
        </a:p>
      </dsp:txBody>
      <dsp:txXfrm>
        <a:off x="7020908" y="1280938"/>
        <a:ext cx="3250049" cy="1921407"/>
      </dsp:txXfrm>
    </dsp:sp>
    <dsp:sp modelId="{257F4125-FB45-DE42-BE28-CCA140BFCC91}">
      <dsp:nvSpPr>
        <dsp:cNvPr id="0" name=""/>
        <dsp:cNvSpPr/>
      </dsp:nvSpPr>
      <dsp:spPr>
        <a:xfrm>
          <a:off x="7020908" y="0"/>
          <a:ext cx="3250049" cy="1280938"/>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1033" tIns="165100" rIns="321033"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7020908" y="0"/>
        <a:ext cx="3250049" cy="1280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CC4FC-CEAB-134A-A7AA-A66D1E21ECFB}">
      <dsp:nvSpPr>
        <dsp:cNvPr id="0" name=""/>
        <dsp:cNvSpPr/>
      </dsp:nvSpPr>
      <dsp:spPr>
        <a:xfrm>
          <a:off x="0" y="2484"/>
          <a:ext cx="7728267"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AC4B2-B37E-BB4D-A537-93F1559EADA0}">
      <dsp:nvSpPr>
        <dsp:cNvPr id="0" name=""/>
        <dsp:cNvSpPr/>
      </dsp:nvSpPr>
      <dsp:spPr>
        <a:xfrm>
          <a:off x="0" y="2484"/>
          <a:ext cx="7728267"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a:solidFill>
                <a:schemeClr val="bg1"/>
              </a:solidFill>
            </a:rPr>
            <a:t>Wellness Education</a:t>
          </a:r>
        </a:p>
      </dsp:txBody>
      <dsp:txXfrm>
        <a:off x="0" y="2484"/>
        <a:ext cx="7728267" cy="1694118"/>
      </dsp:txXfrm>
    </dsp:sp>
    <dsp:sp modelId="{F7A75383-468C-1E4F-AE1C-2ED515D6DED1}">
      <dsp:nvSpPr>
        <dsp:cNvPr id="0" name=""/>
        <dsp:cNvSpPr/>
      </dsp:nvSpPr>
      <dsp:spPr>
        <a:xfrm>
          <a:off x="0" y="1696602"/>
          <a:ext cx="7728267"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D7DA6-0DAE-CF48-AB0B-366DC6BE16FD}">
      <dsp:nvSpPr>
        <dsp:cNvPr id="0" name=""/>
        <dsp:cNvSpPr/>
      </dsp:nvSpPr>
      <dsp:spPr>
        <a:xfrm>
          <a:off x="0" y="1696602"/>
          <a:ext cx="7728267"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a:solidFill>
                <a:schemeClr val="bg1"/>
              </a:solidFill>
            </a:rPr>
            <a:t>College Operations</a:t>
          </a:r>
        </a:p>
      </dsp:txBody>
      <dsp:txXfrm>
        <a:off x="0" y="1696602"/>
        <a:ext cx="7728267" cy="1694118"/>
      </dsp:txXfrm>
    </dsp:sp>
    <dsp:sp modelId="{4D082489-9B7C-9342-AD29-7691D7AEDC05}">
      <dsp:nvSpPr>
        <dsp:cNvPr id="0" name=""/>
        <dsp:cNvSpPr/>
      </dsp:nvSpPr>
      <dsp:spPr>
        <a:xfrm>
          <a:off x="0" y="3390721"/>
          <a:ext cx="7728267" cy="0"/>
        </a:xfrm>
        <a:prstGeom prst="line">
          <a:avLst/>
        </a:prstGeom>
        <a:solidFill>
          <a:schemeClr val="accent4">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9FA3DF-4D50-F843-ABB7-41F43256F372}">
      <dsp:nvSpPr>
        <dsp:cNvPr id="0" name=""/>
        <dsp:cNvSpPr/>
      </dsp:nvSpPr>
      <dsp:spPr>
        <a:xfrm>
          <a:off x="0" y="3390721"/>
          <a:ext cx="7728267" cy="1694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r>
            <a:rPr lang="en-US" sz="6500" kern="1200">
              <a:solidFill>
                <a:schemeClr val="bg1"/>
              </a:solidFill>
            </a:rPr>
            <a:t>Flood Adaptation</a:t>
          </a:r>
        </a:p>
      </dsp:txBody>
      <dsp:txXfrm>
        <a:off x="0" y="3390721"/>
        <a:ext cx="7728267" cy="16941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1B154B-77B7-4EBB-98FD-4CE5B85C8FDB}">
      <dsp:nvSpPr>
        <dsp:cNvPr id="0" name=""/>
        <dsp:cNvSpPr/>
      </dsp:nvSpPr>
      <dsp:spPr>
        <a:xfrm>
          <a:off x="0" y="598734"/>
          <a:ext cx="3033716" cy="19264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E815D1-E9B7-418A-B2F5-3913F8340F78}">
      <dsp:nvSpPr>
        <dsp:cNvPr id="0" name=""/>
        <dsp:cNvSpPr/>
      </dsp:nvSpPr>
      <dsp:spPr>
        <a:xfrm>
          <a:off x="337079" y="918960"/>
          <a:ext cx="3033716" cy="19264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n-US" sz="3600" kern="1200"/>
            <a:t>Lack of</a:t>
          </a:r>
          <a:r>
            <a:rPr lang="en-US" sz="3600" kern="1200">
              <a:latin typeface="Corbel" panose="020B0503020204020204"/>
            </a:rPr>
            <a:t> Region-</a:t>
          </a:r>
          <a:r>
            <a:rPr lang="en-US" sz="3600" kern="1200"/>
            <a:t>Specific Data </a:t>
          </a:r>
        </a:p>
      </dsp:txBody>
      <dsp:txXfrm>
        <a:off x="393502" y="975383"/>
        <a:ext cx="2920870" cy="1813563"/>
      </dsp:txXfrm>
    </dsp:sp>
    <dsp:sp modelId="{FB99C9AC-6E20-472A-BF91-700EC3CA65B7}">
      <dsp:nvSpPr>
        <dsp:cNvPr id="0" name=""/>
        <dsp:cNvSpPr/>
      </dsp:nvSpPr>
      <dsp:spPr>
        <a:xfrm>
          <a:off x="3707875" y="598734"/>
          <a:ext cx="3033716" cy="19264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113FD0-46E1-4E82-B106-33CE63733893}">
      <dsp:nvSpPr>
        <dsp:cNvPr id="0" name=""/>
        <dsp:cNvSpPr/>
      </dsp:nvSpPr>
      <dsp:spPr>
        <a:xfrm>
          <a:off x="4044954" y="918960"/>
          <a:ext cx="3033716" cy="19264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Limited Internship hours </a:t>
          </a:r>
        </a:p>
      </dsp:txBody>
      <dsp:txXfrm>
        <a:off x="4101377" y="975383"/>
        <a:ext cx="2920870" cy="1813563"/>
      </dsp:txXfrm>
    </dsp:sp>
    <dsp:sp modelId="{0B1301E9-17DC-4038-88BB-3272848D7CD0}">
      <dsp:nvSpPr>
        <dsp:cNvPr id="0" name=""/>
        <dsp:cNvSpPr/>
      </dsp:nvSpPr>
      <dsp:spPr>
        <a:xfrm>
          <a:off x="7415750" y="598734"/>
          <a:ext cx="3033716" cy="1926409"/>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BE6F1-03C3-4746-B01B-13E497359799}">
      <dsp:nvSpPr>
        <dsp:cNvPr id="0" name=""/>
        <dsp:cNvSpPr/>
      </dsp:nvSpPr>
      <dsp:spPr>
        <a:xfrm>
          <a:off x="7752829" y="918960"/>
          <a:ext cx="3033716" cy="1926409"/>
        </a:xfrm>
        <a:prstGeom prst="roundRect">
          <a:avLst>
            <a:gd name="adj" fmla="val 1000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a:t>COVID-19</a:t>
          </a:r>
        </a:p>
      </dsp:txBody>
      <dsp:txXfrm>
        <a:off x="7809252" y="975383"/>
        <a:ext cx="2920870" cy="1813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50D0B-FCCC-4540-BAED-F78383F2D61C}">
      <dsp:nvSpPr>
        <dsp:cNvPr id="0" name=""/>
        <dsp:cNvSpPr/>
      </dsp:nvSpPr>
      <dsp:spPr>
        <a:xfrm>
          <a:off x="483305" y="1238414"/>
          <a:ext cx="1303875" cy="1303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27F8F-8507-4291-9F85-559A7A254B5C}">
      <dsp:nvSpPr>
        <dsp:cNvPr id="0" name=""/>
        <dsp:cNvSpPr/>
      </dsp:nvSpPr>
      <dsp:spPr>
        <a:xfrm>
          <a:off x="761180" y="1516289"/>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BAD95E4-5C9C-4D61-BB19-9292C3E38DF6}">
      <dsp:nvSpPr>
        <dsp:cNvPr id="0" name=""/>
        <dsp:cNvSpPr/>
      </dsp:nvSpPr>
      <dsp:spPr>
        <a:xfrm>
          <a:off x="66492" y="2948414"/>
          <a:ext cx="2137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CA" sz="1100" kern="1200" dirty="0">
              <a:solidFill>
                <a:schemeClr val="bg1"/>
              </a:solidFill>
            </a:rPr>
            <a:t>Niagara College must assess each recommendation laid out in this plan to evaluate feasibility. </a:t>
          </a:r>
          <a:endParaRPr lang="en-US" sz="1100" kern="1200" dirty="0">
            <a:solidFill>
              <a:schemeClr val="bg1"/>
            </a:solidFill>
          </a:endParaRPr>
        </a:p>
      </dsp:txBody>
      <dsp:txXfrm>
        <a:off x="66492" y="2948414"/>
        <a:ext cx="2137500" cy="855000"/>
      </dsp:txXfrm>
    </dsp:sp>
    <dsp:sp modelId="{22B36447-4617-42D8-8CEB-382F388D942E}">
      <dsp:nvSpPr>
        <dsp:cNvPr id="0" name=""/>
        <dsp:cNvSpPr/>
      </dsp:nvSpPr>
      <dsp:spPr>
        <a:xfrm>
          <a:off x="2994867" y="1238414"/>
          <a:ext cx="1303875" cy="1303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117E6F-7082-4834-9AD7-38FC4007C2CD}">
      <dsp:nvSpPr>
        <dsp:cNvPr id="0" name=""/>
        <dsp:cNvSpPr/>
      </dsp:nvSpPr>
      <dsp:spPr>
        <a:xfrm>
          <a:off x="3272742" y="1516289"/>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44E005-ECA4-4177-A521-9D48DCE4F383}">
      <dsp:nvSpPr>
        <dsp:cNvPr id="0" name=""/>
        <dsp:cNvSpPr/>
      </dsp:nvSpPr>
      <dsp:spPr>
        <a:xfrm>
          <a:off x="2578055" y="2948414"/>
          <a:ext cx="2137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CA" sz="1100" kern="1200" dirty="0">
              <a:solidFill>
                <a:schemeClr val="bg1"/>
              </a:solidFill>
            </a:rPr>
            <a:t>Attempting to achieve a gold star rating to remain competitive and stand out from other institutions. </a:t>
          </a:r>
          <a:endParaRPr lang="en-US" sz="1100" kern="1200" dirty="0">
            <a:solidFill>
              <a:schemeClr val="bg1"/>
            </a:solidFill>
          </a:endParaRPr>
        </a:p>
      </dsp:txBody>
      <dsp:txXfrm>
        <a:off x="2578055" y="2948414"/>
        <a:ext cx="2137500" cy="855000"/>
      </dsp:txXfrm>
    </dsp:sp>
    <dsp:sp modelId="{28100AB9-CF62-483C-93B8-805C6FD0AFCA}">
      <dsp:nvSpPr>
        <dsp:cNvPr id="0" name=""/>
        <dsp:cNvSpPr/>
      </dsp:nvSpPr>
      <dsp:spPr>
        <a:xfrm>
          <a:off x="5506430" y="1238414"/>
          <a:ext cx="1303875" cy="130387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E6B70-4A49-4787-93C3-B9C02BC5B1C0}">
      <dsp:nvSpPr>
        <dsp:cNvPr id="0" name=""/>
        <dsp:cNvSpPr/>
      </dsp:nvSpPr>
      <dsp:spPr>
        <a:xfrm>
          <a:off x="5784305" y="1516289"/>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3ECB03B-F99C-41E7-9EBA-B4EA4947354C}">
      <dsp:nvSpPr>
        <dsp:cNvPr id="0" name=""/>
        <dsp:cNvSpPr/>
      </dsp:nvSpPr>
      <dsp:spPr>
        <a:xfrm>
          <a:off x="5089617" y="2948414"/>
          <a:ext cx="2137500" cy="85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en-CA" sz="1100" kern="1200" dirty="0">
              <a:solidFill>
                <a:schemeClr val="bg1"/>
              </a:solidFill>
            </a:rPr>
            <a:t>Keep on advancing and updating the institutional actions towards sustainable development and climate change.</a:t>
          </a:r>
          <a:endParaRPr lang="en-US" sz="1100" kern="1200" dirty="0">
            <a:solidFill>
              <a:schemeClr val="bg1"/>
            </a:solidFill>
          </a:endParaRPr>
        </a:p>
      </dsp:txBody>
      <dsp:txXfrm>
        <a:off x="5089617" y="2948414"/>
        <a:ext cx="2137500" cy="855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E6719-0BD4-154D-A1C1-071FF14D67CC}">
      <dsp:nvSpPr>
        <dsp:cNvPr id="0" name=""/>
        <dsp:cNvSpPr/>
      </dsp:nvSpPr>
      <dsp:spPr>
        <a:xfrm>
          <a:off x="3388624" y="624797"/>
          <a:ext cx="482160" cy="91440"/>
        </a:xfrm>
        <a:custGeom>
          <a:avLst/>
          <a:gdLst/>
          <a:ahLst/>
          <a:cxnLst/>
          <a:rect l="0" t="0" r="0" b="0"/>
          <a:pathLst>
            <a:path>
              <a:moveTo>
                <a:pt x="0" y="45720"/>
              </a:moveTo>
              <a:lnTo>
                <a:pt x="482160"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6885" y="667953"/>
        <a:ext cx="25638" cy="5127"/>
      </dsp:txXfrm>
    </dsp:sp>
    <dsp:sp modelId="{D2390B51-D3B2-254A-AED9-BFC6C0C5B552}">
      <dsp:nvSpPr>
        <dsp:cNvPr id="0" name=""/>
        <dsp:cNvSpPr/>
      </dsp:nvSpPr>
      <dsp:spPr>
        <a:xfrm>
          <a:off x="1161030" y="1698"/>
          <a:ext cx="2229394" cy="1337636"/>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42" tIns="114669" rIns="109242" bIns="114669" numCol="1" spcCol="1270" anchor="ctr" anchorCtr="0">
          <a:noAutofit/>
        </a:bodyPr>
        <a:lstStyle/>
        <a:p>
          <a:pPr lvl="0" algn="ctr" defTabSz="533400">
            <a:lnSpc>
              <a:spcPct val="90000"/>
            </a:lnSpc>
            <a:spcBef>
              <a:spcPct val="0"/>
            </a:spcBef>
            <a:spcAft>
              <a:spcPct val="35000"/>
            </a:spcAft>
          </a:pPr>
          <a:r>
            <a:rPr lang="en-CA" sz="1200" kern="1200" dirty="0"/>
            <a:t>Implications of climate change in the Niagara region and Niagara College</a:t>
          </a:r>
          <a:endParaRPr lang="en-US" sz="1200" kern="1200" dirty="0"/>
        </a:p>
      </dsp:txBody>
      <dsp:txXfrm>
        <a:off x="1161030" y="1698"/>
        <a:ext cx="2229394" cy="1337636"/>
      </dsp:txXfrm>
    </dsp:sp>
    <dsp:sp modelId="{CF8120B7-0A5C-2248-8177-00BEFB3132E9}">
      <dsp:nvSpPr>
        <dsp:cNvPr id="0" name=""/>
        <dsp:cNvSpPr/>
      </dsp:nvSpPr>
      <dsp:spPr>
        <a:xfrm>
          <a:off x="2275727" y="1337535"/>
          <a:ext cx="2742155" cy="482160"/>
        </a:xfrm>
        <a:custGeom>
          <a:avLst/>
          <a:gdLst/>
          <a:ahLst/>
          <a:cxnLst/>
          <a:rect l="0" t="0" r="0" b="0"/>
          <a:pathLst>
            <a:path>
              <a:moveTo>
                <a:pt x="2742155" y="0"/>
              </a:moveTo>
              <a:lnTo>
                <a:pt x="2742155" y="258180"/>
              </a:lnTo>
              <a:lnTo>
                <a:pt x="0" y="258180"/>
              </a:lnTo>
              <a:lnTo>
                <a:pt x="0" y="482160"/>
              </a:lnTo>
            </a:path>
          </a:pathLst>
        </a:custGeom>
        <a:noFill/>
        <a:ln w="9525" cap="flat" cmpd="sng" algn="ctr">
          <a:solidFill>
            <a:schemeClr val="accent5">
              <a:hueOff val="-612379"/>
              <a:satOff val="90"/>
              <a:lumOff val="-215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77062" y="1576051"/>
        <a:ext cx="139484" cy="5127"/>
      </dsp:txXfrm>
    </dsp:sp>
    <dsp:sp modelId="{F6A4727B-6937-8E4D-BD06-5B9451031DDC}">
      <dsp:nvSpPr>
        <dsp:cNvPr id="0" name=""/>
        <dsp:cNvSpPr/>
      </dsp:nvSpPr>
      <dsp:spPr>
        <a:xfrm>
          <a:off x="3903185" y="1698"/>
          <a:ext cx="2229394" cy="1337636"/>
        </a:xfrm>
        <a:prstGeom prst="rect">
          <a:avLst/>
        </a:prstGeom>
        <a:solidFill>
          <a:schemeClr val="accent5">
            <a:hueOff val="-459284"/>
            <a:satOff val="68"/>
            <a:lumOff val="-16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42" tIns="114669" rIns="109242" bIns="114669" numCol="1" spcCol="1270" anchor="ctr" anchorCtr="0">
          <a:noAutofit/>
        </a:bodyPr>
        <a:lstStyle/>
        <a:p>
          <a:pPr lvl="0" algn="ctr" defTabSz="533400">
            <a:lnSpc>
              <a:spcPct val="90000"/>
            </a:lnSpc>
            <a:spcBef>
              <a:spcPct val="0"/>
            </a:spcBef>
            <a:spcAft>
              <a:spcPct val="35000"/>
            </a:spcAft>
          </a:pPr>
          <a:r>
            <a:rPr lang="en-CA" sz="1200" kern="1200"/>
            <a:t>Adopted the greening TVET framework</a:t>
          </a:r>
          <a:endParaRPr lang="en-US" sz="1200" kern="1200"/>
        </a:p>
      </dsp:txBody>
      <dsp:txXfrm>
        <a:off x="3903185" y="1698"/>
        <a:ext cx="2229394" cy="1337636"/>
      </dsp:txXfrm>
    </dsp:sp>
    <dsp:sp modelId="{074A82DF-4375-5A4C-A767-84DF057BB955}">
      <dsp:nvSpPr>
        <dsp:cNvPr id="0" name=""/>
        <dsp:cNvSpPr/>
      </dsp:nvSpPr>
      <dsp:spPr>
        <a:xfrm>
          <a:off x="3388624" y="2475194"/>
          <a:ext cx="482160" cy="91440"/>
        </a:xfrm>
        <a:custGeom>
          <a:avLst/>
          <a:gdLst/>
          <a:ahLst/>
          <a:cxnLst/>
          <a:rect l="0" t="0" r="0" b="0"/>
          <a:pathLst>
            <a:path>
              <a:moveTo>
                <a:pt x="0" y="45720"/>
              </a:moveTo>
              <a:lnTo>
                <a:pt x="482160" y="45720"/>
              </a:lnTo>
            </a:path>
          </a:pathLst>
        </a:custGeom>
        <a:noFill/>
        <a:ln w="9525" cap="flat" cmpd="sng" algn="ctr">
          <a:solidFill>
            <a:schemeClr val="accent5">
              <a:hueOff val="-1224758"/>
              <a:satOff val="180"/>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16885" y="2518350"/>
        <a:ext cx="25638" cy="5127"/>
      </dsp:txXfrm>
    </dsp:sp>
    <dsp:sp modelId="{3D8757D5-7445-FC4F-B2B3-39F82E3805F7}">
      <dsp:nvSpPr>
        <dsp:cNvPr id="0" name=""/>
        <dsp:cNvSpPr/>
      </dsp:nvSpPr>
      <dsp:spPr>
        <a:xfrm>
          <a:off x="1161030" y="1852096"/>
          <a:ext cx="2229394" cy="1337636"/>
        </a:xfrm>
        <a:prstGeom prst="rect">
          <a:avLst/>
        </a:prstGeom>
        <a:solidFill>
          <a:schemeClr val="accent5">
            <a:hueOff val="-918568"/>
            <a:satOff val="135"/>
            <a:lumOff val="-323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42" tIns="114669" rIns="109242" bIns="114669" numCol="1" spcCol="1270" anchor="ctr" anchorCtr="0">
          <a:noAutofit/>
        </a:bodyPr>
        <a:lstStyle/>
        <a:p>
          <a:pPr lvl="0" algn="ctr" defTabSz="533400">
            <a:lnSpc>
              <a:spcPct val="90000"/>
            </a:lnSpc>
            <a:spcBef>
              <a:spcPct val="0"/>
            </a:spcBef>
            <a:spcAft>
              <a:spcPct val="35000"/>
            </a:spcAft>
          </a:pPr>
          <a:r>
            <a:rPr lang="en-CA" sz="1200" kern="1200" dirty="0"/>
            <a:t>Work on implementing the mitigation and adaptation actions suggested</a:t>
          </a:r>
          <a:endParaRPr lang="en-US" sz="1200" kern="1200" dirty="0"/>
        </a:p>
      </dsp:txBody>
      <dsp:txXfrm>
        <a:off x="1161030" y="1852096"/>
        <a:ext cx="2229394" cy="1337636"/>
      </dsp:txXfrm>
    </dsp:sp>
    <dsp:sp modelId="{35EA4253-7C6B-BA48-AA4E-56CF2F019C51}">
      <dsp:nvSpPr>
        <dsp:cNvPr id="0" name=""/>
        <dsp:cNvSpPr/>
      </dsp:nvSpPr>
      <dsp:spPr>
        <a:xfrm>
          <a:off x="2275727" y="3187932"/>
          <a:ext cx="2742155" cy="482160"/>
        </a:xfrm>
        <a:custGeom>
          <a:avLst/>
          <a:gdLst/>
          <a:ahLst/>
          <a:cxnLst/>
          <a:rect l="0" t="0" r="0" b="0"/>
          <a:pathLst>
            <a:path>
              <a:moveTo>
                <a:pt x="2742155" y="0"/>
              </a:moveTo>
              <a:lnTo>
                <a:pt x="2742155" y="258180"/>
              </a:lnTo>
              <a:lnTo>
                <a:pt x="0" y="258180"/>
              </a:lnTo>
              <a:lnTo>
                <a:pt x="0" y="482160"/>
              </a:lnTo>
            </a:path>
          </a:pathLst>
        </a:custGeom>
        <a:noFill/>
        <a:ln w="9525" cap="flat" cmpd="sng" algn="ctr">
          <a:solidFill>
            <a:schemeClr val="accent5">
              <a:hueOff val="-1837137"/>
              <a:satOff val="270"/>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77062" y="3426449"/>
        <a:ext cx="139484" cy="5127"/>
      </dsp:txXfrm>
    </dsp:sp>
    <dsp:sp modelId="{96BB99C4-7FE9-EE4C-B5FC-1026D510A8B4}">
      <dsp:nvSpPr>
        <dsp:cNvPr id="0" name=""/>
        <dsp:cNvSpPr/>
      </dsp:nvSpPr>
      <dsp:spPr>
        <a:xfrm>
          <a:off x="3903185" y="1852096"/>
          <a:ext cx="2229394" cy="1337636"/>
        </a:xfrm>
        <a:prstGeom prst="rect">
          <a:avLst/>
        </a:prstGeom>
        <a:solidFill>
          <a:schemeClr val="accent5">
            <a:hueOff val="-1377853"/>
            <a:satOff val="203"/>
            <a:lumOff val="-48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42" tIns="114669" rIns="109242" bIns="114669" numCol="1" spcCol="1270" anchor="ctr" anchorCtr="0">
          <a:noAutofit/>
        </a:bodyPr>
        <a:lstStyle/>
        <a:p>
          <a:pPr lvl="0" algn="ctr" defTabSz="533400">
            <a:lnSpc>
              <a:spcPct val="90000"/>
            </a:lnSpc>
            <a:spcBef>
              <a:spcPct val="0"/>
            </a:spcBef>
            <a:spcAft>
              <a:spcPct val="35000"/>
            </a:spcAft>
          </a:pPr>
          <a:r>
            <a:rPr lang="en-CA" sz="1200" kern="1200" dirty="0"/>
            <a:t>Acknowledge that there would be limitations and challenges moving forward</a:t>
          </a:r>
          <a:endParaRPr lang="en-US" sz="1200" kern="1200" dirty="0"/>
        </a:p>
      </dsp:txBody>
      <dsp:txXfrm>
        <a:off x="3903185" y="1852096"/>
        <a:ext cx="2229394" cy="1337636"/>
      </dsp:txXfrm>
    </dsp:sp>
    <dsp:sp modelId="{2B2477E9-113D-4645-9EA2-F74E3EBB654C}">
      <dsp:nvSpPr>
        <dsp:cNvPr id="0" name=""/>
        <dsp:cNvSpPr/>
      </dsp:nvSpPr>
      <dsp:spPr>
        <a:xfrm>
          <a:off x="1161030" y="3702493"/>
          <a:ext cx="2229394" cy="1337636"/>
        </a:xfrm>
        <a:prstGeom prst="rect">
          <a:avLst/>
        </a:prstGeom>
        <a:solidFill>
          <a:schemeClr val="accent5">
            <a:hueOff val="-1837137"/>
            <a:satOff val="270"/>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9242" tIns="114669" rIns="109242" bIns="114669" numCol="1" spcCol="1270" anchor="ctr" anchorCtr="0">
          <a:noAutofit/>
        </a:bodyPr>
        <a:lstStyle/>
        <a:p>
          <a:pPr lvl="0" algn="ctr" defTabSz="533400">
            <a:lnSpc>
              <a:spcPct val="90000"/>
            </a:lnSpc>
            <a:spcBef>
              <a:spcPct val="0"/>
            </a:spcBef>
            <a:spcAft>
              <a:spcPct val="35000"/>
            </a:spcAft>
          </a:pPr>
          <a:r>
            <a:rPr lang="en-CA" sz="1200" b="1" kern="1200" dirty="0">
              <a:solidFill>
                <a:schemeClr val="bg1"/>
              </a:solidFill>
            </a:rPr>
            <a:t>Niagara College is committed to be a role model for its students, faculty, staff, other institutions, the community and even across Canada in addressing climate change</a:t>
          </a:r>
          <a:r>
            <a:rPr lang="en-CA" sz="1200" kern="1200" dirty="0"/>
            <a:t> </a:t>
          </a:r>
          <a:endParaRPr lang="en-US" sz="1200" kern="1200" dirty="0"/>
        </a:p>
      </dsp:txBody>
      <dsp:txXfrm>
        <a:off x="1161030" y="3702493"/>
        <a:ext cx="2229394" cy="1337636"/>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xmlns="">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69BA49-5484-4343-9666-45CB3D4FDC5D}" type="datetimeFigureOut">
              <a:rPr lang="en-US" smtClean="0"/>
              <a:t>5/20/2021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28347-7073-6B49-B38B-0ADF603AF3FC}" type="slidenum">
              <a:rPr lang="en-US" smtClean="0"/>
              <a:t>‹#›</a:t>
            </a:fld>
            <a:endParaRPr lang="en-US"/>
          </a:p>
        </p:txBody>
      </p:sp>
    </p:spTree>
    <p:extLst>
      <p:ext uri="{BB962C8B-B14F-4D97-AF65-F5344CB8AC3E}">
        <p14:creationId xmlns:p14="http://schemas.microsoft.com/office/powerpoint/2010/main" val="129200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123rf.com/photo_78597355_the-word-climate-change-concept-and-theme-painted-in-colorful-watercolors-on-a-white-paper-backgroun.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iagararealtysource.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Danielle </a:t>
            </a:r>
          </a:p>
          <a:p>
            <a:endParaRPr lang="en-US" b="1" dirty="0"/>
          </a:p>
          <a:p>
            <a:r>
              <a:rPr lang="en-US" b="0" dirty="0"/>
              <a:t>Good Afternoon Everyone, thank you for joining us for our presentation of the College’s Climate Change Action Plan</a:t>
            </a:r>
          </a:p>
        </p:txBody>
      </p:sp>
      <p:sp>
        <p:nvSpPr>
          <p:cNvPr id="4" name="Slide Number Placeholder 3"/>
          <p:cNvSpPr>
            <a:spLocks noGrp="1"/>
          </p:cNvSpPr>
          <p:nvPr>
            <p:ph type="sldNum" sz="quarter" idx="5"/>
          </p:nvPr>
        </p:nvSpPr>
        <p:spPr/>
        <p:txBody>
          <a:bodyPr/>
          <a:lstStyle/>
          <a:p>
            <a:fld id="{C9828347-7073-6B49-B38B-0ADF603AF3FC}" type="slidenum">
              <a:rPr lang="en-US" smtClean="0"/>
              <a:t>1</a:t>
            </a:fld>
            <a:endParaRPr lang="en-US"/>
          </a:p>
        </p:txBody>
      </p:sp>
    </p:spTree>
    <p:extLst>
      <p:ext uri="{BB962C8B-B14F-4D97-AF65-F5344CB8AC3E}">
        <p14:creationId xmlns:p14="http://schemas.microsoft.com/office/powerpoint/2010/main" val="1515072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I will </a:t>
            </a:r>
            <a:r>
              <a:rPr lang="en-CA" sz="1200" kern="1200" dirty="0">
                <a:solidFill>
                  <a:schemeClr val="tx1"/>
                </a:solidFill>
                <a:effectLst/>
                <a:latin typeface="+mn-lt"/>
                <a:ea typeface="+mn-ea"/>
                <a:cs typeface="+mn-cs"/>
              </a:rPr>
              <a:t>be going over what is the role of higher education institutes regarding climate change action.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First, higher education institutes have critical responsibility in preparing their students to adapt to the challenges that climate change poses.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For the most part, institutions are encouraging and are already playing this role where they focus on research and education towards climate change adaptation measures.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To fulfill this role is important to include climate change adaptation in the curricula both in the mainstream and as electives; by offering and expanding climate adaption teaching it would give graduates a solid background on how to face and address climate change risks in their personal and professional lives.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Finally, it also allow institutions to act as an accessible source of credible information to communities that are more vulnerable to climate change effects.</a:t>
            </a:r>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10</a:t>
            </a:fld>
            <a:endParaRPr lang="en-US"/>
          </a:p>
        </p:txBody>
      </p:sp>
    </p:spTree>
    <p:extLst>
      <p:ext uri="{BB962C8B-B14F-4D97-AF65-F5344CB8AC3E}">
        <p14:creationId xmlns:p14="http://schemas.microsoft.com/office/powerpoint/2010/main" val="23994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Moving </a:t>
            </a:r>
            <a:r>
              <a:rPr lang="en-CA" dirty="0"/>
              <a:t>forward in terms of the role of higher education institutions, the UNESCO has a framework that goes along with advancing in sustainability, which is the greening TVET.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 UNESCO defines Greening TVET as Greening Technical and Vocational Education and Training (TVET) different activities for leaders and practitioners of institutions to implement education for sustainable development (ESD). </a:t>
            </a:r>
          </a:p>
          <a:p>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There are four steps to implement the ESD in a TVET institution which are:</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Understanding the process.</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Planning for the greening of TVET.</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Implementing the institutional greening plan</a:t>
            </a:r>
          </a:p>
          <a:p>
            <a:pPr marL="628650" lvl="1" indent="-171450">
              <a:buFont typeface="Arial" panose="020B0604020202020204" pitchFamily="34" charset="0"/>
              <a:buChar char="•"/>
            </a:pPr>
            <a:r>
              <a:rPr lang="en-CA" sz="1200" kern="1200" dirty="0">
                <a:solidFill>
                  <a:schemeClr val="tx1"/>
                </a:solidFill>
                <a:effectLst/>
                <a:latin typeface="+mn-lt"/>
                <a:ea typeface="+mn-ea"/>
                <a:cs typeface="+mn-cs"/>
              </a:rPr>
              <a:t>Monitoring progress and assessing results. </a:t>
            </a:r>
          </a:p>
          <a:p>
            <a:pPr marL="628650" lvl="1"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purpose of TVET is to help in the transition to a low-carbon economy and climate-resilient society by developing new sectors of activity to transform them into environmentally friendly alternatives. It states the need for a more sustainable society. Therefore, the creation of the framework to develop skills and promote the study of technology to avoid different types of environmental impacts. </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The following diagram is an example of how the Greening TVET Framework operates and how Niagara College has put this framework in place towards climate action. </a:t>
            </a:r>
          </a:p>
          <a:p>
            <a:r>
              <a:rPr lang="en-CA"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11</a:t>
            </a:fld>
            <a:endParaRPr lang="en-US"/>
          </a:p>
        </p:txBody>
      </p:sp>
    </p:spTree>
    <p:extLst>
      <p:ext uri="{BB962C8B-B14F-4D97-AF65-F5344CB8AC3E}">
        <p14:creationId xmlns:p14="http://schemas.microsoft.com/office/powerpoint/2010/main" val="384301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a:t>
            </a:r>
            <a:r>
              <a:rPr lang="en-US" dirty="0"/>
              <a:t>with adopting the greening TVET framework, a swot analysis was also suggested for the following reasons: </a:t>
            </a:r>
          </a:p>
          <a:p>
            <a:pPr marL="171450" indent="-171450">
              <a:buFont typeface="Arial" panose="020B0604020202020204" pitchFamily="34" charset="0"/>
              <a:buChar char="•"/>
            </a:pPr>
            <a:r>
              <a:rPr lang="en-US" dirty="0"/>
              <a:t>The SWOT analysis was created to understand how prepared is Niagara College to put in place the climate change action plan, in terms of what operations are already in place to face climate change and what aspects challenge mitigating or adapting to global warming. </a:t>
            </a:r>
          </a:p>
          <a:p>
            <a:pPr marL="171450" indent="-171450">
              <a:buFont typeface="Arial" panose="020B0604020202020204" pitchFamily="34" charset="0"/>
              <a:buChar char="•"/>
            </a:pPr>
            <a:r>
              <a:rPr lang="en-US" dirty="0"/>
              <a:t>As I mention in the previous slides, Niagara College plays a critical role as high education institution to prepare its students to the challenges of climate change, therefore establishing a baseline was very important.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terms of the strengths the most important aspects are: </a:t>
            </a:r>
          </a:p>
          <a:p>
            <a:pPr marL="171450" indent="-171450">
              <a:buFont typeface="Arial" panose="020B0604020202020204" pitchFamily="34" charset="0"/>
              <a:buChar char="•"/>
            </a:pPr>
            <a:r>
              <a:rPr lang="en-US" dirty="0"/>
              <a:t>There is an office of sustainability that looks over college operations and promotes their transition to sustainability. </a:t>
            </a:r>
          </a:p>
          <a:p>
            <a:pPr marL="171450" indent="-171450">
              <a:buFont typeface="Arial" panose="020B0604020202020204" pitchFamily="34" charset="0"/>
              <a:buChar char="•"/>
            </a:pPr>
            <a:r>
              <a:rPr lang="en-US" dirty="0"/>
              <a:t>The school of environment used to be part of the school of business, hospitality and tourism, however, this year it was determine that it should be considered as an individual division of Niagara College. Therefore, more advancements towards sustainability could be achieve. </a:t>
            </a:r>
          </a:p>
          <a:p>
            <a:pPr marL="171450" indent="-171450">
              <a:buFont typeface="Arial" panose="020B0604020202020204" pitchFamily="34" charset="0"/>
              <a:buChar char="•"/>
            </a:pPr>
            <a:r>
              <a:rPr lang="en-US" dirty="0"/>
              <a:t>In terms of the weakness the most limiting aspects are: </a:t>
            </a:r>
          </a:p>
          <a:p>
            <a:pPr marL="171450" indent="-171450">
              <a:buFont typeface="Arial" panose="020B0604020202020204" pitchFamily="34" charset="0"/>
              <a:buChar char="•"/>
            </a:pPr>
            <a:r>
              <a:rPr lang="en-US" dirty="0"/>
              <a:t>The lack of knowledge on sustainability initiatives from students and faculty. Students may want to participate on sustainability events or initiatives, but they do not know that they are happening. </a:t>
            </a:r>
          </a:p>
          <a:p>
            <a:pPr marL="171450" indent="-171450">
              <a:buFont typeface="Arial" panose="020B0604020202020204" pitchFamily="34" charset="0"/>
              <a:buChar char="•"/>
            </a:pPr>
            <a:r>
              <a:rPr lang="en-US" dirty="0"/>
              <a:t>Students turnover rates are a big constraint in terms of consistency, students may present great initiatives while they attend the school but when they graduate, their initiative gets forgotten.</a:t>
            </a:r>
          </a:p>
          <a:p>
            <a:pPr marL="171450" indent="-171450">
              <a:buFont typeface="Arial" panose="020B0604020202020204" pitchFamily="34" charset="0"/>
              <a:buChar char="•"/>
            </a:pPr>
            <a:r>
              <a:rPr lang="en-US" dirty="0"/>
              <a:t>In terms of opportunities the most significant are:</a:t>
            </a:r>
          </a:p>
          <a:p>
            <a:pPr marL="171450" indent="-171450">
              <a:buFont typeface="Arial" panose="020B0604020202020204" pitchFamily="34" charset="0"/>
              <a:buChar char="•"/>
            </a:pPr>
            <a:r>
              <a:rPr lang="en-US" dirty="0"/>
              <a:t>The new academic programs that would be establish like climate change action and energy management. </a:t>
            </a:r>
          </a:p>
          <a:p>
            <a:pPr marL="171450" indent="-171450">
              <a:buFont typeface="Arial" panose="020B0604020202020204" pitchFamily="34" charset="0"/>
              <a:buChar char="•"/>
            </a:pPr>
            <a:r>
              <a:rPr lang="en-US" dirty="0"/>
              <a:t>The advancement on programs by including climate change in the curricula. </a:t>
            </a:r>
          </a:p>
          <a:p>
            <a:pPr marL="171450" indent="-171450">
              <a:buFont typeface="Arial" panose="020B0604020202020204" pitchFamily="34" charset="0"/>
              <a:buChar char="•"/>
            </a:pPr>
            <a:r>
              <a:rPr lang="en-US" dirty="0"/>
              <a:t>In terms of threats the most constraining are: </a:t>
            </a:r>
          </a:p>
          <a:p>
            <a:pPr marL="171450" indent="-171450">
              <a:buFont typeface="Arial" panose="020B0604020202020204" pitchFamily="34" charset="0"/>
              <a:buChar char="•"/>
            </a:pPr>
            <a:r>
              <a:rPr lang="en-US" dirty="0"/>
              <a:t>Political instability, since sustainable development also depends on government policies, that are constantly changing. </a:t>
            </a:r>
          </a:p>
          <a:p>
            <a:pPr marL="171450" indent="-171450">
              <a:buFont typeface="Arial" panose="020B0604020202020204" pitchFamily="34" charset="0"/>
              <a:buChar char="•"/>
            </a:pPr>
            <a:r>
              <a:rPr lang="en-US" dirty="0"/>
              <a:t>Lack of knowledge about local climate change consequences. </a:t>
            </a:r>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12</a:t>
            </a:fld>
            <a:endParaRPr lang="en-US"/>
          </a:p>
        </p:txBody>
      </p:sp>
    </p:spTree>
    <p:extLst>
      <p:ext uri="{BB962C8B-B14F-4D97-AF65-F5344CB8AC3E}">
        <p14:creationId xmlns:p14="http://schemas.microsoft.com/office/powerpoint/2010/main" val="372567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dirty="0"/>
              <a:t>, after understanding what is Niagara College role in facing climate change, what are its strengths and limitations, it is important to also highlight what have been Niagara College’s sustainability achievements through the years.</a:t>
            </a:r>
          </a:p>
          <a:p>
            <a:endParaRPr lang="en-US" dirty="0"/>
          </a:p>
          <a:p>
            <a:pPr marL="171450" indent="-171450">
              <a:buFont typeface="Arial" panose="020B0604020202020204" pitchFamily="34" charset="0"/>
              <a:buChar char="•"/>
            </a:pPr>
            <a:r>
              <a:rPr lang="en-US" dirty="0"/>
              <a:t>In 2016 NC achieved STARS (Sustainability Tracking, Assessment &amp; Rating System) silver rating by AASHE (The Association for the Advancement for Sustainability in Higher Education). </a:t>
            </a:r>
          </a:p>
          <a:p>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13</a:t>
            </a:fld>
            <a:endParaRPr lang="en-US"/>
          </a:p>
        </p:txBody>
      </p:sp>
    </p:spTree>
    <p:extLst>
      <p:ext uri="{BB962C8B-B14F-4D97-AF65-F5344CB8AC3E}">
        <p14:creationId xmlns:p14="http://schemas.microsoft.com/office/powerpoint/2010/main" val="259947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Another important aspect that encloses Niagara College role is how its students feel about approaching sustainability, therefore a Survey was performed to encourage students to share views on sustainability and the impacts of human accelerated change in climate.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Sustainability Survey lasted five-minutes, and it was </a:t>
            </a:r>
            <a:r>
              <a:rPr lang="en-CA" sz="1200" kern="1200" dirty="0" smtClean="0">
                <a:solidFill>
                  <a:schemeClr val="tx1"/>
                </a:solidFill>
                <a:effectLst/>
                <a:latin typeface="+mn-lt"/>
                <a:ea typeface="+mn-ea"/>
                <a:cs typeface="+mn-cs"/>
              </a:rPr>
              <a:t>performed </a:t>
            </a:r>
            <a:r>
              <a:rPr lang="en-CA" sz="1200" kern="1200" dirty="0">
                <a:solidFill>
                  <a:schemeClr val="tx1"/>
                </a:solidFill>
                <a:effectLst/>
                <a:latin typeface="+mn-lt"/>
                <a:ea typeface="+mn-ea"/>
                <a:cs typeface="+mn-cs"/>
              </a:rPr>
              <a:t>on both campuses, in-person using tablets, and in common areas accessed by students outside of class.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The survey consisted of fifteen (15) questions – five (5) demographic items from Planning &amp; Institutional Research (</a:t>
            </a:r>
            <a:r>
              <a:rPr lang="en-CA" sz="1200" kern="1200" dirty="0" err="1">
                <a:solidFill>
                  <a:schemeClr val="tx1"/>
                </a:solidFill>
                <a:effectLst/>
                <a:latin typeface="+mn-lt"/>
                <a:ea typeface="+mn-ea"/>
                <a:cs typeface="+mn-cs"/>
              </a:rPr>
              <a:t>PaIR</a:t>
            </a:r>
            <a:r>
              <a:rPr lang="en-CA" sz="1200" kern="1200" dirty="0">
                <a:solidFill>
                  <a:schemeClr val="tx1"/>
                </a:solidFill>
                <a:effectLst/>
                <a:latin typeface="+mn-lt"/>
                <a:ea typeface="+mn-ea"/>
                <a:cs typeface="+mn-cs"/>
              </a:rPr>
              <a:t>) and ten (10) core questions developed in consultation with the Office of Sustainability.</a:t>
            </a:r>
            <a:r>
              <a:rPr lang="en-CA" dirty="0">
                <a:effectLst/>
              </a:rPr>
              <a: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Most respondents (87%) were from non-environmental programs for both campuses.</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Approximately 77% of respondents were Generation Z (18 to 25 years of age).</a:t>
            </a:r>
          </a:p>
          <a:p>
            <a:pPr marL="171450" indent="-171450">
              <a:buFont typeface="Arial" panose="020B0604020202020204" pitchFamily="34" charset="0"/>
              <a:buChar char="•"/>
            </a:pP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a:solidFill>
                  <a:schemeClr val="tx1"/>
                </a:solidFill>
                <a:effectLst/>
                <a:latin typeface="+mn-lt"/>
                <a:ea typeface="+mn-ea"/>
                <a:cs typeface="+mn-cs"/>
              </a:rPr>
              <a:t>So after reviewing the survey results it is clear that the majority of the students have an understanding of the implications of climate change in their future path and are also interested in pursuing a more sustainable approach on their daily lives and would also like to see that in their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14</a:t>
            </a:fld>
            <a:endParaRPr lang="en-US"/>
          </a:p>
        </p:txBody>
      </p:sp>
    </p:spTree>
    <p:extLst>
      <p:ext uri="{BB962C8B-B14F-4D97-AF65-F5344CB8AC3E}">
        <p14:creationId xmlns:p14="http://schemas.microsoft.com/office/powerpoint/2010/main" val="48488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a:t>finalize with the role of Niagara College in Climate Change, </a:t>
            </a:r>
            <a:r>
              <a:rPr lang="en-CA" dirty="0">
                <a:solidFill>
                  <a:schemeClr val="bg1"/>
                </a:solidFill>
              </a:rPr>
              <a:t>benchmarking is a great tool to compare Niagara College’s progress towards mitigating and adapting to climate change with similar institutions.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While the College has taken several steps to reduce their carbon footprint, it was found that similar institutions have taken greater strides to reduce their carbon footprint. </a:t>
            </a:r>
            <a:endParaRPr lang="en-US" dirty="0"/>
          </a:p>
          <a:p>
            <a:pPr marL="171450" indent="-171450">
              <a:buFont typeface="Arial" panose="020B0604020202020204" pitchFamily="34" charset="0"/>
              <a:buChar char="•"/>
            </a:pPr>
            <a:r>
              <a:rPr lang="en-CA" dirty="0">
                <a:solidFill>
                  <a:schemeClr val="bg1"/>
                </a:solidFill>
              </a:rPr>
              <a:t>This does not negate the steps taken by the College but does show that there is a need for the College to continue to find ways to become more sustainable to benefit the planet as well as to remain competitive.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Proposed strategies for Niagara College to further mitigate and adapt to climate change are described in the following sections.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 would pass it off to Dmitry to talk about some of this strategies! </a:t>
            </a:r>
            <a:endParaRPr lang="en-US" dirty="0"/>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15</a:t>
            </a:fld>
            <a:endParaRPr lang="en-US"/>
          </a:p>
        </p:txBody>
      </p:sp>
    </p:spTree>
    <p:extLst>
      <p:ext uri="{BB962C8B-B14F-4D97-AF65-F5344CB8AC3E}">
        <p14:creationId xmlns:p14="http://schemas.microsoft.com/office/powerpoint/2010/main" val="3521545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t>
            </a:r>
            <a:r>
              <a:rPr lang="en-US" dirty="0"/>
              <a:t>to Mitigation Strategies, Niagara College executives can consider multiple strategies regarding carbon management. These strategies will require the input of multiple departments in order to evaluate feasibility. These mitigation strategies, related to scope 2 and 3 carbon emissions, include the carbon responsibility program development in order to address GHG emissions, implementation of new educational opportunities in order to implement carbon neutrality into college operations and the new curriculum development that will teach the importance of climate change mitigation. In addition, it will be very important to complete a transportation master plan in order to address the scope 3 carbon emissions from commuters. </a:t>
            </a:r>
          </a:p>
          <a:p>
            <a:endParaRPr lang="en-US" dirty="0"/>
          </a:p>
          <a:p>
            <a:r>
              <a:rPr lang="en-US" dirty="0"/>
              <a:t>In addition, one of the carbon management tools that the College can introduce is ISO 50 001. Even though certifying with ISO standards can be expensive, implementation will ensure that facility decisions are made with energy management in mind. </a:t>
            </a:r>
          </a:p>
          <a:p>
            <a:endParaRPr lang="en-US" dirty="0"/>
          </a:p>
          <a:p>
            <a:r>
              <a:rPr lang="en-US" dirty="0"/>
              <a:t>Moreover, the College can consider introducing its own carbon taxation program in order to address carbon use more specifically.</a:t>
            </a:r>
          </a:p>
          <a:p>
            <a:endParaRPr lang="en-US" b="1" dirty="0">
              <a:cs typeface="Calibri"/>
            </a:endParaRPr>
          </a:p>
        </p:txBody>
      </p:sp>
      <p:sp>
        <p:nvSpPr>
          <p:cNvPr id="4" name="Slide Number Placeholder 3"/>
          <p:cNvSpPr>
            <a:spLocks noGrp="1"/>
          </p:cNvSpPr>
          <p:nvPr>
            <p:ph type="sldNum" sz="quarter" idx="5"/>
          </p:nvPr>
        </p:nvSpPr>
        <p:spPr/>
        <p:txBody>
          <a:bodyPr/>
          <a:lstStyle/>
          <a:p>
            <a:fld id="{C9828347-7073-6B49-B38B-0ADF603AF3FC}" type="slidenum">
              <a:rPr lang="en-US" smtClean="0"/>
              <a:t>16</a:t>
            </a:fld>
            <a:endParaRPr lang="en-US"/>
          </a:p>
        </p:txBody>
      </p:sp>
    </p:spTree>
    <p:extLst>
      <p:ext uri="{BB962C8B-B14F-4D97-AF65-F5344CB8AC3E}">
        <p14:creationId xmlns:p14="http://schemas.microsoft.com/office/powerpoint/2010/main" val="96512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a:t>
            </a:r>
            <a:r>
              <a:rPr lang="en-US" dirty="0"/>
              <a:t>of the great examples of agriculture-related mitigation strategies can be the construction of a Pollinator Garden. Pollinators are critically important for the ecosystem because they allow plants to reproduce, especially nowadays, when many insect species are under threat of extinction. Pollinator Garden will be beneficial not only for the ecosystem but also for the Niagara College Reputation. </a:t>
            </a:r>
          </a:p>
          <a:p>
            <a:endParaRPr lang="en-US" dirty="0"/>
          </a:p>
          <a:p>
            <a:r>
              <a:rPr lang="en-US" dirty="0"/>
              <a:t>Another mitigation recommendation for the college is related to the use of nitrogen fertilizers. Due to the fact that nitrous oxide emissions occur because of nitrogen fertilizers and the fertilizer runoff pollutes the surface and groundwater quality, it is very important to increase the efficiency of nitrogen use as part of the crop cultivation system by better matching the nitrogen supply from fertilizers with nitrogen requirements for crops. Technologies to increase the efficiency of nitrogen use include plant breeding genetic modification, regular soil testing and the use of technologically advanced fertilizers. </a:t>
            </a:r>
          </a:p>
          <a:p>
            <a:endParaRPr lang="en-US" dirty="0"/>
          </a:p>
          <a:p>
            <a:r>
              <a:rPr lang="en-US" dirty="0"/>
              <a:t>Finally, talking about Energy Mitigation Strategies, it will be important to plan for the future and begin to consider the feasibility of introducing renewable energy sources into College infrastructure. It also needs to be stated that Some energy sources such as solar panels are space-intensive and thus placement needs to be considered carefully for each campus to ensure the best use of College property.</a:t>
            </a:r>
          </a:p>
        </p:txBody>
      </p:sp>
      <p:sp>
        <p:nvSpPr>
          <p:cNvPr id="4" name="Slide Number Placeholder 3"/>
          <p:cNvSpPr>
            <a:spLocks noGrp="1"/>
          </p:cNvSpPr>
          <p:nvPr>
            <p:ph type="sldNum" sz="quarter" idx="5"/>
          </p:nvPr>
        </p:nvSpPr>
        <p:spPr/>
        <p:txBody>
          <a:bodyPr/>
          <a:lstStyle/>
          <a:p>
            <a:fld id="{C9828347-7073-6B49-B38B-0ADF603AF3FC}" type="slidenum">
              <a:rPr lang="en-US" smtClean="0"/>
              <a:t>17</a:t>
            </a:fld>
            <a:endParaRPr lang="en-US"/>
          </a:p>
        </p:txBody>
      </p:sp>
    </p:spTree>
    <p:extLst>
      <p:ext uri="{BB962C8B-B14F-4D97-AF65-F5344CB8AC3E}">
        <p14:creationId xmlns:p14="http://schemas.microsoft.com/office/powerpoint/2010/main" val="1331853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t>
            </a:r>
            <a:r>
              <a:rPr lang="en-US" b="0" dirty="0"/>
              <a:t>three areas where we believe the College can adapt to the effects of climate change are wellness education, college operations and flood adaptation.</a:t>
            </a:r>
          </a:p>
          <a:p>
            <a:endParaRPr lang="en-US" b="0" dirty="0"/>
          </a:p>
          <a:p>
            <a:r>
              <a:rPr lang="en-US" b="0" dirty="0"/>
              <a:t>Niagara Region is known for having a large number of Ticks in the summer and there is a concern that warmer winters will allows Ticks to persist throughout the year. This is a particular concern for the College because many of the students are either International or not native to Niagara Region and may not be educated on how to prevent Tick bites. Some education is already given for students who do field work as part of their program, but Tick education can be expanded to the general student body because students may want to study outdoors or go hiking in the Region when the weather is warm. </a:t>
            </a:r>
          </a:p>
          <a:p>
            <a:endParaRPr lang="en-US" b="0" dirty="0"/>
          </a:p>
          <a:p>
            <a:r>
              <a:rPr lang="en-US" b="0" dirty="0"/>
              <a:t>The next area is College Operations. Increased extreme weather events could disrupt normal college operations. Ice or snowstorms could close the school or make it dangerous for staff and students to commute. The College may need to incorporate more flexibility into the Teaching and Learning Plans so that if school is disrupted students do not miss out on course material. The College may also need to consider updating its closure policy so that commuters are not already on their way to school or at school when the decision to close is made. Additional training programs can be developed for staff to educate them on </a:t>
            </a:r>
            <a:r>
              <a:rPr lang="en-US" b="0" dirty="0" err="1"/>
              <a:t>behaviours</a:t>
            </a:r>
            <a:r>
              <a:rPr lang="en-US" b="0" dirty="0"/>
              <a:t> that reduce carbon footprints and encourage them to pass that information along to students.</a:t>
            </a:r>
          </a:p>
          <a:p>
            <a:endParaRPr lang="en-US" b="0" dirty="0"/>
          </a:p>
          <a:p>
            <a:r>
              <a:rPr lang="en-US" b="0" dirty="0"/>
              <a:t>The Final area is flood adaptation. As </a:t>
            </a:r>
            <a:r>
              <a:rPr lang="en-US" b="0" dirty="0" smtClean="0"/>
              <a:t>previously </a:t>
            </a:r>
            <a:r>
              <a:rPr lang="en-US" b="0" dirty="0"/>
              <a:t>mentioned, the both campuses are situated near or on first order streams. There is a possibility that this could increase the risk of flooding at the campuses, however the NPCA has not yet released their new flood plain mapping. This represents an opportunity for the College to implement its own monitoring program to assess how stream levels are affected by storms or heavy precipitation. This lack of data is an example of one of the limitations we experienced throughout the process of writing this report which I’ll go through now. </a:t>
            </a:r>
          </a:p>
        </p:txBody>
      </p:sp>
      <p:sp>
        <p:nvSpPr>
          <p:cNvPr id="4" name="Slide Number Placeholder 3"/>
          <p:cNvSpPr>
            <a:spLocks noGrp="1"/>
          </p:cNvSpPr>
          <p:nvPr>
            <p:ph type="sldNum" sz="quarter" idx="5"/>
          </p:nvPr>
        </p:nvSpPr>
        <p:spPr/>
        <p:txBody>
          <a:bodyPr/>
          <a:lstStyle/>
          <a:p>
            <a:fld id="{C9828347-7073-6B49-B38B-0ADF603AF3FC}" type="slidenum">
              <a:rPr lang="en-US" smtClean="0"/>
              <a:t>18</a:t>
            </a:fld>
            <a:endParaRPr lang="en-US"/>
          </a:p>
        </p:txBody>
      </p:sp>
    </p:spTree>
    <p:extLst>
      <p:ext uri="{BB962C8B-B14F-4D97-AF65-F5344CB8AC3E}">
        <p14:creationId xmlns:p14="http://schemas.microsoft.com/office/powerpoint/2010/main" val="383659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One </a:t>
            </a:r>
            <a:r>
              <a:rPr lang="en-US" dirty="0">
                <a:cs typeface="Calibri"/>
              </a:rPr>
              <a:t>of the first limitations we encountered was the lack of region specific data in Niagara Region. Climate change has been extensively studied at the global scale. The Canadian federal government has also done a significant amount of research into how Climate Change will affect its sensitive regions such as Northern Ontario. Unfortunately, there is not much research done at the municipal level. This lack of data meant that not many concrete recommendations could be made, because it is not clear how climate change is affecting Niagara Region specifically. Niagara College has an opportunity to partner with other institutions such as Brock University to begin closing this data gap. </a:t>
            </a:r>
          </a:p>
          <a:p>
            <a:endParaRPr lang="en-US" dirty="0">
              <a:cs typeface="Calibri"/>
            </a:endParaRPr>
          </a:p>
          <a:p>
            <a:r>
              <a:rPr lang="en-US" dirty="0">
                <a:cs typeface="Calibri"/>
              </a:rPr>
              <a:t>Secondly, as part of the internship arrangement we were only working on Wednesdays. This significantly limited the time we had to research the project. While it would have been possible to work on some days outside the internship, the heavy course load of the program left little time outside of the designated Wednesdays to work on the project.</a:t>
            </a:r>
          </a:p>
          <a:p>
            <a:endParaRPr lang="en-US" dirty="0">
              <a:cs typeface="Calibri"/>
            </a:endParaRPr>
          </a:p>
          <a:p>
            <a:r>
              <a:rPr lang="en-US" dirty="0">
                <a:cs typeface="Calibri"/>
              </a:rPr>
              <a:t>Finally, in March the school closed due to growing concern for the safety of staff and students due to COVID-19. Once the school closed it was not long before internships were also cancelled. The virus also caused personal stress and meant that we had to adjust to finishing classes and projects virtually. The stress combined with the cancelling of the internship limited the amount of time that could be dedicated to the project. </a:t>
            </a:r>
          </a:p>
          <a:p>
            <a:endParaRPr lang="en-US" dirty="0">
              <a:cs typeface="Calibri"/>
            </a:endParaRPr>
          </a:p>
          <a:p>
            <a:r>
              <a:rPr lang="en-US" dirty="0">
                <a:cs typeface="Calibri"/>
              </a:rPr>
              <a:t>Even with these limitations, we are confident that this report gives the College a sufficient starting place for evaluating their mitigation and adaptation options. </a:t>
            </a:r>
          </a:p>
          <a:p>
            <a:endParaRPr lang="en-US" dirty="0">
              <a:cs typeface="Calibri"/>
            </a:endParaRPr>
          </a:p>
        </p:txBody>
      </p:sp>
      <p:sp>
        <p:nvSpPr>
          <p:cNvPr id="4" name="Slide Number Placeholder 3"/>
          <p:cNvSpPr>
            <a:spLocks noGrp="1"/>
          </p:cNvSpPr>
          <p:nvPr>
            <p:ph type="sldNum" sz="quarter" idx="5"/>
          </p:nvPr>
        </p:nvSpPr>
        <p:spPr/>
        <p:txBody>
          <a:bodyPr/>
          <a:lstStyle/>
          <a:p>
            <a:fld id="{C9828347-7073-6B49-B38B-0ADF603AF3FC}" type="slidenum">
              <a:rPr lang="en-US" smtClean="0"/>
              <a:t>19</a:t>
            </a:fld>
            <a:endParaRPr lang="en-US"/>
          </a:p>
        </p:txBody>
      </p:sp>
    </p:spTree>
    <p:extLst>
      <p:ext uri="{BB962C8B-B14F-4D97-AF65-F5344CB8AC3E}">
        <p14:creationId xmlns:p14="http://schemas.microsoft.com/office/powerpoint/2010/main" val="3095127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By </a:t>
            </a:r>
            <a:r>
              <a:rPr lang="en-US" b="0" dirty="0"/>
              <a:t>way of overview, I’ll begin by giving some context to what climate change is and how it affects people at the global, national, and local scales. </a:t>
            </a:r>
            <a:r>
              <a:rPr lang="en-US" b="0" dirty="0" smtClean="0"/>
              <a:t>Then </a:t>
            </a:r>
            <a:r>
              <a:rPr lang="en-US" b="0" dirty="0"/>
              <a:t>go more into detail regarding how climate change will impact Niagara Region and Niagara College more specifically. Then </a:t>
            </a:r>
            <a:r>
              <a:rPr lang="en-US" b="0" dirty="0" smtClean="0"/>
              <a:t>explain </a:t>
            </a:r>
            <a:r>
              <a:rPr lang="en-US" b="0" dirty="0"/>
              <a:t>the role of higher educational </a:t>
            </a:r>
            <a:r>
              <a:rPr lang="en-US" b="0" dirty="0" smtClean="0"/>
              <a:t>institutions </a:t>
            </a:r>
            <a:r>
              <a:rPr lang="en-US" b="0" dirty="0"/>
              <a:t>in the fight against climate change as well as what the College has already done in response to climate change. We have developed recommendations for the College to consider to both mitigate or prevent the effects of climate change as well as some ways to adapt to the effects that are likely to occur. Finally we’ll conclude with the limitations we encountered as well as the College’s next steps from this Plan</a:t>
            </a:r>
            <a:endParaRPr lang="en-US" b="1" dirty="0"/>
          </a:p>
        </p:txBody>
      </p:sp>
      <p:sp>
        <p:nvSpPr>
          <p:cNvPr id="4" name="Slide Number Placeholder 3"/>
          <p:cNvSpPr>
            <a:spLocks noGrp="1"/>
          </p:cNvSpPr>
          <p:nvPr>
            <p:ph type="sldNum" sz="quarter" idx="5"/>
          </p:nvPr>
        </p:nvSpPr>
        <p:spPr/>
        <p:txBody>
          <a:bodyPr/>
          <a:lstStyle/>
          <a:p>
            <a:fld id="{C9828347-7073-6B49-B38B-0ADF603AF3FC}" type="slidenum">
              <a:rPr lang="en-US" smtClean="0"/>
              <a:t>2</a:t>
            </a:fld>
            <a:endParaRPr lang="en-US"/>
          </a:p>
        </p:txBody>
      </p:sp>
    </p:spTree>
    <p:extLst>
      <p:ext uri="{BB962C8B-B14F-4D97-AF65-F5344CB8AC3E}">
        <p14:creationId xmlns:p14="http://schemas.microsoft.com/office/powerpoint/2010/main" val="15194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t>
            </a:r>
            <a:r>
              <a:rPr lang="en-US" dirty="0"/>
              <a:t>outlining and exposing all the different aspects that Niagara College needs to face climate change it is important to establish what actions are going to be moving forward.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bg1"/>
                </a:solidFill>
              </a:rPr>
              <a:t>The assessments must include representatives from multiple departments at the College. Once all feasible options are identified, the College can begin to implement and look for more ways to mitigate and adapt to climate change.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bg1"/>
                </a:solidFill>
              </a:rPr>
              <a:t>As I mention in the benchmarking piece previously many institutions that are similar to Niagara College have achieved gold stars under AASHE.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solidFill>
                  <a:schemeClr val="bg1"/>
                </a:solidFill>
              </a:rPr>
              <a:t>The certification process would also serve to consolidate the College’s sustainability information into a report that is easy for stakeholders to understand. Additionally, examining the ratings of platinum star holders will help the College develop a vision for what climate mitigation can be achieved in the future. As well as opening the door for future partnerships that could invest in greening projects for Niagara College.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solidFill>
                <a:schemeClr val="bg1"/>
              </a:solidFill>
            </a:endParaRP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20</a:t>
            </a:fld>
            <a:endParaRPr lang="en-US"/>
          </a:p>
        </p:txBody>
      </p:sp>
    </p:spTree>
    <p:extLst>
      <p:ext uri="{BB962C8B-B14F-4D97-AF65-F5344CB8AC3E}">
        <p14:creationId xmlns:p14="http://schemas.microsoft.com/office/powerpoint/2010/main" val="268910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a:t>
            </a:r>
            <a:r>
              <a:rPr lang="en-US" dirty="0"/>
              <a:t>off the next steps, to finalize we have exposed the preliminary climate change action plan that would be implemented in Niagara College. </a:t>
            </a:r>
          </a:p>
          <a:p>
            <a:endParaRPr lang="en-US" dirty="0"/>
          </a:p>
          <a:p>
            <a:pPr marL="171450" indent="-171450">
              <a:buFont typeface="Arial" panose="020B0604020202020204" pitchFamily="34" charset="0"/>
              <a:buChar char="•"/>
            </a:pPr>
            <a:r>
              <a:rPr lang="en-US" dirty="0"/>
              <a:t>It represent a big challenge, but it is the first step that would permit the institution to adapt and mitigate climate change. </a:t>
            </a:r>
          </a:p>
          <a:p>
            <a:pPr marL="171450" indent="-171450">
              <a:buFont typeface="Arial" panose="020B0604020202020204" pitchFamily="34" charset="0"/>
              <a:buChar char="•"/>
            </a:pPr>
            <a:r>
              <a:rPr lang="en-US" dirty="0"/>
              <a:t>First, we went through the implications of climate change in the Niagara Region and Niagara College where we found that there is a lot of gaps in terms of lack of information regarding climate change in a local level. </a:t>
            </a:r>
          </a:p>
          <a:p>
            <a:pPr marL="171450" indent="-171450">
              <a:buFont typeface="Arial" panose="020B0604020202020204" pitchFamily="34" charset="0"/>
              <a:buChar char="•"/>
            </a:pPr>
            <a:r>
              <a:rPr lang="en-US" dirty="0"/>
              <a:t>We also talked about what Niagara College is already doing and how it has adopted the greening TVET framework. </a:t>
            </a:r>
          </a:p>
          <a:p>
            <a:pPr marL="171450" indent="-171450">
              <a:buFont typeface="Arial" panose="020B0604020202020204" pitchFamily="34" charset="0"/>
              <a:buChar char="•"/>
            </a:pPr>
            <a:r>
              <a:rPr lang="en-US" dirty="0"/>
              <a:t>After that we talked about the different mitigation and adaptation strategies that could be put in place, acknowledging that there would be limitations and challenges within this implementation, regardless Niagara College is committed </a:t>
            </a:r>
            <a:r>
              <a:rPr lang="en-CA" dirty="0">
                <a:solidFill>
                  <a:schemeClr val="bg1"/>
                </a:solidFill>
              </a:rPr>
              <a:t>be a role model for its students, faculty, stuff, other institutions, the community and even across Canada in addressing climate change. </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21</a:t>
            </a:fld>
            <a:endParaRPr lang="en-US"/>
          </a:p>
        </p:txBody>
      </p:sp>
    </p:spTree>
    <p:extLst>
      <p:ext uri="{BB962C8B-B14F-4D97-AF65-F5344CB8AC3E}">
        <p14:creationId xmlns:p14="http://schemas.microsoft.com/office/powerpoint/2010/main" val="3067202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a:t>
            </a:r>
            <a:r>
              <a:rPr lang="en-US" dirty="0" smtClean="0"/>
              <a:t>you </a:t>
            </a:r>
            <a:r>
              <a:rPr lang="en-US" dirty="0"/>
              <a:t>so </a:t>
            </a:r>
            <a:r>
              <a:rPr lang="en-US" dirty="0" smtClean="0"/>
              <a:t>much!</a:t>
            </a:r>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22</a:t>
            </a:fld>
            <a:endParaRPr lang="en-US"/>
          </a:p>
        </p:txBody>
      </p:sp>
    </p:spTree>
    <p:extLst>
      <p:ext uri="{BB962C8B-B14F-4D97-AF65-F5344CB8AC3E}">
        <p14:creationId xmlns:p14="http://schemas.microsoft.com/office/powerpoint/2010/main" val="2021365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23</a:t>
            </a:fld>
            <a:endParaRPr lang="en-US"/>
          </a:p>
        </p:txBody>
      </p:sp>
    </p:spTree>
    <p:extLst>
      <p:ext uri="{BB962C8B-B14F-4D97-AF65-F5344CB8AC3E}">
        <p14:creationId xmlns:p14="http://schemas.microsoft.com/office/powerpoint/2010/main" val="1046356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a:t>
            </a:r>
            <a:r>
              <a:rPr lang="en-CA" dirty="0">
                <a:hlinkClick r:id="rId3"/>
              </a:rPr>
              <a:t>https://www.123rf.com/photo_78597355_the-word-climate-change-concept-and-theme-painted-in-colorful-watercolors-on-a-white-paper-backgroun.html</a:t>
            </a:r>
            <a:endParaRPr lang="en-CA" dirty="0"/>
          </a:p>
          <a:p>
            <a:endParaRPr lang="en-CA" dirty="0"/>
          </a:p>
          <a:p>
            <a:r>
              <a:rPr lang="en-US" dirty="0" smtClean="0"/>
              <a:t>Even </a:t>
            </a:r>
            <a:r>
              <a:rPr lang="en-US" dirty="0"/>
              <a:t>though we were focused on understanding how climate change could impact Niagara College specifically, we believe that understanding the larger context of climate change at the global and national scales is vital to truly being able to understand priority actions going forward. Climate change does not exclusively operate on local scales, so it was important that the Climate Action Plan be developed with the broader context in mind. A certain effect may not be seen in Niagara Region, but students that are not from the area could be dealing with different challenges when they return to where they are from, so the College must be sensitive to broader issues. </a:t>
            </a:r>
          </a:p>
          <a:p>
            <a:endParaRPr lang="en-US" dirty="0"/>
          </a:p>
          <a:p>
            <a:r>
              <a:rPr lang="en-US" dirty="0"/>
              <a:t>With that said, I’ll briefly explain the global and national contexts of climate change. </a:t>
            </a:r>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3</a:t>
            </a:fld>
            <a:endParaRPr lang="en-US"/>
          </a:p>
        </p:txBody>
      </p:sp>
    </p:spTree>
    <p:extLst>
      <p:ext uri="{BB962C8B-B14F-4D97-AF65-F5344CB8AC3E}">
        <p14:creationId xmlns:p14="http://schemas.microsoft.com/office/powerpoint/2010/main" val="2349838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a:t>Intergovernmental Panel on Climate Change or IPCC has written extensive scientific reports on how climate change will impact the world in terms of temperature and precipitation changes. According to the IPCC, global average temperatures have already warmed 1-degree and if emissions are not significantly decreased the impacts of climate change could be severe. The Panel wrote a report to explain what changes the world could experience if the temperature rises 1.5 degrees. These changes interact to cause a wide-range of effects such as an increased occurrences of heat waves, intense precipitation, and extreme weather. Other global effects include sea level rise and ocean acidification. Many of these impacts are expected to disproportionately affect vulnerable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While some of these effects may not be felt directly by the Canadian Niagara College campuses, the school welcomes international students from many different countries that could be experiencing these changes. It will be important to ensure the College is committed to adaptation and mitigation strategies as well as to education so that international students can be equipped to deal with different circumstances upon their return home. </a:t>
            </a:r>
          </a:p>
          <a:p>
            <a:endParaRPr lang="en-US" dirty="0"/>
          </a:p>
          <a:p>
            <a:r>
              <a:rPr lang="en-US" dirty="0"/>
              <a:t>Now that we understand some of the global context and the range of effects the world will experience, we can begin to focus </a:t>
            </a:r>
          </a:p>
        </p:txBody>
      </p:sp>
      <p:sp>
        <p:nvSpPr>
          <p:cNvPr id="4" name="Slide Number Placeholder 3"/>
          <p:cNvSpPr>
            <a:spLocks noGrp="1"/>
          </p:cNvSpPr>
          <p:nvPr>
            <p:ph type="sldNum" sz="quarter" idx="5"/>
          </p:nvPr>
        </p:nvSpPr>
        <p:spPr/>
        <p:txBody>
          <a:bodyPr/>
          <a:lstStyle/>
          <a:p>
            <a:fld id="{C9828347-7073-6B49-B38B-0ADF603AF3FC}" type="slidenum">
              <a:rPr lang="en-US" smtClean="0"/>
              <a:t>4</a:t>
            </a:fld>
            <a:endParaRPr lang="en-US"/>
          </a:p>
        </p:txBody>
      </p:sp>
    </p:spTree>
    <p:extLst>
      <p:ext uri="{BB962C8B-B14F-4D97-AF65-F5344CB8AC3E}">
        <p14:creationId xmlns:p14="http://schemas.microsoft.com/office/powerpoint/2010/main" val="3513332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 </a:t>
            </a:r>
            <a:r>
              <a:rPr lang="en-US" dirty="0"/>
              <a:t>a National Level, the Government of Canada has conducted research on how climate change will affect the country although it focuses more on sensitive areas such as the North. The Government of Canada assessed the possible impacts of climate change from two scenarios. The first was the “high emissions scenario” where carbon emissions throughout the country continue as normal. The second was a “low emissions scenario”. If emissions continue or increase, average temperatures across Canada could increase between 3-5 degrees. If emissions are reduced, warming could be kept under 2.5 degrees.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9828347-7073-6B49-B38B-0ADF603AF3FC}" type="slidenum">
              <a:rPr lang="en-US" smtClean="0"/>
              <a:t>5</a:t>
            </a:fld>
            <a:endParaRPr lang="en-US"/>
          </a:p>
        </p:txBody>
      </p:sp>
    </p:spTree>
    <p:extLst>
      <p:ext uri="{BB962C8B-B14F-4D97-AF65-F5344CB8AC3E}">
        <p14:creationId xmlns:p14="http://schemas.microsoft.com/office/powerpoint/2010/main" val="3594192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a:t>Canada’s Changing Climate Report, it is clear that Southern Ontario is expected to see increases in average temperature. This graphic from the report shows the projected increase in temperature over the winter. Panels a and c show low emissions scenario and panels b and d show the high emissions scenario. As you can see Canada’s North is expected to be affected the most, but southern Ontario could still experience warming as much as 1.5 degrees in the low emissions scenario or upwards of 5 degrees in the high emissions scenario.  </a:t>
            </a:r>
          </a:p>
          <a:p>
            <a:endParaRPr lang="en-US" dirty="0"/>
          </a:p>
          <a:p>
            <a:r>
              <a:rPr lang="en-US" dirty="0"/>
              <a:t>Warmer winters are not the only expected effect of climate change. Southern Ontario is also expected to experience warmer summers with less precipitation and a higher frequency of extreme weather. These effects are the most likely to affect Niagara College and are the focus of the Climate Action Plan. </a:t>
            </a:r>
          </a:p>
        </p:txBody>
      </p:sp>
      <p:sp>
        <p:nvSpPr>
          <p:cNvPr id="4" name="Slide Number Placeholder 3"/>
          <p:cNvSpPr>
            <a:spLocks noGrp="1"/>
          </p:cNvSpPr>
          <p:nvPr>
            <p:ph type="sldNum" sz="quarter" idx="5"/>
          </p:nvPr>
        </p:nvSpPr>
        <p:spPr/>
        <p:txBody>
          <a:bodyPr/>
          <a:lstStyle/>
          <a:p>
            <a:fld id="{C9828347-7073-6B49-B38B-0ADF603AF3FC}" type="slidenum">
              <a:rPr lang="en-US" smtClean="0"/>
              <a:t>6</a:t>
            </a:fld>
            <a:endParaRPr lang="en-US"/>
          </a:p>
        </p:txBody>
      </p:sp>
    </p:spTree>
    <p:extLst>
      <p:ext uri="{BB962C8B-B14F-4D97-AF65-F5344CB8AC3E}">
        <p14:creationId xmlns:p14="http://schemas.microsoft.com/office/powerpoint/2010/main" val="2491679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cs typeface="Calibri"/>
              </a:rPr>
              <a:t>Image </a:t>
            </a:r>
            <a:r>
              <a:rPr lang="en-US" b="0" dirty="0">
                <a:cs typeface="Calibri"/>
              </a:rPr>
              <a:t>source: </a:t>
            </a:r>
            <a:r>
              <a:rPr lang="en-CA" dirty="0">
                <a:hlinkClick r:id="rId3"/>
              </a:rPr>
              <a:t>http://www.niagararealtysource.com/</a:t>
            </a:r>
            <a:endParaRPr lang="en-CA" dirty="0"/>
          </a:p>
          <a:p>
            <a:endParaRPr lang="en-US" b="0" dirty="0">
              <a:cs typeface="Calibri"/>
            </a:endParaRPr>
          </a:p>
          <a:p>
            <a:r>
              <a:rPr lang="en-US" dirty="0">
                <a:cs typeface="Calibri"/>
              </a:rPr>
              <a:t>Unfortunately, there is no as much research done on climate change at local scales. Ontario has a high-level action plan but has not published any research on how climate change will be experienced by smaller communities. Niagara Region published a report in 2012 that assessed how climate change could impact the region and there was limited research beyond that. Niagara College will need to examine its infrastructure to assess how resilient it is to </a:t>
            </a:r>
          </a:p>
          <a:p>
            <a:endParaRPr lang="en-US" dirty="0">
              <a:cs typeface="Calibri"/>
            </a:endParaRPr>
          </a:p>
          <a:p>
            <a:r>
              <a:rPr lang="en-US" dirty="0">
                <a:cs typeface="Calibri"/>
              </a:rPr>
              <a:t>Even with limited research, we can still predict some of the possible impacts of climate change on the Region and Niagara College using the Federal and Regional Reports</a:t>
            </a:r>
          </a:p>
          <a:p>
            <a:endParaRPr lang="en-US" dirty="0">
              <a:cs typeface="Calibri"/>
            </a:endParaRPr>
          </a:p>
          <a:p>
            <a:r>
              <a:rPr lang="en-US" dirty="0">
                <a:cs typeface="Calibri"/>
              </a:rPr>
              <a:t>As I pointed out earlier, Southern Ontario could experience warmer winters and potentially significantly warmer summers with less precipitation as well as more frequent extreme storms. Niagara College will need to consider how heat waves and storms could affect the College’s infrastructure as well as the Region’s infrastructure that so many students rely on. Dmitry will expand on how these effects might be felt throughout the Region.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9828347-7073-6B49-B38B-0ADF603AF3FC}" type="slidenum">
              <a:rPr lang="en-US" smtClean="0"/>
              <a:t>7</a:t>
            </a:fld>
            <a:endParaRPr lang="en-US"/>
          </a:p>
        </p:txBody>
      </p:sp>
    </p:spTree>
    <p:extLst>
      <p:ext uri="{BB962C8B-B14F-4D97-AF65-F5344CB8AC3E}">
        <p14:creationId xmlns:p14="http://schemas.microsoft.com/office/powerpoint/2010/main" val="229593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dirty="0"/>
              <a:t>, many areas are affected by negative outcomes of climate change. </a:t>
            </a:r>
          </a:p>
          <a:p>
            <a:endParaRPr lang="en-US" dirty="0"/>
          </a:p>
          <a:p>
            <a:r>
              <a:rPr lang="en-US" dirty="0"/>
              <a:t>First of all, there are a lot of impacts on the agricultural sector, mainly due to the warmer average temperatures, heatwaves. As an example, less moisture for crops causes heat damage or the death of crops. Other examples include an increase in plant disease, increased number of pests and weed growth, shorter grain-filling period that result in decreased yields. In addition, the efficiency of some pesticides may be reduced. </a:t>
            </a:r>
          </a:p>
          <a:p>
            <a:endParaRPr lang="en-US" dirty="0"/>
          </a:p>
          <a:p>
            <a:r>
              <a:rPr lang="en-US" dirty="0"/>
              <a:t>Talking about storms and extreme weather, they also are likely to have the potential to significantly impact the agricultural sector in the Niagara Region - the examples include increased rainfall in winter and spring times that could delay planting and thus shorten the growing season. Other examples can be extreme rainfall and flood events that can physically damage crops and reduce oxygen levels in the soil. </a:t>
            </a:r>
          </a:p>
          <a:p>
            <a:endParaRPr lang="en-US" dirty="0"/>
          </a:p>
          <a:p>
            <a:r>
              <a:rPr lang="en-US" dirty="0"/>
              <a:t>The infrastructure will also be affected - higher temperatures combined with increased run-off stormwater may contaminate drinking water. In addition, the demand for electricity may be increased due to hotter temperatures that put stress on existing distribution infrastructure and due to increased evaporation that pose a challenge for hydroelectric generation. </a:t>
            </a:r>
          </a:p>
          <a:p>
            <a:endParaRPr lang="en-US" dirty="0"/>
          </a:p>
          <a:p>
            <a:r>
              <a:rPr lang="en-US" dirty="0"/>
              <a:t>As to the transportation system, shipping through canals may be decreased due to the lower water level. Public transport also will be affected by extreme weather. Talking about Human Health and Wellness, residents may face a lot of challenges resulted from the effects of climate change, such as dehydration, physical and mental stress, heat-related illnesses. In addition, a lot of accidents like injuries, hypothermia, electrocution may happen due to extreme rain and snowfall. </a:t>
            </a:r>
          </a:p>
          <a:p>
            <a:endParaRPr lang="en-US" dirty="0"/>
          </a:p>
          <a:p>
            <a:r>
              <a:rPr lang="en-US" dirty="0"/>
              <a:t>Finally, the local economy could be affected by climate change outcomes. The challenges include increased health care and emergency management costs, lower people productivity, damaged infrastructure from extreme weather.</a:t>
            </a:r>
          </a:p>
        </p:txBody>
      </p:sp>
      <p:sp>
        <p:nvSpPr>
          <p:cNvPr id="4" name="Slide Number Placeholder 3"/>
          <p:cNvSpPr>
            <a:spLocks noGrp="1"/>
          </p:cNvSpPr>
          <p:nvPr>
            <p:ph type="sldNum" sz="quarter" idx="5"/>
          </p:nvPr>
        </p:nvSpPr>
        <p:spPr/>
        <p:txBody>
          <a:bodyPr/>
          <a:lstStyle/>
          <a:p>
            <a:fld id="{C9828347-7073-6B49-B38B-0ADF603AF3FC}" type="slidenum">
              <a:rPr lang="en-US" smtClean="0"/>
              <a:t>8</a:t>
            </a:fld>
            <a:endParaRPr lang="en-US"/>
          </a:p>
        </p:txBody>
      </p:sp>
    </p:spTree>
    <p:extLst>
      <p:ext uri="{BB962C8B-B14F-4D97-AF65-F5344CB8AC3E}">
        <p14:creationId xmlns:p14="http://schemas.microsoft.com/office/powerpoint/2010/main" val="152546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Located </a:t>
            </a:r>
            <a:r>
              <a:rPr lang="en-US" dirty="0"/>
              <a:t>in the Niagara Region, Niagara College will also be affected by climate change consequences. </a:t>
            </a:r>
          </a:p>
          <a:p>
            <a:endParaRPr lang="en-US" dirty="0"/>
          </a:p>
          <a:p>
            <a:r>
              <a:rPr lang="en-US" dirty="0"/>
              <a:t>First of all, talking about the agricultural sector, it is a big part of the college - it offers a unique winery and viticulture technician program, where the college facilitates a 38 acres vineyard to the students for hands-on experience. The problem is that climate change represents a danger for the vine production because the crops will be affected. Plants disease, shorter growing season, soil erosion, reduced pesticides efficiency - these are just a few examples of the climate change outcomes that the agricultural sector of the college may face. </a:t>
            </a:r>
          </a:p>
          <a:p>
            <a:endParaRPr lang="en-US" dirty="0"/>
          </a:p>
          <a:p>
            <a:r>
              <a:rPr lang="en-US" dirty="0"/>
              <a:t>As to impacts from Floodplains, there is not a lot of information about how exactly Niagara College may be facing this problem due to the fact that the mapping project of rivers and nearby water bodies is not finished yet. Once it is completed, the college will be able to assess the risk of flooding. </a:t>
            </a:r>
          </a:p>
          <a:p>
            <a:endParaRPr lang="en-US" dirty="0"/>
          </a:p>
          <a:p>
            <a:r>
              <a:rPr lang="en-US" dirty="0"/>
              <a:t>Talking about the impacts on the Niagara College infrastructure, there are a number of problems that may take place. Some of the examples include the increased cost of cooling buildings during the summertime due to extreme weather and damaged college's property and infrastructure due to severe weather events. In addition, ice and snowstorms could shut down public transit which many students rely on to get to school. </a:t>
            </a:r>
          </a:p>
          <a:p>
            <a:endParaRPr lang="en-US" dirty="0"/>
          </a:p>
          <a:p>
            <a:r>
              <a:rPr lang="en-US" dirty="0"/>
              <a:t>Finally, I should mention the impacts on Tourism and Recreation. Every year Niagara College receives many tourists at the winery, brewery, distillery, and the benchmark restaurant. The problem is that in the event of any disruption in transportation resulting from storms, the revenue that tourism brings to the College can be decreased. </a:t>
            </a:r>
          </a:p>
        </p:txBody>
      </p:sp>
      <p:sp>
        <p:nvSpPr>
          <p:cNvPr id="4" name="Slide Number Placeholder 3"/>
          <p:cNvSpPr>
            <a:spLocks noGrp="1"/>
          </p:cNvSpPr>
          <p:nvPr>
            <p:ph type="sldNum" sz="quarter" idx="5"/>
          </p:nvPr>
        </p:nvSpPr>
        <p:spPr/>
        <p:txBody>
          <a:bodyPr/>
          <a:lstStyle/>
          <a:p>
            <a:fld id="{C9828347-7073-6B49-B38B-0ADF603AF3FC}" type="slidenum">
              <a:rPr lang="en-US" smtClean="0"/>
              <a:t>9</a:t>
            </a:fld>
            <a:endParaRPr lang="en-US"/>
          </a:p>
        </p:txBody>
      </p:sp>
    </p:spTree>
    <p:extLst>
      <p:ext uri="{BB962C8B-B14F-4D97-AF65-F5344CB8AC3E}">
        <p14:creationId xmlns:p14="http://schemas.microsoft.com/office/powerpoint/2010/main" val="503557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5/20/2021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5/20/2021</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5/20/2021</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5/20/2021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5/20/2021</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5/20/2021</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hyperlink" Target="https://www.sciencedirect.com/science/article/pii/S2212977418300358#bibliog0005" TargetMode="External"/><Relationship Id="rId3" Type="http://schemas.openxmlformats.org/officeDocument/2006/relationships/hyperlink" Target="https://sustainability.niagaracollege.ca/projects/energy/" TargetMode="External"/><Relationship Id="rId7" Type="http://schemas.openxmlformats.org/officeDocument/2006/relationships/hyperlink" Target="https://mcgill.ca/sustainability/files/sustainability/vision_2020_climate_sustainability_action_plan.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utilitieskingston.com/Wastewater/BasementFlooding/Causes" TargetMode="External"/><Relationship Id="rId5" Type="http://schemas.openxmlformats.org/officeDocument/2006/relationships/hyperlink" Target="https://www.niagaracollegewine.ca/page?pageid=C89E6567-A592-7316-F1D3-E49B06FD8A6E" TargetMode="External"/><Relationship Id="rId4" Type="http://schemas.openxmlformats.org/officeDocument/2006/relationships/hyperlink" Target="https://npca.ca/administration/geographic-information-services" TargetMode="External"/><Relationship Id="rId9" Type="http://schemas.openxmlformats.org/officeDocument/2006/relationships/hyperlink" Target="https://www.niagararegion.ca/government/planning/pdf/climatechangerport.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ABD97-EB9F-6B4D-AD76-D937E7473197}"/>
              </a:ext>
            </a:extLst>
          </p:cNvPr>
          <p:cNvSpPr>
            <a:spLocks noGrp="1"/>
          </p:cNvSpPr>
          <p:nvPr>
            <p:ph type="ctrTitle"/>
          </p:nvPr>
        </p:nvSpPr>
        <p:spPr/>
        <p:txBody>
          <a:bodyPr/>
          <a:lstStyle/>
          <a:p>
            <a:r>
              <a:rPr lang="en-US"/>
              <a:t>Climate Change Action Plan </a:t>
            </a:r>
          </a:p>
        </p:txBody>
      </p:sp>
      <p:sp>
        <p:nvSpPr>
          <p:cNvPr id="3" name="Subtitle 2">
            <a:extLst>
              <a:ext uri="{FF2B5EF4-FFF2-40B4-BE49-F238E27FC236}">
                <a16:creationId xmlns:a16="http://schemas.microsoft.com/office/drawing/2014/main" id="{16580035-EA16-244B-8D28-B46CBE180D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0230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20" name="Rectangle 22">
            <a:extLst>
              <a:ext uri="{FF2B5EF4-FFF2-40B4-BE49-F238E27FC236}">
                <a16:creationId xmlns:a16="http://schemas.microsoft.com/office/drawing/2014/main" id="{9AAD8036-96D8-496C-8006-37ACA5AD86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4A4CBA9-3463-4C65-BF46-6B6C50E7F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101DEC-E94F-8245-9996-DB5A1CEE2767}"/>
              </a:ext>
            </a:extLst>
          </p:cNvPr>
          <p:cNvSpPr>
            <a:spLocks noGrp="1"/>
          </p:cNvSpPr>
          <p:nvPr>
            <p:ph type="title"/>
          </p:nvPr>
        </p:nvSpPr>
        <p:spPr>
          <a:xfrm>
            <a:off x="8895775" y="1123837"/>
            <a:ext cx="2947482" cy="4601183"/>
          </a:xfrm>
        </p:spPr>
        <p:txBody>
          <a:bodyPr>
            <a:normAutofit/>
          </a:bodyPr>
          <a:lstStyle/>
          <a:p>
            <a:r>
              <a:rPr lang="en-US" dirty="0"/>
              <a:t>The Role of Higher Education Institutes</a:t>
            </a:r>
          </a:p>
        </p:txBody>
      </p:sp>
      <p:sp>
        <p:nvSpPr>
          <p:cNvPr id="27" name="Rectangle 26">
            <a:extLst>
              <a:ext uri="{FF2B5EF4-FFF2-40B4-BE49-F238E27FC236}">
                <a16:creationId xmlns:a16="http://schemas.microsoft.com/office/drawing/2014/main" id="{2DCEED6C-D39C-40AA-B89E-52C3FA5A7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72156459-974F-44C6-AAE2-F18BEBAA7749}"/>
              </a:ext>
            </a:extLst>
          </p:cNvPr>
          <p:cNvGraphicFramePr>
            <a:graphicFrameLocks noGrp="1"/>
          </p:cNvGraphicFramePr>
          <p:nvPr>
            <p:ph idx="1"/>
            <p:extLst>
              <p:ext uri="{D42A27DB-BD31-4B8C-83A1-F6EECF244321}">
                <p14:modId xmlns:p14="http://schemas.microsoft.com/office/powerpoint/2010/main" val="69540119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161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23">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27E15FD-DC0C-7848-8C96-46FCEC39F701}"/>
              </a:ext>
            </a:extLst>
          </p:cNvPr>
          <p:cNvSpPr>
            <a:spLocks noGrp="1"/>
          </p:cNvSpPr>
          <p:nvPr>
            <p:ph type="title"/>
          </p:nvPr>
        </p:nvSpPr>
        <p:spPr>
          <a:xfrm>
            <a:off x="1069847" y="4590661"/>
            <a:ext cx="10637519" cy="1381514"/>
          </a:xfrm>
        </p:spPr>
        <p:txBody>
          <a:bodyPr vert="horz" lIns="91440" tIns="45720" rIns="91440" bIns="45720" rtlCol="0" anchor="b">
            <a:normAutofit/>
          </a:bodyPr>
          <a:lstStyle/>
          <a:p>
            <a:r>
              <a:rPr lang="en-US" sz="4600" spc="-100"/>
              <a:t>NC Greening TVET Framework  Example</a:t>
            </a:r>
          </a:p>
        </p:txBody>
      </p:sp>
      <p:pic>
        <p:nvPicPr>
          <p:cNvPr id="4" name="Content Placeholder 3">
            <a:extLst>
              <a:ext uri="{FF2B5EF4-FFF2-40B4-BE49-F238E27FC236}">
                <a16:creationId xmlns:a16="http://schemas.microsoft.com/office/drawing/2014/main" id="{42840E5E-38F9-1148-9CFD-D3F1F69E6F22}"/>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328613" y="450479"/>
            <a:ext cx="11229975" cy="4307259"/>
          </a:xfrm>
          <a:prstGeom prst="rect">
            <a:avLst/>
          </a:prstGeom>
        </p:spPr>
      </p:pic>
    </p:spTree>
    <p:extLst>
      <p:ext uri="{BB962C8B-B14F-4D97-AF65-F5344CB8AC3E}">
        <p14:creationId xmlns:p14="http://schemas.microsoft.com/office/powerpoint/2010/main" val="51054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8702-1676-B643-B34B-C59A1652B30F}"/>
              </a:ext>
            </a:extLst>
          </p:cNvPr>
          <p:cNvSpPr>
            <a:spLocks noGrp="1"/>
          </p:cNvSpPr>
          <p:nvPr>
            <p:ph type="title"/>
          </p:nvPr>
        </p:nvSpPr>
        <p:spPr/>
        <p:txBody>
          <a:bodyPr/>
          <a:lstStyle/>
          <a:p>
            <a:r>
              <a:rPr lang="en-US"/>
              <a:t>SWOT </a:t>
            </a:r>
          </a:p>
        </p:txBody>
      </p:sp>
      <p:grpSp>
        <p:nvGrpSpPr>
          <p:cNvPr id="17" name="Group 16">
            <a:extLst>
              <a:ext uri="{FF2B5EF4-FFF2-40B4-BE49-F238E27FC236}">
                <a16:creationId xmlns:a16="http://schemas.microsoft.com/office/drawing/2014/main" id="{6CCFD240-3782-B346-94F5-CF943302EC78}"/>
              </a:ext>
            </a:extLst>
          </p:cNvPr>
          <p:cNvGrpSpPr/>
          <p:nvPr/>
        </p:nvGrpSpPr>
        <p:grpSpPr>
          <a:xfrm>
            <a:off x="3831666" y="408178"/>
            <a:ext cx="7599678" cy="6032500"/>
            <a:chOff x="6579" y="1726442"/>
            <a:chExt cx="7600048" cy="6303645"/>
          </a:xfrm>
        </p:grpSpPr>
        <p:grpSp>
          <p:nvGrpSpPr>
            <p:cNvPr id="18" name="Group 17">
              <a:extLst>
                <a:ext uri="{FF2B5EF4-FFF2-40B4-BE49-F238E27FC236}">
                  <a16:creationId xmlns:a16="http://schemas.microsoft.com/office/drawing/2014/main" id="{045FA877-D915-8743-8087-D5C651F2F24E}"/>
                </a:ext>
              </a:extLst>
            </p:cNvPr>
            <p:cNvGrpSpPr>
              <a:grpSpLocks/>
            </p:cNvGrpSpPr>
            <p:nvPr/>
          </p:nvGrpSpPr>
          <p:grpSpPr bwMode="auto">
            <a:xfrm>
              <a:off x="6579" y="1726442"/>
              <a:ext cx="1604010" cy="6303645"/>
              <a:chOff x="567" y="203"/>
              <a:chExt cx="3237" cy="8868"/>
            </a:xfrm>
          </p:grpSpPr>
          <p:sp>
            <p:nvSpPr>
              <p:cNvPr id="28" name="Text Box 13">
                <a:extLst>
                  <a:ext uri="{FF2B5EF4-FFF2-40B4-BE49-F238E27FC236}">
                    <a16:creationId xmlns:a16="http://schemas.microsoft.com/office/drawing/2014/main" id="{465201E6-8B7D-5D45-B828-23177C0E52CA}"/>
                  </a:ext>
                </a:extLst>
              </p:cNvPr>
              <p:cNvSpPr txBox="1">
                <a:spLocks/>
              </p:cNvSpPr>
              <p:nvPr/>
            </p:nvSpPr>
            <p:spPr bwMode="auto">
              <a:xfrm>
                <a:off x="567" y="203"/>
                <a:ext cx="3237" cy="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CA" sz="24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lnSpc>
                    <a:spcPts val="2375"/>
                  </a:lnSpc>
                  <a:spcAft>
                    <a:spcPts val="0"/>
                  </a:spcAft>
                </a:pPr>
                <a:r>
                  <a:rPr lang="en-CA" sz="305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lnSpc>
                    <a:spcPts val="2375"/>
                  </a:lnSpc>
                  <a:spcAft>
                    <a:spcPts val="0"/>
                  </a:spcAft>
                </a:pPr>
                <a:r>
                  <a:rPr lang="en-CA" sz="305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lnSpc>
                    <a:spcPts val="2375"/>
                  </a:lnSpc>
                  <a:spcAft>
                    <a:spcPts val="0"/>
                  </a:spcAft>
                </a:pPr>
                <a:r>
                  <a:rPr lang="en-CA" sz="1600" dirty="0">
                    <a:effectLst/>
                    <a:latin typeface="Times New Roman" panose="02020603050405020304" pitchFamily="18" charset="0"/>
                    <a:ea typeface="Times New Roman" panose="02020603050405020304" pitchFamily="18" charset="0"/>
                  </a:rPr>
                  <a:t>      </a:t>
                </a:r>
                <a:r>
                  <a:rPr lang="en-CA" sz="1600" b="1" dirty="0">
                    <a:solidFill>
                      <a:schemeClr val="bg1"/>
                    </a:solidFill>
                    <a:effectLst/>
                    <a:latin typeface="Times New Roman" panose="02020603050405020304" pitchFamily="18" charset="0"/>
                    <a:ea typeface="Times New Roman" panose="02020603050405020304" pitchFamily="18" charset="0"/>
                  </a:rPr>
                  <a:t>Strengths</a:t>
                </a:r>
                <a:endParaRPr lang="en-CA" sz="1200" dirty="0">
                  <a:solidFill>
                    <a:schemeClr val="bg1"/>
                  </a:solidFill>
                  <a:effectLst/>
                  <a:latin typeface="Times New Roman" panose="02020603050405020304" pitchFamily="18" charset="0"/>
                  <a:ea typeface="Times New Roman" panose="02020603050405020304" pitchFamily="18" charset="0"/>
                </a:endParaRP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Office of     Sustainability.</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School of environment own division.</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High interest in the environment.</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Large number of students in the environmental programs. </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Sustainability Fund.</a:t>
                </a:r>
              </a:p>
              <a:p>
                <a:pPr marL="438785" indent="-171450">
                  <a:lnSpc>
                    <a:spcPct val="100000"/>
                  </a:lnSpc>
                  <a:spcAft>
                    <a:spcPts val="0"/>
                  </a:spcAft>
                  <a:buFont typeface="Arial" panose="020B0604020202020204" pitchFamily="34" charset="0"/>
                  <a:buChar char="•"/>
                </a:pPr>
                <a:r>
                  <a:rPr lang="en-CA" sz="1200" dirty="0">
                    <a:solidFill>
                      <a:schemeClr val="bg1"/>
                    </a:solidFill>
                    <a:latin typeface="Times New Roman" panose="02020603050405020304" pitchFamily="18" charset="0"/>
                    <a:ea typeface="Times New Roman" panose="02020603050405020304" pitchFamily="18" charset="0"/>
                  </a:rPr>
                  <a:t>Students offer d</a:t>
                </a:r>
                <a:r>
                  <a:rPr lang="en-CA" sz="1200" dirty="0">
                    <a:solidFill>
                      <a:schemeClr val="bg1"/>
                    </a:solidFill>
                    <a:effectLst/>
                    <a:latin typeface="Times New Roman" panose="02020603050405020304" pitchFamily="18" charset="0"/>
                    <a:ea typeface="Times New Roman" panose="02020603050405020304" pitchFamily="18" charset="0"/>
                  </a:rPr>
                  <a:t>ifferent perspectives and also have diverse backgrounds. </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Geographic location.</a:t>
                </a:r>
              </a:p>
              <a:p>
                <a:pPr marL="438785" indent="-17145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Partnerships. </a:t>
                </a:r>
              </a:p>
              <a:p>
                <a:pPr>
                  <a:lnSpc>
                    <a:spcPct val="100000"/>
                  </a:lnSpc>
                  <a:spcAft>
                    <a:spcPts val="0"/>
                  </a:spcAft>
                </a:pPr>
                <a:r>
                  <a:rPr lang="en-CA" sz="1200" dirty="0">
                    <a:solidFill>
                      <a:schemeClr val="bg1"/>
                    </a:solidFill>
                    <a:effectLst/>
                    <a:latin typeface="Times New Roman" panose="02020603050405020304" pitchFamily="18" charset="0"/>
                    <a:ea typeface="Times New Roman" panose="02020603050405020304" pitchFamily="18" charset="0"/>
                  </a:rPr>
                  <a:t> </a:t>
                </a:r>
              </a:p>
            </p:txBody>
          </p:sp>
          <p:sp>
            <p:nvSpPr>
              <p:cNvPr id="29" name="Text Box 327460751">
                <a:extLst>
                  <a:ext uri="{FF2B5EF4-FFF2-40B4-BE49-F238E27FC236}">
                    <a16:creationId xmlns:a16="http://schemas.microsoft.com/office/drawing/2014/main" id="{64BA0765-7837-804E-977D-E46467A2E9AD}"/>
                  </a:ext>
                </a:extLst>
              </p:cNvPr>
              <p:cNvSpPr txBox="1">
                <a:spLocks/>
              </p:cNvSpPr>
              <p:nvPr/>
            </p:nvSpPr>
            <p:spPr bwMode="auto">
              <a:xfrm>
                <a:off x="1816" y="564"/>
                <a:ext cx="1271" cy="956"/>
              </a:xfrm>
              <a:prstGeom prst="rect">
                <a:avLst/>
              </a:prstGeom>
              <a:solidFill>
                <a:srgbClr val="7DD95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665"/>
                  </a:spcBef>
                  <a:spcAft>
                    <a:spcPts val="0"/>
                  </a:spcAft>
                </a:pPr>
                <a:r>
                  <a:rPr lang="en-CA" sz="3600" b="1" dirty="0">
                    <a:effectLst/>
                    <a:latin typeface="Noto Serif" panose="02020502060505020204" pitchFamily="18" charset="0"/>
                    <a:ea typeface="Times New Roman" panose="02020603050405020304" pitchFamily="18" charset="0"/>
                    <a:cs typeface="Times New Roman" panose="02020603050405020304" pitchFamily="18" charset="0"/>
                  </a:rPr>
                  <a:t>S</a:t>
                </a:r>
                <a:endParaRPr lang="en-CA" sz="1200" dirty="0">
                  <a:effectLst/>
                  <a:latin typeface="Times New Roman" panose="02020603050405020304" pitchFamily="18" charset="0"/>
                  <a:ea typeface="Times New Roman" panose="02020603050405020304" pitchFamily="18" charset="0"/>
                </a:endParaRPr>
              </a:p>
            </p:txBody>
          </p:sp>
        </p:grpSp>
        <p:grpSp>
          <p:nvGrpSpPr>
            <p:cNvPr id="19" name="Group 18">
              <a:extLst>
                <a:ext uri="{FF2B5EF4-FFF2-40B4-BE49-F238E27FC236}">
                  <a16:creationId xmlns:a16="http://schemas.microsoft.com/office/drawing/2014/main" id="{DD121E95-A3CB-A141-9180-69A3C388B3DC}"/>
                </a:ext>
              </a:extLst>
            </p:cNvPr>
            <p:cNvGrpSpPr>
              <a:grpSpLocks/>
            </p:cNvGrpSpPr>
            <p:nvPr/>
          </p:nvGrpSpPr>
          <p:grpSpPr bwMode="auto">
            <a:xfrm>
              <a:off x="1610379" y="1924022"/>
              <a:ext cx="2216150" cy="4935855"/>
              <a:chOff x="3690" y="209"/>
              <a:chExt cx="3490" cy="7773"/>
            </a:xfrm>
          </p:grpSpPr>
          <p:sp>
            <p:nvSpPr>
              <p:cNvPr id="26" name="Text Box 10">
                <a:extLst>
                  <a:ext uri="{FF2B5EF4-FFF2-40B4-BE49-F238E27FC236}">
                    <a16:creationId xmlns:a16="http://schemas.microsoft.com/office/drawing/2014/main" id="{46451001-6C82-B94D-9810-8A51A197F514}"/>
                  </a:ext>
                </a:extLst>
              </p:cNvPr>
              <p:cNvSpPr txBox="1">
                <a:spLocks/>
              </p:cNvSpPr>
              <p:nvPr/>
            </p:nvSpPr>
            <p:spPr bwMode="auto">
              <a:xfrm>
                <a:off x="3690" y="209"/>
                <a:ext cx="3490" cy="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CA" sz="24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spcBef>
                    <a:spcPts val="55"/>
                  </a:spcBef>
                  <a:spcAft>
                    <a:spcPts val="0"/>
                  </a:spcAft>
                </a:pPr>
                <a:r>
                  <a:rPr lang="en-CA" sz="305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lnSpc>
                    <a:spcPts val="2375"/>
                  </a:lnSpc>
                  <a:spcAft>
                    <a:spcPts val="0"/>
                  </a:spcAft>
                </a:pPr>
                <a:r>
                  <a:rPr lang="en-CA" sz="1800" b="1" dirty="0">
                    <a:effectLst/>
                    <a:latin typeface="Times New Roman" panose="02020603050405020304" pitchFamily="18" charset="0"/>
                    <a:ea typeface="Times New Roman" panose="02020603050405020304" pitchFamily="18" charset="0"/>
                  </a:rPr>
                  <a:t>        </a:t>
                </a:r>
                <a:r>
                  <a:rPr lang="en-CA" sz="1600" b="1" dirty="0">
                    <a:solidFill>
                      <a:schemeClr val="bg1"/>
                    </a:solidFill>
                    <a:effectLst/>
                    <a:latin typeface="Times New Roman" panose="02020603050405020304" pitchFamily="18" charset="0"/>
                    <a:ea typeface="Times New Roman" panose="02020603050405020304" pitchFamily="18" charset="0"/>
                  </a:rPr>
                  <a:t>Weaknesses</a:t>
                </a:r>
                <a:endParaRPr lang="en-CA" sz="1200" dirty="0">
                  <a:solidFill>
                    <a:schemeClr val="bg1"/>
                  </a:solidFill>
                  <a:effectLst/>
                  <a:latin typeface="Times New Roman" panose="02020603050405020304" pitchFamily="18" charset="0"/>
                  <a:ea typeface="Times New Roman" panose="02020603050405020304" pitchFamily="18" charset="0"/>
                </a:endParaRP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Lack of knowledge of sustainability initiatives.</a:t>
                </a: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Student turnover rates. </a:t>
                </a: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Limited budget. </a:t>
                </a: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Weak transit system. </a:t>
                </a: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Small and concentrate field. </a:t>
                </a:r>
              </a:p>
              <a:p>
                <a:pPr marL="767715" marR="42418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Lack of planning and engagement.</a:t>
                </a:r>
              </a:p>
            </p:txBody>
          </p:sp>
          <p:sp>
            <p:nvSpPr>
              <p:cNvPr id="27" name="Text Box 327460762">
                <a:extLst>
                  <a:ext uri="{FF2B5EF4-FFF2-40B4-BE49-F238E27FC236}">
                    <a16:creationId xmlns:a16="http://schemas.microsoft.com/office/drawing/2014/main" id="{DBA30EAA-3FAF-1D40-A688-7DA2F01273B1}"/>
                  </a:ext>
                </a:extLst>
              </p:cNvPr>
              <p:cNvSpPr txBox="1">
                <a:spLocks/>
              </p:cNvSpPr>
              <p:nvPr/>
            </p:nvSpPr>
            <p:spPr bwMode="auto">
              <a:xfrm>
                <a:off x="4778" y="297"/>
                <a:ext cx="992" cy="1070"/>
              </a:xfrm>
              <a:prstGeom prst="rect">
                <a:avLst/>
              </a:prstGeom>
              <a:solidFill>
                <a:srgbClr val="FFDE5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65735">
                  <a:spcBef>
                    <a:spcPts val="665"/>
                  </a:spcBef>
                  <a:spcAft>
                    <a:spcPts val="0"/>
                  </a:spcAft>
                </a:pPr>
                <a:r>
                  <a:rPr lang="en-CA" sz="3600" b="1" dirty="0">
                    <a:effectLst/>
                    <a:latin typeface="Noto Serif" panose="02020502060505020204" pitchFamily="18" charset="0"/>
                    <a:ea typeface="Times New Roman" panose="02020603050405020304" pitchFamily="18" charset="0"/>
                    <a:cs typeface="Times New Roman" panose="02020603050405020304" pitchFamily="18" charset="0"/>
                  </a:rPr>
                  <a:t>W</a:t>
                </a:r>
                <a:endParaRPr lang="en-CA" sz="1200" dirty="0">
                  <a:effectLst/>
                  <a:latin typeface="Times New Roman" panose="02020603050405020304" pitchFamily="18" charset="0"/>
                  <a:ea typeface="Times New Roman" panose="02020603050405020304" pitchFamily="18" charset="0"/>
                </a:endParaRPr>
              </a:p>
            </p:txBody>
          </p:sp>
        </p:grpSp>
        <p:grpSp>
          <p:nvGrpSpPr>
            <p:cNvPr id="20" name="Group 19">
              <a:extLst>
                <a:ext uri="{FF2B5EF4-FFF2-40B4-BE49-F238E27FC236}">
                  <a16:creationId xmlns:a16="http://schemas.microsoft.com/office/drawing/2014/main" id="{205E2F97-987E-5049-9F4B-8551428AEBC9}"/>
                </a:ext>
              </a:extLst>
            </p:cNvPr>
            <p:cNvGrpSpPr>
              <a:grpSpLocks/>
            </p:cNvGrpSpPr>
            <p:nvPr/>
          </p:nvGrpSpPr>
          <p:grpSpPr bwMode="auto">
            <a:xfrm>
              <a:off x="3770973" y="1979605"/>
              <a:ext cx="1862455" cy="5699760"/>
              <a:chOff x="8209" y="383"/>
              <a:chExt cx="2708" cy="8349"/>
            </a:xfrm>
          </p:grpSpPr>
          <p:sp>
            <p:nvSpPr>
              <p:cNvPr id="24" name="Text Box 7">
                <a:extLst>
                  <a:ext uri="{FF2B5EF4-FFF2-40B4-BE49-F238E27FC236}">
                    <a16:creationId xmlns:a16="http://schemas.microsoft.com/office/drawing/2014/main" id="{4FC48EFA-BD3A-F147-974B-F6FDAFDA5CED}"/>
                  </a:ext>
                </a:extLst>
              </p:cNvPr>
              <p:cNvSpPr txBox="1">
                <a:spLocks/>
              </p:cNvSpPr>
              <p:nvPr/>
            </p:nvSpPr>
            <p:spPr bwMode="auto">
              <a:xfrm>
                <a:off x="8209" y="959"/>
                <a:ext cx="2708" cy="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CA" sz="24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spcAft>
                    <a:spcPts val="0"/>
                  </a:spcAft>
                </a:pPr>
                <a:r>
                  <a:rPr lang="en-CA" sz="1600" b="1" dirty="0">
                    <a:solidFill>
                      <a:schemeClr val="bg1"/>
                    </a:solidFill>
                    <a:effectLst/>
                    <a:latin typeface="Times New Roman" panose="02020603050405020304" pitchFamily="18" charset="0"/>
                    <a:ea typeface="Times New Roman" panose="02020603050405020304" pitchFamily="18" charset="0"/>
                  </a:rPr>
                  <a:t>      Opportunities</a:t>
                </a:r>
                <a:endParaRPr lang="en-CA" sz="1200" dirty="0">
                  <a:solidFill>
                    <a:schemeClr val="bg1"/>
                  </a:solidFill>
                  <a:effectLst/>
                  <a:latin typeface="Times New Roman" panose="02020603050405020304" pitchFamily="18" charset="0"/>
                  <a:ea typeface="Times New Roman" panose="02020603050405020304" pitchFamily="18" charset="0"/>
                </a:endParaRP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Participate in environmental groups. </a:t>
                </a: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Learning opportunities for students in the environmental field as well as outside of it. </a:t>
                </a: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New academic programs like climate change action and energy management.</a:t>
                </a: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Advancement on programs </a:t>
                </a: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Internships</a:t>
                </a:r>
              </a:p>
              <a:p>
                <a:pPr marL="701040" indent="-228600">
                  <a:lnSpc>
                    <a:spcPct val="100000"/>
                  </a:lnSpc>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Improve buildings infrastructure. </a:t>
                </a:r>
              </a:p>
            </p:txBody>
          </p:sp>
          <p:sp>
            <p:nvSpPr>
              <p:cNvPr id="25" name="Text Box 327460765">
                <a:extLst>
                  <a:ext uri="{FF2B5EF4-FFF2-40B4-BE49-F238E27FC236}">
                    <a16:creationId xmlns:a16="http://schemas.microsoft.com/office/drawing/2014/main" id="{75323CCE-6E65-8C47-8787-F12983D0D0E8}"/>
                  </a:ext>
                </a:extLst>
              </p:cNvPr>
              <p:cNvSpPr txBox="1">
                <a:spLocks/>
              </p:cNvSpPr>
              <p:nvPr/>
            </p:nvSpPr>
            <p:spPr bwMode="auto">
              <a:xfrm>
                <a:off x="9266" y="383"/>
                <a:ext cx="916" cy="995"/>
              </a:xfrm>
              <a:prstGeom prst="rect">
                <a:avLst/>
              </a:prstGeom>
              <a:solidFill>
                <a:srgbClr val="37B5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20980">
                  <a:spcBef>
                    <a:spcPts val="665"/>
                  </a:spcBef>
                </a:pPr>
                <a:r>
                  <a:rPr lang="en-CA" sz="3600" b="1" dirty="0">
                    <a:effectLst/>
                    <a:latin typeface="Noto Serif" panose="02020502060505020204" pitchFamily="18" charset="0"/>
                    <a:ea typeface="Times New Roman" panose="02020603050405020304" pitchFamily="18" charset="0"/>
                    <a:cs typeface="Times New Roman" panose="02020603050405020304" pitchFamily="18" charset="0"/>
                  </a:rPr>
                  <a:t>O</a:t>
                </a:r>
                <a:endParaRPr lang="en-CA" sz="1200" dirty="0">
                  <a:effectLst/>
                  <a:latin typeface="Times New Roman" panose="02020603050405020304" pitchFamily="18" charset="0"/>
                  <a:ea typeface="Times New Roman" panose="02020603050405020304" pitchFamily="18" charset="0"/>
                </a:endParaRPr>
              </a:p>
            </p:txBody>
          </p:sp>
        </p:grpSp>
        <p:grpSp>
          <p:nvGrpSpPr>
            <p:cNvPr id="21" name="Group 20">
              <a:extLst>
                <a:ext uri="{FF2B5EF4-FFF2-40B4-BE49-F238E27FC236}">
                  <a16:creationId xmlns:a16="http://schemas.microsoft.com/office/drawing/2014/main" id="{9317FE0B-F8EA-7F41-8C93-9C169478FFE4}"/>
                </a:ext>
              </a:extLst>
            </p:cNvPr>
            <p:cNvGrpSpPr>
              <a:grpSpLocks/>
            </p:cNvGrpSpPr>
            <p:nvPr/>
          </p:nvGrpSpPr>
          <p:grpSpPr bwMode="auto">
            <a:xfrm>
              <a:off x="5390477" y="1856096"/>
              <a:ext cx="2216150" cy="4935855"/>
              <a:chOff x="11245" y="188"/>
              <a:chExt cx="3490" cy="7773"/>
            </a:xfrm>
          </p:grpSpPr>
          <p:sp>
            <p:nvSpPr>
              <p:cNvPr id="22" name="Text Box 4">
                <a:extLst>
                  <a:ext uri="{FF2B5EF4-FFF2-40B4-BE49-F238E27FC236}">
                    <a16:creationId xmlns:a16="http://schemas.microsoft.com/office/drawing/2014/main" id="{767A5E96-4D25-8E4E-BCA0-CF6821D13379}"/>
                  </a:ext>
                </a:extLst>
              </p:cNvPr>
              <p:cNvSpPr txBox="1">
                <a:spLocks/>
              </p:cNvSpPr>
              <p:nvPr/>
            </p:nvSpPr>
            <p:spPr bwMode="auto">
              <a:xfrm>
                <a:off x="11245" y="188"/>
                <a:ext cx="3490" cy="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CA" sz="24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a:spcBef>
                    <a:spcPts val="10"/>
                  </a:spcBef>
                  <a:spcAft>
                    <a:spcPts val="0"/>
                  </a:spcAft>
                </a:pPr>
                <a:r>
                  <a:rPr lang="en-CA" sz="3200" dirty="0">
                    <a:effectLst/>
                    <a:latin typeface="Times New Roman" panose="02020603050405020304" pitchFamily="18" charset="0"/>
                    <a:ea typeface="Times New Roman" panose="02020603050405020304" pitchFamily="18" charset="0"/>
                  </a:rPr>
                  <a:t> </a:t>
                </a:r>
                <a:endParaRPr lang="en-CA" sz="1200" dirty="0">
                  <a:effectLst/>
                  <a:latin typeface="Times New Roman" panose="02020603050405020304" pitchFamily="18" charset="0"/>
                  <a:ea typeface="Times New Roman" panose="02020603050405020304" pitchFamily="18" charset="0"/>
                </a:endParaRPr>
              </a:p>
              <a:p>
                <a:pPr marL="608965">
                  <a:spcAft>
                    <a:spcPts val="0"/>
                  </a:spcAft>
                </a:pPr>
                <a:r>
                  <a:rPr lang="en-CA" sz="1600" b="1" dirty="0">
                    <a:solidFill>
                      <a:schemeClr val="bg1"/>
                    </a:solidFill>
                    <a:effectLst/>
                    <a:latin typeface="Times New Roman" panose="02020603050405020304" pitchFamily="18" charset="0"/>
                    <a:ea typeface="Times New Roman" panose="02020603050405020304" pitchFamily="18" charset="0"/>
                  </a:rPr>
                  <a:t>Threats</a:t>
                </a:r>
                <a:endParaRPr lang="en-CA" sz="1200" dirty="0">
                  <a:solidFill>
                    <a:schemeClr val="bg1"/>
                  </a:solidFill>
                  <a:effectLst/>
                  <a:latin typeface="Times New Roman" panose="02020603050405020304" pitchFamily="18" charset="0"/>
                  <a:ea typeface="Times New Roman" panose="02020603050405020304" pitchFamily="18" charset="0"/>
                </a:endParaRPr>
              </a:p>
              <a:p>
                <a:pPr marL="821690" marR="494665" indent="-228600">
                  <a:lnSpc>
                    <a:spcPct val="100000"/>
                  </a:lnSpc>
                  <a:spcBef>
                    <a:spcPts val="435"/>
                  </a:spcBef>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Lack of jobs. </a:t>
                </a:r>
              </a:p>
              <a:p>
                <a:pPr marL="821690" marR="494665" indent="-228600">
                  <a:lnSpc>
                    <a:spcPct val="100000"/>
                  </a:lnSpc>
                  <a:spcBef>
                    <a:spcPts val="435"/>
                  </a:spcBef>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Political Instability. </a:t>
                </a:r>
              </a:p>
              <a:p>
                <a:pPr marL="821690" marR="494665" indent="-228600">
                  <a:lnSpc>
                    <a:spcPct val="100000"/>
                  </a:lnSpc>
                  <a:spcBef>
                    <a:spcPts val="435"/>
                  </a:spcBef>
                  <a:spcAft>
                    <a:spcPts val="0"/>
                  </a:spcAft>
                  <a:buFont typeface="Arial" panose="020B0604020202020204" pitchFamily="34" charset="0"/>
                  <a:buChar char="•"/>
                </a:pPr>
                <a:r>
                  <a:rPr lang="en-CA" sz="1200" dirty="0">
                    <a:solidFill>
                      <a:schemeClr val="bg1"/>
                    </a:solidFill>
                    <a:effectLst/>
                    <a:latin typeface="Times New Roman" panose="02020603050405020304" pitchFamily="18" charset="0"/>
                    <a:ea typeface="Times New Roman" panose="02020603050405020304" pitchFamily="18" charset="0"/>
                  </a:rPr>
                  <a:t>Lack of knowledge about local climate change consequences. </a:t>
                </a:r>
              </a:p>
            </p:txBody>
          </p:sp>
          <p:sp>
            <p:nvSpPr>
              <p:cNvPr id="23" name="Text Box 327460768">
                <a:extLst>
                  <a:ext uri="{FF2B5EF4-FFF2-40B4-BE49-F238E27FC236}">
                    <a16:creationId xmlns:a16="http://schemas.microsoft.com/office/drawing/2014/main" id="{E7B6D4C6-5CF3-A742-A440-6F80FA6B211B}"/>
                  </a:ext>
                </a:extLst>
              </p:cNvPr>
              <p:cNvSpPr txBox="1">
                <a:spLocks/>
              </p:cNvSpPr>
              <p:nvPr/>
            </p:nvSpPr>
            <p:spPr bwMode="auto">
              <a:xfrm>
                <a:off x="12221" y="383"/>
                <a:ext cx="992" cy="1075"/>
              </a:xfrm>
              <a:prstGeom prst="rect">
                <a:avLst/>
              </a:prstGeom>
              <a:solidFill>
                <a:srgbClr val="FF575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267970">
                  <a:spcBef>
                    <a:spcPts val="665"/>
                  </a:spcBef>
                  <a:spcAft>
                    <a:spcPts val="0"/>
                  </a:spcAft>
                </a:pPr>
                <a:r>
                  <a:rPr lang="en-CA" sz="3600" b="1" dirty="0">
                    <a:effectLst/>
                    <a:latin typeface="Noto Serif" panose="02020502060505020204" pitchFamily="18" charset="0"/>
                    <a:ea typeface="Times New Roman" panose="02020603050405020304" pitchFamily="18" charset="0"/>
                    <a:cs typeface="Times New Roman" panose="02020603050405020304" pitchFamily="18" charset="0"/>
                  </a:rPr>
                  <a:t>T</a:t>
                </a:r>
                <a:endParaRPr lang="en-CA" sz="1200" dirty="0">
                  <a:effectLst/>
                  <a:latin typeface="Times New Roman" panose="02020603050405020304" pitchFamily="18" charset="0"/>
                  <a:ea typeface="Times New Roman" panose="02020603050405020304" pitchFamily="18" charset="0"/>
                </a:endParaRPr>
              </a:p>
            </p:txBody>
          </p:sp>
        </p:grpSp>
      </p:grpSp>
    </p:spTree>
    <p:extLst>
      <p:ext uri="{BB962C8B-B14F-4D97-AF65-F5344CB8AC3E}">
        <p14:creationId xmlns:p14="http://schemas.microsoft.com/office/powerpoint/2010/main" val="4264628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11FDD-D0D4-8E48-B7E6-4FE53B072304}"/>
              </a:ext>
            </a:extLst>
          </p:cNvPr>
          <p:cNvSpPr>
            <a:spLocks noGrp="1"/>
          </p:cNvSpPr>
          <p:nvPr>
            <p:ph type="title"/>
          </p:nvPr>
        </p:nvSpPr>
        <p:spPr/>
        <p:txBody>
          <a:bodyPr/>
          <a:lstStyle/>
          <a:p>
            <a:r>
              <a:rPr lang="en-US"/>
              <a:t>NC Sustainability Achievement’s Timeline</a:t>
            </a:r>
          </a:p>
        </p:txBody>
      </p:sp>
      <p:grpSp>
        <p:nvGrpSpPr>
          <p:cNvPr id="196" name="Group 195">
            <a:extLst>
              <a:ext uri="{FF2B5EF4-FFF2-40B4-BE49-F238E27FC236}">
                <a16:creationId xmlns:a16="http://schemas.microsoft.com/office/drawing/2014/main" id="{AFB1F13F-71CE-6746-A753-D5DCE269A367}"/>
              </a:ext>
            </a:extLst>
          </p:cNvPr>
          <p:cNvGrpSpPr/>
          <p:nvPr/>
        </p:nvGrpSpPr>
        <p:grpSpPr>
          <a:xfrm>
            <a:off x="3658879" y="819722"/>
            <a:ext cx="8021751" cy="5035263"/>
            <a:chOff x="0" y="0"/>
            <a:chExt cx="5873270" cy="3429870"/>
          </a:xfrm>
        </p:grpSpPr>
        <p:grpSp>
          <p:nvGrpSpPr>
            <p:cNvPr id="197" name="Group 196">
              <a:extLst>
                <a:ext uri="{FF2B5EF4-FFF2-40B4-BE49-F238E27FC236}">
                  <a16:creationId xmlns:a16="http://schemas.microsoft.com/office/drawing/2014/main" id="{CA86EEBF-34EF-E94E-8F89-8262C99F0918}"/>
                </a:ext>
              </a:extLst>
            </p:cNvPr>
            <p:cNvGrpSpPr/>
            <p:nvPr/>
          </p:nvGrpSpPr>
          <p:grpSpPr>
            <a:xfrm>
              <a:off x="0" y="0"/>
              <a:ext cx="5873270" cy="3429870"/>
              <a:chOff x="0" y="0"/>
              <a:chExt cx="5873270" cy="3429870"/>
            </a:xfrm>
          </p:grpSpPr>
          <p:sp>
            <p:nvSpPr>
              <p:cNvPr id="203" name="Rectangle 202">
                <a:extLst>
                  <a:ext uri="{FF2B5EF4-FFF2-40B4-BE49-F238E27FC236}">
                    <a16:creationId xmlns:a16="http://schemas.microsoft.com/office/drawing/2014/main" id="{ABA3CC42-85F3-534C-9006-907CD10EE705}"/>
                  </a:ext>
                </a:extLst>
              </p:cNvPr>
              <p:cNvSpPr/>
              <p:nvPr/>
            </p:nvSpPr>
            <p:spPr>
              <a:xfrm>
                <a:off x="3337717" y="1944167"/>
                <a:ext cx="766800" cy="15482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04" name="Group 203">
                <a:extLst>
                  <a:ext uri="{FF2B5EF4-FFF2-40B4-BE49-F238E27FC236}">
                    <a16:creationId xmlns:a16="http://schemas.microsoft.com/office/drawing/2014/main" id="{EB909A95-6234-5A4E-AF3F-E3E8EB4F0936}"/>
                  </a:ext>
                </a:extLst>
              </p:cNvPr>
              <p:cNvGrpSpPr/>
              <p:nvPr/>
            </p:nvGrpSpPr>
            <p:grpSpPr>
              <a:xfrm>
                <a:off x="0" y="0"/>
                <a:ext cx="5873270" cy="3429870"/>
                <a:chOff x="0" y="0"/>
                <a:chExt cx="5873270" cy="3429870"/>
              </a:xfrm>
            </p:grpSpPr>
            <p:sp>
              <p:nvSpPr>
                <p:cNvPr id="205" name="Rectangle 204">
                  <a:extLst>
                    <a:ext uri="{FF2B5EF4-FFF2-40B4-BE49-F238E27FC236}">
                      <a16:creationId xmlns:a16="http://schemas.microsoft.com/office/drawing/2014/main" id="{D2E0DC06-F50C-C743-953F-C38100D4AD75}"/>
                    </a:ext>
                  </a:extLst>
                </p:cNvPr>
                <p:cNvSpPr/>
                <p:nvPr/>
              </p:nvSpPr>
              <p:spPr>
                <a:xfrm>
                  <a:off x="4141688" y="2809065"/>
                  <a:ext cx="1021592" cy="1651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06" name="Group 205">
                  <a:extLst>
                    <a:ext uri="{FF2B5EF4-FFF2-40B4-BE49-F238E27FC236}">
                      <a16:creationId xmlns:a16="http://schemas.microsoft.com/office/drawing/2014/main" id="{505425BD-2AF9-FB4B-9396-A2ADCA5110B2}"/>
                    </a:ext>
                  </a:extLst>
                </p:cNvPr>
                <p:cNvGrpSpPr/>
                <p:nvPr/>
              </p:nvGrpSpPr>
              <p:grpSpPr>
                <a:xfrm>
                  <a:off x="0" y="0"/>
                  <a:ext cx="5873270" cy="3429870"/>
                  <a:chOff x="0" y="0"/>
                  <a:chExt cx="5873270" cy="3429870"/>
                </a:xfrm>
              </p:grpSpPr>
              <p:sp>
                <p:nvSpPr>
                  <p:cNvPr id="207" name="Rectangle 206">
                    <a:extLst>
                      <a:ext uri="{FF2B5EF4-FFF2-40B4-BE49-F238E27FC236}">
                        <a16:creationId xmlns:a16="http://schemas.microsoft.com/office/drawing/2014/main" id="{65542E29-2FDD-8B45-9333-7328C2BFECDE}"/>
                      </a:ext>
                    </a:extLst>
                  </p:cNvPr>
                  <p:cNvSpPr/>
                  <p:nvPr/>
                </p:nvSpPr>
                <p:spPr>
                  <a:xfrm>
                    <a:off x="4265261" y="1918765"/>
                    <a:ext cx="761960" cy="16442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08" name="Group 207">
                    <a:extLst>
                      <a:ext uri="{FF2B5EF4-FFF2-40B4-BE49-F238E27FC236}">
                        <a16:creationId xmlns:a16="http://schemas.microsoft.com/office/drawing/2014/main" id="{1E353166-68FE-D64C-B446-78BB2A8D9274}"/>
                      </a:ext>
                    </a:extLst>
                  </p:cNvPr>
                  <p:cNvGrpSpPr/>
                  <p:nvPr/>
                </p:nvGrpSpPr>
                <p:grpSpPr>
                  <a:xfrm>
                    <a:off x="0" y="0"/>
                    <a:ext cx="5873270" cy="3429870"/>
                    <a:chOff x="0" y="0"/>
                    <a:chExt cx="5873270" cy="3429870"/>
                  </a:xfrm>
                </p:grpSpPr>
                <p:sp>
                  <p:nvSpPr>
                    <p:cNvPr id="209" name="Rectangle 208">
                      <a:extLst>
                        <a:ext uri="{FF2B5EF4-FFF2-40B4-BE49-F238E27FC236}">
                          <a16:creationId xmlns:a16="http://schemas.microsoft.com/office/drawing/2014/main" id="{EF43BD2E-0D7B-0A49-8CA9-8040FAF610E5}"/>
                        </a:ext>
                      </a:extLst>
                    </p:cNvPr>
                    <p:cNvSpPr/>
                    <p:nvPr/>
                  </p:nvSpPr>
                  <p:spPr>
                    <a:xfrm>
                      <a:off x="2158662" y="2618082"/>
                      <a:ext cx="1139389" cy="1600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10" name="Group 209">
                      <a:extLst>
                        <a:ext uri="{FF2B5EF4-FFF2-40B4-BE49-F238E27FC236}">
                          <a16:creationId xmlns:a16="http://schemas.microsoft.com/office/drawing/2014/main" id="{517DB7D3-8BDB-F844-B929-C4E1C4C5AFC3}"/>
                        </a:ext>
                      </a:extLst>
                    </p:cNvPr>
                    <p:cNvGrpSpPr/>
                    <p:nvPr/>
                  </p:nvGrpSpPr>
                  <p:grpSpPr>
                    <a:xfrm>
                      <a:off x="0" y="0"/>
                      <a:ext cx="5873270" cy="3429870"/>
                      <a:chOff x="0" y="0"/>
                      <a:chExt cx="5873270" cy="3429870"/>
                    </a:xfrm>
                  </p:grpSpPr>
                  <p:sp>
                    <p:nvSpPr>
                      <p:cNvPr id="211" name="Rectangle 210">
                        <a:extLst>
                          <a:ext uri="{FF2B5EF4-FFF2-40B4-BE49-F238E27FC236}">
                            <a16:creationId xmlns:a16="http://schemas.microsoft.com/office/drawing/2014/main" id="{3781768F-E653-9345-8B02-D419905FC685}"/>
                          </a:ext>
                        </a:extLst>
                      </p:cNvPr>
                      <p:cNvSpPr/>
                      <p:nvPr/>
                    </p:nvSpPr>
                    <p:spPr>
                      <a:xfrm>
                        <a:off x="2208353" y="1952979"/>
                        <a:ext cx="993088" cy="16650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12" name="Group 211">
                        <a:extLst>
                          <a:ext uri="{FF2B5EF4-FFF2-40B4-BE49-F238E27FC236}">
                            <a16:creationId xmlns:a16="http://schemas.microsoft.com/office/drawing/2014/main" id="{C5B0A0BD-AC01-EF4F-A176-891BA449FAAD}"/>
                          </a:ext>
                        </a:extLst>
                      </p:cNvPr>
                      <p:cNvGrpSpPr/>
                      <p:nvPr/>
                    </p:nvGrpSpPr>
                    <p:grpSpPr>
                      <a:xfrm>
                        <a:off x="0" y="0"/>
                        <a:ext cx="5873270" cy="3429870"/>
                        <a:chOff x="0" y="0"/>
                        <a:chExt cx="5873270" cy="3429870"/>
                      </a:xfrm>
                    </p:grpSpPr>
                    <p:sp>
                      <p:nvSpPr>
                        <p:cNvPr id="213" name="Rectangle 212">
                          <a:extLst>
                            <a:ext uri="{FF2B5EF4-FFF2-40B4-BE49-F238E27FC236}">
                              <a16:creationId xmlns:a16="http://schemas.microsoft.com/office/drawing/2014/main" id="{9EBFDE61-5214-EF4C-816D-4843D4FF7B33}"/>
                            </a:ext>
                          </a:extLst>
                        </p:cNvPr>
                        <p:cNvSpPr/>
                        <p:nvPr/>
                      </p:nvSpPr>
                      <p:spPr>
                        <a:xfrm>
                          <a:off x="1123154" y="1940753"/>
                          <a:ext cx="987390" cy="152855"/>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14" name="Group 213">
                          <a:extLst>
                            <a:ext uri="{FF2B5EF4-FFF2-40B4-BE49-F238E27FC236}">
                              <a16:creationId xmlns:a16="http://schemas.microsoft.com/office/drawing/2014/main" id="{339FEEFB-29C8-8F47-B807-78B61B684ED6}"/>
                            </a:ext>
                          </a:extLst>
                        </p:cNvPr>
                        <p:cNvGrpSpPr/>
                        <p:nvPr/>
                      </p:nvGrpSpPr>
                      <p:grpSpPr>
                        <a:xfrm>
                          <a:off x="0" y="0"/>
                          <a:ext cx="5873270" cy="3429870"/>
                          <a:chOff x="0" y="0"/>
                          <a:chExt cx="5873270" cy="3429870"/>
                        </a:xfrm>
                      </p:grpSpPr>
                      <p:sp>
                        <p:nvSpPr>
                          <p:cNvPr id="215" name="Rectangle 214">
                            <a:extLst>
                              <a:ext uri="{FF2B5EF4-FFF2-40B4-BE49-F238E27FC236}">
                                <a16:creationId xmlns:a16="http://schemas.microsoft.com/office/drawing/2014/main" id="{0C917BDA-C072-4647-99E7-22183E422FA8}"/>
                              </a:ext>
                            </a:extLst>
                          </p:cNvPr>
                          <p:cNvSpPr/>
                          <p:nvPr/>
                        </p:nvSpPr>
                        <p:spPr>
                          <a:xfrm>
                            <a:off x="127319" y="1912853"/>
                            <a:ext cx="944832" cy="17878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16" name="Group 215">
                            <a:extLst>
                              <a:ext uri="{FF2B5EF4-FFF2-40B4-BE49-F238E27FC236}">
                                <a16:creationId xmlns:a16="http://schemas.microsoft.com/office/drawing/2014/main" id="{05E4D306-FCD1-D044-8074-01A665C82345}"/>
                              </a:ext>
                            </a:extLst>
                          </p:cNvPr>
                          <p:cNvGrpSpPr/>
                          <p:nvPr/>
                        </p:nvGrpSpPr>
                        <p:grpSpPr>
                          <a:xfrm>
                            <a:off x="0" y="0"/>
                            <a:ext cx="5873270" cy="3429870"/>
                            <a:chOff x="0" y="0"/>
                            <a:chExt cx="5873270" cy="3429870"/>
                          </a:xfrm>
                        </p:grpSpPr>
                        <p:sp>
                          <p:nvSpPr>
                            <p:cNvPr id="217" name="Rectangle 216">
                              <a:extLst>
                                <a:ext uri="{FF2B5EF4-FFF2-40B4-BE49-F238E27FC236}">
                                  <a16:creationId xmlns:a16="http://schemas.microsoft.com/office/drawing/2014/main" id="{85CB13F8-F904-5E4A-9FC4-62BDD49DC306}"/>
                                </a:ext>
                              </a:extLst>
                            </p:cNvPr>
                            <p:cNvSpPr/>
                            <p:nvPr/>
                          </p:nvSpPr>
                          <p:spPr>
                            <a:xfrm>
                              <a:off x="4927600" y="886178"/>
                              <a:ext cx="945515" cy="16897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18" name="Group 217">
                              <a:extLst>
                                <a:ext uri="{FF2B5EF4-FFF2-40B4-BE49-F238E27FC236}">
                                  <a16:creationId xmlns:a16="http://schemas.microsoft.com/office/drawing/2014/main" id="{99791E0D-22A5-4E44-8129-8D2A23A825AF}"/>
                                </a:ext>
                              </a:extLst>
                            </p:cNvPr>
                            <p:cNvGrpSpPr/>
                            <p:nvPr/>
                          </p:nvGrpSpPr>
                          <p:grpSpPr>
                            <a:xfrm>
                              <a:off x="0" y="0"/>
                              <a:ext cx="5873270" cy="3429870"/>
                              <a:chOff x="0" y="0"/>
                              <a:chExt cx="5873270" cy="3429870"/>
                            </a:xfrm>
                          </p:grpSpPr>
                          <p:sp>
                            <p:nvSpPr>
                              <p:cNvPr id="219" name="Rectangle 218">
                                <a:extLst>
                                  <a:ext uri="{FF2B5EF4-FFF2-40B4-BE49-F238E27FC236}">
                                    <a16:creationId xmlns:a16="http://schemas.microsoft.com/office/drawing/2014/main" id="{811AB549-C01D-1D47-BEA4-C2D1DD9BC4FC}"/>
                                  </a:ext>
                                </a:extLst>
                              </p:cNvPr>
                              <p:cNvSpPr/>
                              <p:nvPr/>
                            </p:nvSpPr>
                            <p:spPr>
                              <a:xfrm>
                                <a:off x="3674533" y="886178"/>
                                <a:ext cx="1049600" cy="169001"/>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20" name="Group 219">
                                <a:extLst>
                                  <a:ext uri="{FF2B5EF4-FFF2-40B4-BE49-F238E27FC236}">
                                    <a16:creationId xmlns:a16="http://schemas.microsoft.com/office/drawing/2014/main" id="{AE230B0B-78FA-0343-BDEE-D4C2CE4A7C82}"/>
                                  </a:ext>
                                </a:extLst>
                              </p:cNvPr>
                              <p:cNvGrpSpPr/>
                              <p:nvPr/>
                            </p:nvGrpSpPr>
                            <p:grpSpPr>
                              <a:xfrm>
                                <a:off x="0" y="0"/>
                                <a:ext cx="5873270" cy="3429870"/>
                                <a:chOff x="0" y="0"/>
                                <a:chExt cx="5873270" cy="3429870"/>
                              </a:xfrm>
                            </p:grpSpPr>
                            <p:sp>
                              <p:nvSpPr>
                                <p:cNvPr id="221" name="Rectangle 220">
                                  <a:extLst>
                                    <a:ext uri="{FF2B5EF4-FFF2-40B4-BE49-F238E27FC236}">
                                      <a16:creationId xmlns:a16="http://schemas.microsoft.com/office/drawing/2014/main" id="{EB3D556A-C290-5941-9D49-9BB5F48A8ED6}"/>
                                    </a:ext>
                                  </a:extLst>
                                </p:cNvPr>
                                <p:cNvSpPr/>
                                <p:nvPr/>
                              </p:nvSpPr>
                              <p:spPr>
                                <a:xfrm>
                                  <a:off x="3618088" y="0"/>
                                  <a:ext cx="1157050" cy="179713"/>
                                </a:xfrm>
                                <a:prstGeom prst="rect">
                                  <a:avLst/>
                                </a:prstGeom>
                                <a:solidFill>
                                  <a:schemeClr val="accent5"/>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22" name="Group 221">
                                  <a:extLst>
                                    <a:ext uri="{FF2B5EF4-FFF2-40B4-BE49-F238E27FC236}">
                                      <a16:creationId xmlns:a16="http://schemas.microsoft.com/office/drawing/2014/main" id="{E50561AF-3BC6-6F47-8A6C-D81DAA0E427D}"/>
                                    </a:ext>
                                  </a:extLst>
                                </p:cNvPr>
                                <p:cNvGrpSpPr/>
                                <p:nvPr/>
                              </p:nvGrpSpPr>
                              <p:grpSpPr>
                                <a:xfrm>
                                  <a:off x="0" y="440"/>
                                  <a:ext cx="5873270" cy="3429430"/>
                                  <a:chOff x="0" y="440"/>
                                  <a:chExt cx="5873270" cy="3429430"/>
                                </a:xfrm>
                              </p:grpSpPr>
                              <p:sp>
                                <p:nvSpPr>
                                  <p:cNvPr id="223" name="Rectangle 222">
                                    <a:extLst>
                                      <a:ext uri="{FF2B5EF4-FFF2-40B4-BE49-F238E27FC236}">
                                        <a16:creationId xmlns:a16="http://schemas.microsoft.com/office/drawing/2014/main" id="{E5C709F0-318B-1741-AAD8-EEC71CDAF130}"/>
                                      </a:ext>
                                    </a:extLst>
                                  </p:cNvPr>
                                  <p:cNvSpPr/>
                                  <p:nvPr/>
                                </p:nvSpPr>
                                <p:spPr>
                                  <a:xfrm>
                                    <a:off x="2748844" y="920045"/>
                                    <a:ext cx="773248" cy="16917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24" name="Group 223">
                                    <a:extLst>
                                      <a:ext uri="{FF2B5EF4-FFF2-40B4-BE49-F238E27FC236}">
                                        <a16:creationId xmlns:a16="http://schemas.microsoft.com/office/drawing/2014/main" id="{DCE196A0-189A-2A45-BD48-B724E7AFB3A1}"/>
                                      </a:ext>
                                    </a:extLst>
                                  </p:cNvPr>
                                  <p:cNvGrpSpPr/>
                                  <p:nvPr/>
                                </p:nvGrpSpPr>
                                <p:grpSpPr>
                                  <a:xfrm>
                                    <a:off x="0" y="440"/>
                                    <a:ext cx="5873270" cy="3429430"/>
                                    <a:chOff x="0" y="440"/>
                                    <a:chExt cx="5873270" cy="3429430"/>
                                  </a:xfrm>
                                </p:grpSpPr>
                                <p:sp>
                                  <p:nvSpPr>
                                    <p:cNvPr id="225" name="Rectangle 224">
                                      <a:extLst>
                                        <a:ext uri="{FF2B5EF4-FFF2-40B4-BE49-F238E27FC236}">
                                          <a16:creationId xmlns:a16="http://schemas.microsoft.com/office/drawing/2014/main" id="{23568064-CC83-6E4C-90C8-40D279A7A73F}"/>
                                        </a:ext>
                                      </a:extLst>
                                    </p:cNvPr>
                                    <p:cNvSpPr/>
                                    <p:nvPr/>
                                  </p:nvSpPr>
                                  <p:spPr>
                                    <a:xfrm>
                                      <a:off x="1659466" y="920045"/>
                                      <a:ext cx="993088" cy="169339"/>
                                    </a:xfrm>
                                    <a:prstGeom prst="rect">
                                      <a:avLst/>
                                    </a:prstGeom>
                                    <a:solidFill>
                                      <a:schemeClr val="accent3"/>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26" name="Group 225">
                                      <a:extLst>
                                        <a:ext uri="{FF2B5EF4-FFF2-40B4-BE49-F238E27FC236}">
                                          <a16:creationId xmlns:a16="http://schemas.microsoft.com/office/drawing/2014/main" id="{166BC7FD-69D5-AF4F-AEF3-0E884640128C}"/>
                                        </a:ext>
                                      </a:extLst>
                                    </p:cNvPr>
                                    <p:cNvGrpSpPr/>
                                    <p:nvPr/>
                                  </p:nvGrpSpPr>
                                  <p:grpSpPr>
                                    <a:xfrm>
                                      <a:off x="0" y="440"/>
                                      <a:ext cx="5873270" cy="3429430"/>
                                      <a:chOff x="0" y="440"/>
                                      <a:chExt cx="5873270" cy="3429430"/>
                                    </a:xfrm>
                                  </p:grpSpPr>
                                  <p:sp>
                                    <p:nvSpPr>
                                      <p:cNvPr id="227" name="Rectangle 226">
                                        <a:extLst>
                                          <a:ext uri="{FF2B5EF4-FFF2-40B4-BE49-F238E27FC236}">
                                            <a16:creationId xmlns:a16="http://schemas.microsoft.com/office/drawing/2014/main" id="{B54A9550-D835-DA4A-9F5D-B841959251B8}"/>
                                          </a:ext>
                                        </a:extLst>
                                      </p:cNvPr>
                                      <p:cNvSpPr/>
                                      <p:nvPr/>
                                    </p:nvSpPr>
                                    <p:spPr>
                                      <a:xfrm>
                                        <a:off x="576166" y="943219"/>
                                        <a:ext cx="1021592" cy="183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28" name="Group 227">
                                        <a:extLst>
                                          <a:ext uri="{FF2B5EF4-FFF2-40B4-BE49-F238E27FC236}">
                                            <a16:creationId xmlns:a16="http://schemas.microsoft.com/office/drawing/2014/main" id="{5D777CC1-0502-914C-906D-8F5EDC089988}"/>
                                          </a:ext>
                                        </a:extLst>
                                      </p:cNvPr>
                                      <p:cNvGrpSpPr/>
                                      <p:nvPr/>
                                    </p:nvGrpSpPr>
                                    <p:grpSpPr>
                                      <a:xfrm>
                                        <a:off x="0" y="440"/>
                                        <a:ext cx="5873270" cy="3429430"/>
                                        <a:chOff x="0" y="440"/>
                                        <a:chExt cx="5873270" cy="3429430"/>
                                      </a:xfrm>
                                    </p:grpSpPr>
                                    <p:sp>
                                      <p:nvSpPr>
                                        <p:cNvPr id="229" name="Rectangle 228">
                                          <a:extLst>
                                            <a:ext uri="{FF2B5EF4-FFF2-40B4-BE49-F238E27FC236}">
                                              <a16:creationId xmlns:a16="http://schemas.microsoft.com/office/drawing/2014/main" id="{0AB68CC6-9557-A84B-9628-2731991B1689}"/>
                                            </a:ext>
                                          </a:extLst>
                                        </p:cNvPr>
                                        <p:cNvSpPr/>
                                        <p:nvPr/>
                                      </p:nvSpPr>
                                      <p:spPr>
                                        <a:xfrm>
                                          <a:off x="611374" y="166719"/>
                                          <a:ext cx="948217" cy="1801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100">
                                            <a:solidFill>
                                              <a:schemeClr val="bg1"/>
                                            </a:solidFill>
                                          </a:endParaRPr>
                                        </a:p>
                                      </p:txBody>
                                    </p:sp>
                                    <p:grpSp>
                                      <p:nvGrpSpPr>
                                        <p:cNvPr id="230" name="Group 229">
                                          <a:extLst>
                                            <a:ext uri="{FF2B5EF4-FFF2-40B4-BE49-F238E27FC236}">
                                              <a16:creationId xmlns:a16="http://schemas.microsoft.com/office/drawing/2014/main" id="{99D19FF6-0DD1-1840-8C86-4492D98B7BDB}"/>
                                            </a:ext>
                                          </a:extLst>
                                        </p:cNvPr>
                                        <p:cNvGrpSpPr/>
                                        <p:nvPr/>
                                      </p:nvGrpSpPr>
                                      <p:grpSpPr>
                                        <a:xfrm>
                                          <a:off x="0" y="440"/>
                                          <a:ext cx="5873270" cy="3429430"/>
                                          <a:chOff x="0" y="440"/>
                                          <a:chExt cx="5873270" cy="3429430"/>
                                        </a:xfrm>
                                      </p:grpSpPr>
                                      <p:sp>
                                        <p:nvSpPr>
                                          <p:cNvPr id="231" name="Text Box 20">
                                            <a:extLst>
                                              <a:ext uri="{FF2B5EF4-FFF2-40B4-BE49-F238E27FC236}">
                                                <a16:creationId xmlns:a16="http://schemas.microsoft.com/office/drawing/2014/main" id="{5D0158D2-24AD-1B4E-9000-DBECC37993E8}"/>
                                              </a:ext>
                                            </a:extLst>
                                          </p:cNvPr>
                                          <p:cNvSpPr txBox="1"/>
                                          <p:nvPr/>
                                        </p:nvSpPr>
                                        <p:spPr>
                                          <a:xfrm>
                                            <a:off x="1662105" y="914782"/>
                                            <a:ext cx="993114" cy="476877"/>
                                          </a:xfrm>
                                          <a:prstGeom prst="rect">
                                            <a:avLst/>
                                          </a:prstGeom>
                                          <a:no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2013</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Stars Bronze Rating</a:t>
                                            </a:r>
                                          </a:p>
                                        </p:txBody>
                                      </p:sp>
                                      <p:cxnSp>
                                        <p:nvCxnSpPr>
                                          <p:cNvPr id="232" name="Straight Connector 231">
                                            <a:extLst>
                                              <a:ext uri="{FF2B5EF4-FFF2-40B4-BE49-F238E27FC236}">
                                                <a16:creationId xmlns:a16="http://schemas.microsoft.com/office/drawing/2014/main" id="{2CE5404A-76C0-8A4E-B947-98C9DA8715D8}"/>
                                              </a:ext>
                                            </a:extLst>
                                          </p:cNvPr>
                                          <p:cNvCxnSpPr/>
                                          <p:nvPr/>
                                        </p:nvCxnSpPr>
                                        <p:spPr>
                                          <a:xfrm>
                                            <a:off x="0" y="1702603"/>
                                            <a:ext cx="5801845" cy="0"/>
                                          </a:xfrm>
                                          <a:prstGeom prst="line">
                                            <a:avLst/>
                                          </a:prstGeom>
                                        </p:spPr>
                                        <p:style>
                                          <a:lnRef idx="3">
                                            <a:schemeClr val="dk1"/>
                                          </a:lnRef>
                                          <a:fillRef idx="0">
                                            <a:schemeClr val="dk1"/>
                                          </a:fillRef>
                                          <a:effectRef idx="2">
                                            <a:schemeClr val="dk1"/>
                                          </a:effectRef>
                                          <a:fontRef idx="minor">
                                            <a:schemeClr val="tx1"/>
                                          </a:fontRef>
                                        </p:style>
                                      </p:cxnSp>
                                      <p:cxnSp>
                                        <p:nvCxnSpPr>
                                          <p:cNvPr id="233" name="Straight Arrow Connector 232">
                                            <a:extLst>
                                              <a:ext uri="{FF2B5EF4-FFF2-40B4-BE49-F238E27FC236}">
                                                <a16:creationId xmlns:a16="http://schemas.microsoft.com/office/drawing/2014/main" id="{B041DC00-7BFC-CF43-BB85-26C4188A3229}"/>
                                              </a:ext>
                                            </a:extLst>
                                          </p:cNvPr>
                                          <p:cNvCxnSpPr/>
                                          <p:nvPr/>
                                        </p:nvCxnSpPr>
                                        <p:spPr>
                                          <a:xfrm>
                                            <a:off x="514913" y="1707265"/>
                                            <a:ext cx="0" cy="190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4" name="Text Box 10">
                                            <a:extLst>
                                              <a:ext uri="{FF2B5EF4-FFF2-40B4-BE49-F238E27FC236}">
                                                <a16:creationId xmlns:a16="http://schemas.microsoft.com/office/drawing/2014/main" id="{4F28A299-99DB-D045-B464-EED809833CF9}"/>
                                              </a:ext>
                                            </a:extLst>
                                          </p:cNvPr>
                                          <p:cNvSpPr txBox="1"/>
                                          <p:nvPr/>
                                        </p:nvSpPr>
                                        <p:spPr>
                                          <a:xfrm>
                                            <a:off x="578673" y="945734"/>
                                            <a:ext cx="1019007" cy="543864"/>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2011</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Forms Sustainability Committee  Installs Solar Array</a:t>
                                            </a:r>
                                          </a:p>
                                        </p:txBody>
                                      </p:sp>
                                      <p:cxnSp>
                                        <p:nvCxnSpPr>
                                          <p:cNvPr id="235" name="Straight Arrow Connector 234">
                                            <a:extLst>
                                              <a:ext uri="{FF2B5EF4-FFF2-40B4-BE49-F238E27FC236}">
                                                <a16:creationId xmlns:a16="http://schemas.microsoft.com/office/drawing/2014/main" id="{15EB7D5A-7BBC-E74E-9D28-933E47ECA97F}"/>
                                              </a:ext>
                                            </a:extLst>
                                          </p:cNvPr>
                                          <p:cNvCxnSpPr/>
                                          <p:nvPr/>
                                        </p:nvCxnSpPr>
                                        <p:spPr>
                                          <a:xfrm>
                                            <a:off x="1579784" y="1707265"/>
                                            <a:ext cx="0" cy="190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6" name="Straight Arrow Connector 235">
                                            <a:extLst>
                                              <a:ext uri="{FF2B5EF4-FFF2-40B4-BE49-F238E27FC236}">
                                                <a16:creationId xmlns:a16="http://schemas.microsoft.com/office/drawing/2014/main" id="{D2AEFEFC-6978-5C45-860F-DD04EEA5E9FF}"/>
                                              </a:ext>
                                            </a:extLst>
                                          </p:cNvPr>
                                          <p:cNvCxnSpPr/>
                                          <p:nvPr/>
                                        </p:nvCxnSpPr>
                                        <p:spPr>
                                          <a:xfrm>
                                            <a:off x="2673592" y="1707265"/>
                                            <a:ext cx="0" cy="190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7" name="Straight Arrow Connector 236">
                                            <a:extLst>
                                              <a:ext uri="{FF2B5EF4-FFF2-40B4-BE49-F238E27FC236}">
                                                <a16:creationId xmlns:a16="http://schemas.microsoft.com/office/drawing/2014/main" id="{F8A1A1D4-715B-794B-B512-9402942035C9}"/>
                                              </a:ext>
                                            </a:extLst>
                                          </p:cNvPr>
                                          <p:cNvCxnSpPr/>
                                          <p:nvPr/>
                                        </p:nvCxnSpPr>
                                        <p:spPr>
                                          <a:xfrm flipV="1">
                                            <a:off x="1050885" y="1506959"/>
                                            <a:ext cx="0" cy="192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8" name="Straight Arrow Connector 237">
                                            <a:extLst>
                                              <a:ext uri="{FF2B5EF4-FFF2-40B4-BE49-F238E27FC236}">
                                                <a16:creationId xmlns:a16="http://schemas.microsoft.com/office/drawing/2014/main" id="{07129B01-8756-4347-9C64-CE1DF4D0AC0E}"/>
                                              </a:ext>
                                            </a:extLst>
                                          </p:cNvPr>
                                          <p:cNvCxnSpPr/>
                                          <p:nvPr/>
                                        </p:nvCxnSpPr>
                                        <p:spPr>
                                          <a:xfrm flipV="1">
                                            <a:off x="5385604" y="1506959"/>
                                            <a:ext cx="0" cy="192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9" name="Straight Arrow Connector 238">
                                            <a:extLst>
                                              <a:ext uri="{FF2B5EF4-FFF2-40B4-BE49-F238E27FC236}">
                                                <a16:creationId xmlns:a16="http://schemas.microsoft.com/office/drawing/2014/main" id="{F5F4938B-8308-4C4B-B6AF-DF20F32D430E}"/>
                                              </a:ext>
                                            </a:extLst>
                                          </p:cNvPr>
                                          <p:cNvCxnSpPr/>
                                          <p:nvPr/>
                                        </p:nvCxnSpPr>
                                        <p:spPr>
                                          <a:xfrm flipV="1">
                                            <a:off x="2208354" y="1506959"/>
                                            <a:ext cx="0" cy="192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0" name="Text Box 8">
                                            <a:extLst>
                                              <a:ext uri="{FF2B5EF4-FFF2-40B4-BE49-F238E27FC236}">
                                                <a16:creationId xmlns:a16="http://schemas.microsoft.com/office/drawing/2014/main" id="{BBDFA3CB-42A7-2E4A-845B-12110E3C89AB}"/>
                                              </a:ext>
                                            </a:extLst>
                                          </p:cNvPr>
                                          <p:cNvSpPr txBox="1"/>
                                          <p:nvPr/>
                                        </p:nvSpPr>
                                        <p:spPr>
                                          <a:xfrm>
                                            <a:off x="127322" y="1915610"/>
                                            <a:ext cx="948030" cy="635749"/>
                                          </a:xfrm>
                                          <a:prstGeom prst="rect">
                                            <a:avLst/>
                                          </a:prstGeom>
                                          <a:noFill/>
                                          <a:ln/>
                                        </p:spPr>
                                        <p:style>
                                          <a:lnRef idx="2">
                                            <a:schemeClr val="accent2"/>
                                          </a:lnRef>
                                          <a:fillRef idx="1">
                                            <a:schemeClr val="lt1"/>
                                          </a:fillRef>
                                          <a:effectRef idx="0">
                                            <a:schemeClr val="accent2"/>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2009</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Strategic Plan Integrates Sustainability</a:t>
                                            </a:r>
                                          </a:p>
                                        </p:txBody>
                                      </p:sp>
                                      <p:sp>
                                        <p:nvSpPr>
                                          <p:cNvPr id="241" name="Text Box 23">
                                            <a:extLst>
                                              <a:ext uri="{FF2B5EF4-FFF2-40B4-BE49-F238E27FC236}">
                                                <a16:creationId xmlns:a16="http://schemas.microsoft.com/office/drawing/2014/main" id="{CE6D2423-0879-B743-98F0-AC48562F2109}"/>
                                              </a:ext>
                                            </a:extLst>
                                          </p:cNvPr>
                                          <p:cNvSpPr txBox="1"/>
                                          <p:nvPr/>
                                        </p:nvSpPr>
                                        <p:spPr>
                                          <a:xfrm>
                                            <a:off x="2748988" y="920187"/>
                                            <a:ext cx="773268" cy="543864"/>
                                          </a:xfrm>
                                          <a:prstGeom prst="rect">
                                            <a:avLst/>
                                          </a:prstGeom>
                                          <a:no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2015</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Inaugural BioBlitz </a:t>
                                            </a:r>
                                          </a:p>
                                        </p:txBody>
                                      </p:sp>
                                      <p:cxnSp>
                                        <p:nvCxnSpPr>
                                          <p:cNvPr id="242" name="Straight Arrow Connector 241">
                                            <a:extLst>
                                              <a:ext uri="{FF2B5EF4-FFF2-40B4-BE49-F238E27FC236}">
                                                <a16:creationId xmlns:a16="http://schemas.microsoft.com/office/drawing/2014/main" id="{EE3FA6E6-3608-594F-B102-EB823E12F73D}"/>
                                              </a:ext>
                                            </a:extLst>
                                          </p:cNvPr>
                                          <p:cNvCxnSpPr/>
                                          <p:nvPr/>
                                        </p:nvCxnSpPr>
                                        <p:spPr>
                                          <a:xfrm flipV="1">
                                            <a:off x="3169052" y="1506959"/>
                                            <a:ext cx="0" cy="192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3" name="Text Box 32">
                                            <a:extLst>
                                              <a:ext uri="{FF2B5EF4-FFF2-40B4-BE49-F238E27FC236}">
                                                <a16:creationId xmlns:a16="http://schemas.microsoft.com/office/drawing/2014/main" id="{5171D8B0-3889-3749-9E58-AB0895C60D7F}"/>
                                              </a:ext>
                                            </a:extLst>
                                          </p:cNvPr>
                                          <p:cNvSpPr txBox="1"/>
                                          <p:nvPr/>
                                        </p:nvSpPr>
                                        <p:spPr>
                                          <a:xfrm>
                                            <a:off x="3616591" y="440"/>
                                            <a:ext cx="1157081" cy="694152"/>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2017</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Audobon International Cooperative Sanctuary  at Niagara-on-the-Lake Campus </a:t>
                                            </a:r>
                                          </a:p>
                                        </p:txBody>
                                      </p:sp>
                                      <p:sp>
                                        <p:nvSpPr>
                                          <p:cNvPr id="244" name="Text Box 31">
                                            <a:extLst>
                                              <a:ext uri="{FF2B5EF4-FFF2-40B4-BE49-F238E27FC236}">
                                                <a16:creationId xmlns:a16="http://schemas.microsoft.com/office/drawing/2014/main" id="{A3A9567E-4C35-6A47-9D57-987A90CABED9}"/>
                                              </a:ext>
                                            </a:extLst>
                                          </p:cNvPr>
                                          <p:cNvSpPr txBox="1"/>
                                          <p:nvPr/>
                                        </p:nvSpPr>
                                        <p:spPr>
                                          <a:xfrm>
                                            <a:off x="3674962" y="902825"/>
                                            <a:ext cx="1049628" cy="618098"/>
                                          </a:xfrm>
                                          <a:prstGeom prst="rect">
                                            <a:avLst/>
                                          </a:prstGeom>
                                          <a:no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2017</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Join WWF Living Planet at Niagara-on-the-Lake Campus </a:t>
                                            </a:r>
                                          </a:p>
                                        </p:txBody>
                                      </p:sp>
                                      <p:cxnSp>
                                        <p:nvCxnSpPr>
                                          <p:cNvPr id="245" name="Straight Arrow Connector 244">
                                            <a:extLst>
                                              <a:ext uri="{FF2B5EF4-FFF2-40B4-BE49-F238E27FC236}">
                                                <a16:creationId xmlns:a16="http://schemas.microsoft.com/office/drawing/2014/main" id="{94EAB02E-44F6-034D-912B-21898A09D5E2}"/>
                                              </a:ext>
                                            </a:extLst>
                                          </p:cNvPr>
                                          <p:cNvCxnSpPr/>
                                          <p:nvPr/>
                                        </p:nvCxnSpPr>
                                        <p:spPr>
                                          <a:xfrm flipV="1">
                                            <a:off x="4210774" y="1512746"/>
                                            <a:ext cx="0" cy="19237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6" name="Straight Arrow Connector 245">
                                            <a:extLst>
                                              <a:ext uri="{FF2B5EF4-FFF2-40B4-BE49-F238E27FC236}">
                                                <a16:creationId xmlns:a16="http://schemas.microsoft.com/office/drawing/2014/main" id="{C63295F8-4C82-4F47-B1CE-190CFB9C6218}"/>
                                              </a:ext>
                                            </a:extLst>
                                          </p:cNvPr>
                                          <p:cNvCxnSpPr/>
                                          <p:nvPr/>
                                        </p:nvCxnSpPr>
                                        <p:spPr>
                                          <a:xfrm>
                                            <a:off x="3663227" y="1707265"/>
                                            <a:ext cx="0" cy="190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7" name="Text Box 9">
                                            <a:extLst>
                                              <a:ext uri="{FF2B5EF4-FFF2-40B4-BE49-F238E27FC236}">
                                                <a16:creationId xmlns:a16="http://schemas.microsoft.com/office/drawing/2014/main" id="{B5E3BA05-438A-DB4F-8509-8D7DCB955678}"/>
                                              </a:ext>
                                            </a:extLst>
                                          </p:cNvPr>
                                          <p:cNvSpPr txBox="1"/>
                                          <p:nvPr/>
                                        </p:nvSpPr>
                                        <p:spPr>
                                          <a:xfrm>
                                            <a:off x="612841" y="169234"/>
                                            <a:ext cx="948242" cy="575639"/>
                                          </a:xfrm>
                                          <a:prstGeom prst="rect">
                                            <a:avLst/>
                                          </a:prstGeom>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2011</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Installs Geothermal Heat Pump</a:t>
                                            </a:r>
                                          </a:p>
                                        </p:txBody>
                                      </p:sp>
                                      <p:sp>
                                        <p:nvSpPr>
                                          <p:cNvPr id="248" name="Text Box 38">
                                            <a:extLst>
                                              <a:ext uri="{FF2B5EF4-FFF2-40B4-BE49-F238E27FC236}">
                                                <a16:creationId xmlns:a16="http://schemas.microsoft.com/office/drawing/2014/main" id="{E56E72E1-4BC9-4341-9C8B-540B666451F9}"/>
                                              </a:ext>
                                            </a:extLst>
                                          </p:cNvPr>
                                          <p:cNvSpPr txBox="1"/>
                                          <p:nvPr/>
                                        </p:nvSpPr>
                                        <p:spPr>
                                          <a:xfrm>
                                            <a:off x="4925028" y="885463"/>
                                            <a:ext cx="948242" cy="575639"/>
                                          </a:xfrm>
                                          <a:prstGeom prst="rect">
                                            <a:avLst/>
                                          </a:prstGeom>
                                          <a:noFill/>
                                          <a:ln w="6350">
                                            <a:solidFill>
                                              <a:srgbClr val="C0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2019</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Sustainability Plan in place </a:t>
                                            </a:r>
                                          </a:p>
                                        </p:txBody>
                                      </p:sp>
                                      <p:sp>
                                        <p:nvSpPr>
                                          <p:cNvPr id="249" name="Text Box 26">
                                            <a:extLst>
                                              <a:ext uri="{FF2B5EF4-FFF2-40B4-BE49-F238E27FC236}">
                                                <a16:creationId xmlns:a16="http://schemas.microsoft.com/office/drawing/2014/main" id="{FAE0AF39-B6DA-BF46-84E2-1329A9045B4C}"/>
                                              </a:ext>
                                            </a:extLst>
                                          </p:cNvPr>
                                          <p:cNvSpPr txBox="1"/>
                                          <p:nvPr/>
                                        </p:nvSpPr>
                                        <p:spPr>
                                          <a:xfrm>
                                            <a:off x="3326256" y="1945200"/>
                                            <a:ext cx="766820" cy="536004"/>
                                          </a:xfrm>
                                          <a:prstGeom prst="rect">
                                            <a:avLst/>
                                          </a:prstGeom>
                                          <a:noFill/>
                                          <a:ln w="6350">
                                            <a:solidFill>
                                              <a:srgbClr val="FF0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2016</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Stars Silver Rating</a:t>
                                            </a:r>
                                          </a:p>
                                        </p:txBody>
                                      </p:sp>
                                      <p:sp>
                                        <p:nvSpPr>
                                          <p:cNvPr id="250" name="Text Box 34">
                                            <a:extLst>
                                              <a:ext uri="{FF2B5EF4-FFF2-40B4-BE49-F238E27FC236}">
                                                <a16:creationId xmlns:a16="http://schemas.microsoft.com/office/drawing/2014/main" id="{1197EFD0-F482-674A-9150-E4FC192E87D2}"/>
                                              </a:ext>
                                            </a:extLst>
                                          </p:cNvPr>
                                          <p:cNvSpPr txBox="1"/>
                                          <p:nvPr/>
                                        </p:nvSpPr>
                                        <p:spPr>
                                          <a:xfrm>
                                            <a:off x="4271495" y="1918764"/>
                                            <a:ext cx="761980" cy="632594"/>
                                          </a:xfrm>
                                          <a:prstGeom prst="rect">
                                            <a:avLst/>
                                          </a:prstGeom>
                                          <a:noFill/>
                                          <a:ln w="635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2018 </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Green Automotive Lab Opens </a:t>
                                            </a:r>
                                          </a:p>
                                        </p:txBody>
                                      </p:sp>
                                      <p:sp>
                                        <p:nvSpPr>
                                          <p:cNvPr id="251" name="Text Box 21">
                                            <a:extLst>
                                              <a:ext uri="{FF2B5EF4-FFF2-40B4-BE49-F238E27FC236}">
                                                <a16:creationId xmlns:a16="http://schemas.microsoft.com/office/drawing/2014/main" id="{07252C06-866B-3145-A4C3-E420E2D7E292}"/>
                                              </a:ext>
                                            </a:extLst>
                                          </p:cNvPr>
                                          <p:cNvSpPr txBox="1"/>
                                          <p:nvPr/>
                                        </p:nvSpPr>
                                        <p:spPr>
                                          <a:xfrm>
                                            <a:off x="2206639" y="1946241"/>
                                            <a:ext cx="1013348" cy="536007"/>
                                          </a:xfrm>
                                          <a:prstGeom prst="rect">
                                            <a:avLst/>
                                          </a:prstGeom>
                                          <a:noFill/>
                                          <a:ln w="635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2014</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Inaugural GM Green Program</a:t>
                                            </a:r>
                                          </a:p>
                                        </p:txBody>
                                      </p:sp>
                                      <p:sp>
                                        <p:nvSpPr>
                                          <p:cNvPr id="252" name="Text Box 14">
                                            <a:extLst>
                                              <a:ext uri="{FF2B5EF4-FFF2-40B4-BE49-F238E27FC236}">
                                                <a16:creationId xmlns:a16="http://schemas.microsoft.com/office/drawing/2014/main" id="{F9C0F520-7F30-7148-91C3-479FA5EB1EC8}"/>
                                              </a:ext>
                                            </a:extLst>
                                          </p:cNvPr>
                                          <p:cNvSpPr txBox="1"/>
                                          <p:nvPr/>
                                        </p:nvSpPr>
                                        <p:spPr>
                                          <a:xfrm>
                                            <a:off x="1122745" y="1938759"/>
                                            <a:ext cx="993114" cy="536004"/>
                                          </a:xfrm>
                                          <a:prstGeom prst="rect">
                                            <a:avLst/>
                                          </a:prstGeom>
                                          <a:noFill/>
                                          <a:ln w="6350">
                                            <a:solidFill>
                                              <a:srgbClr val="7030A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2012</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Implements Bottled Water Ban</a:t>
                                            </a:r>
                                          </a:p>
                                        </p:txBody>
                                      </p:sp>
                                      <p:sp>
                                        <p:nvSpPr>
                                          <p:cNvPr id="253" name="Text Box 22">
                                            <a:extLst>
                                              <a:ext uri="{FF2B5EF4-FFF2-40B4-BE49-F238E27FC236}">
                                                <a16:creationId xmlns:a16="http://schemas.microsoft.com/office/drawing/2014/main" id="{0CD0476D-4185-3842-9B1E-4B673AD782DB}"/>
                                              </a:ext>
                                            </a:extLst>
                                          </p:cNvPr>
                                          <p:cNvSpPr txBox="1"/>
                                          <p:nvPr/>
                                        </p:nvSpPr>
                                        <p:spPr>
                                          <a:xfrm>
                                            <a:off x="2152346" y="2609150"/>
                                            <a:ext cx="1145792" cy="553064"/>
                                          </a:xfrm>
                                          <a:prstGeom prst="rect">
                                            <a:avLst/>
                                          </a:prstGeom>
                                          <a:noFill/>
                                          <a:ln w="6350">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2014</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Hot Biodiversity </a:t>
                                            </a:r>
                                            <a:r>
                                              <a:rPr lang="en-CA" sz="1100" err="1">
                                                <a:solidFill>
                                                  <a:schemeClr val="bg1"/>
                                                </a:solidFill>
                                                <a:effectLst/>
                                                <a:latin typeface="Times New Roman" panose="02020603050405020304" pitchFamily="18" charset="0"/>
                                                <a:ea typeface="Times New Roman" panose="02020603050405020304" pitchFamily="18" charset="0"/>
                                              </a:rPr>
                                              <a:t>Sumit</a:t>
                                            </a:r>
                                            <a:r>
                                              <a:rPr lang="en-CA" sz="1100">
                                                <a:solidFill>
                                                  <a:schemeClr val="bg1"/>
                                                </a:solidFill>
                                                <a:effectLst/>
                                                <a:latin typeface="Times New Roman" panose="02020603050405020304" pitchFamily="18" charset="0"/>
                                                <a:ea typeface="Times New Roman" panose="02020603050405020304" pitchFamily="18" charset="0"/>
                                              </a:rPr>
                                              <a:t>-Youth Parallel Event </a:t>
                                            </a:r>
                                          </a:p>
                                        </p:txBody>
                                      </p:sp>
                                      <p:sp>
                                        <p:nvSpPr>
                                          <p:cNvPr id="254" name="Text Box 37">
                                            <a:extLst>
                                              <a:ext uri="{FF2B5EF4-FFF2-40B4-BE49-F238E27FC236}">
                                                <a16:creationId xmlns:a16="http://schemas.microsoft.com/office/drawing/2014/main" id="{55F5CD0B-9DC2-A04E-BC07-5153EBA3B853}"/>
                                              </a:ext>
                                            </a:extLst>
                                          </p:cNvPr>
                                          <p:cNvSpPr txBox="1"/>
                                          <p:nvPr/>
                                        </p:nvSpPr>
                                        <p:spPr>
                                          <a:xfrm>
                                            <a:off x="4135431" y="2802794"/>
                                            <a:ext cx="1021619" cy="627076"/>
                                          </a:xfrm>
                                          <a:prstGeom prst="rect">
                                            <a:avLst/>
                                          </a:prstGeom>
                                          <a:noFill/>
                                          <a:ln w="6350">
                                            <a:solidFill>
                                              <a:srgbClr val="92D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CA" sz="1100" b="1">
                                                <a:solidFill>
                                                  <a:schemeClr val="bg1"/>
                                                </a:solidFill>
                                                <a:effectLst/>
                                                <a:latin typeface="Times New Roman" panose="02020603050405020304" pitchFamily="18" charset="0"/>
                                                <a:ea typeface="Times New Roman" panose="02020603050405020304" pitchFamily="18" charset="0"/>
                                              </a:rPr>
                                              <a:t>2018</a:t>
                                            </a: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endParaRPr lang="en-CA" sz="1100">
                                              <a:solidFill>
                                                <a:schemeClr val="bg1"/>
                                              </a:solidFill>
                                              <a:effectLst/>
                                              <a:latin typeface="Times New Roman" panose="02020603050405020304" pitchFamily="18" charset="0"/>
                                              <a:ea typeface="Times New Roman" panose="02020603050405020304" pitchFamily="18" charset="0"/>
                                            </a:endParaRPr>
                                          </a:p>
                                          <a:p>
                                            <a:pPr algn="ctr">
                                              <a:spcAft>
                                                <a:spcPts val="0"/>
                                              </a:spcAft>
                                            </a:pPr>
                                            <a:r>
                                              <a:rPr lang="en-CA" sz="1100">
                                                <a:solidFill>
                                                  <a:schemeClr val="bg1"/>
                                                </a:solidFill>
                                                <a:effectLst/>
                                                <a:latin typeface="Times New Roman" panose="02020603050405020304" pitchFamily="18" charset="0"/>
                                                <a:ea typeface="Times New Roman" panose="02020603050405020304" pitchFamily="18" charset="0"/>
                                              </a:rPr>
                                              <a:t>Sustainability Student Initiative Fund  </a:t>
                                            </a:r>
                                          </a:p>
                                        </p:txBody>
                                      </p:sp>
                                      <p:cxnSp>
                                        <p:nvCxnSpPr>
                                          <p:cNvPr id="255" name="Straight Arrow Connector 254">
                                            <a:extLst>
                                              <a:ext uri="{FF2B5EF4-FFF2-40B4-BE49-F238E27FC236}">
                                                <a16:creationId xmlns:a16="http://schemas.microsoft.com/office/drawing/2014/main" id="{D97EE51A-DDDF-1E43-B735-1CB3E90F640E}"/>
                                              </a:ext>
                                            </a:extLst>
                                          </p:cNvPr>
                                          <p:cNvCxnSpPr/>
                                          <p:nvPr/>
                                        </p:nvCxnSpPr>
                                        <p:spPr>
                                          <a:xfrm>
                                            <a:off x="4640883" y="1707265"/>
                                            <a:ext cx="0" cy="1904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grpSp>
                              </p:grpSp>
                            </p:grpSp>
                          </p:grpSp>
                        </p:grpSp>
                      </p:grpSp>
                    </p:grpSp>
                  </p:grpSp>
                </p:grpSp>
              </p:grpSp>
            </p:grpSp>
          </p:grpSp>
        </p:grpSp>
        <p:grpSp>
          <p:nvGrpSpPr>
            <p:cNvPr id="198" name="Group 197">
              <a:extLst>
                <a:ext uri="{FF2B5EF4-FFF2-40B4-BE49-F238E27FC236}">
                  <a16:creationId xmlns:a16="http://schemas.microsoft.com/office/drawing/2014/main" id="{6739E0E1-9BAD-5E4A-B2B2-57A400A3FCB6}"/>
                </a:ext>
              </a:extLst>
            </p:cNvPr>
            <p:cNvGrpSpPr/>
            <p:nvPr/>
          </p:nvGrpSpPr>
          <p:grpSpPr>
            <a:xfrm>
              <a:off x="1068601" y="688156"/>
              <a:ext cx="3583885" cy="2114638"/>
              <a:chOff x="99" y="109848"/>
              <a:chExt cx="3583885" cy="2114638"/>
            </a:xfrm>
          </p:grpSpPr>
          <p:cxnSp>
            <p:nvCxnSpPr>
              <p:cNvPr id="199" name="Straight Connector 198">
                <a:extLst>
                  <a:ext uri="{FF2B5EF4-FFF2-40B4-BE49-F238E27FC236}">
                    <a16:creationId xmlns:a16="http://schemas.microsoft.com/office/drawing/2014/main" id="{B0B26694-E21A-434C-9535-C10E1EFC0222}"/>
                  </a:ext>
                </a:extLst>
              </p:cNvPr>
              <p:cNvCxnSpPr>
                <a:cxnSpLocks/>
              </p:cNvCxnSpPr>
              <p:nvPr/>
            </p:nvCxnSpPr>
            <p:spPr>
              <a:xfrm flipH="1">
                <a:off x="99" y="158247"/>
                <a:ext cx="3550" cy="207543"/>
              </a:xfrm>
              <a:prstGeom prst="line">
                <a:avLst/>
              </a:prstGeom>
            </p:spPr>
            <p:style>
              <a:lnRef idx="3">
                <a:schemeClr val="dk1"/>
              </a:lnRef>
              <a:fillRef idx="0">
                <a:schemeClr val="dk1"/>
              </a:fillRef>
              <a:effectRef idx="2">
                <a:schemeClr val="dk1"/>
              </a:effectRef>
              <a:fontRef idx="minor">
                <a:schemeClr val="tx1"/>
              </a:fontRef>
            </p:style>
          </p:cxnSp>
          <p:cxnSp>
            <p:nvCxnSpPr>
              <p:cNvPr id="200" name="Straight Connector 199">
                <a:extLst>
                  <a:ext uri="{FF2B5EF4-FFF2-40B4-BE49-F238E27FC236}">
                    <a16:creationId xmlns:a16="http://schemas.microsoft.com/office/drawing/2014/main" id="{ED6FAD8F-2B73-4E47-B8D9-80822B44A589}"/>
                  </a:ext>
                </a:extLst>
              </p:cNvPr>
              <p:cNvCxnSpPr/>
              <p:nvPr/>
            </p:nvCxnSpPr>
            <p:spPr>
              <a:xfrm flipH="1">
                <a:off x="3139126" y="109848"/>
                <a:ext cx="0" cy="179008"/>
              </a:xfrm>
              <a:prstGeom prst="line">
                <a:avLst/>
              </a:prstGeom>
            </p:spPr>
            <p:style>
              <a:lnRef idx="3">
                <a:schemeClr val="dk1"/>
              </a:lnRef>
              <a:fillRef idx="0">
                <a:schemeClr val="dk1"/>
              </a:fillRef>
              <a:effectRef idx="2">
                <a:schemeClr val="dk1"/>
              </a:effectRef>
              <a:fontRef idx="minor">
                <a:schemeClr val="tx1"/>
              </a:fontRef>
            </p:style>
          </p:cxnSp>
          <p:cxnSp>
            <p:nvCxnSpPr>
              <p:cNvPr id="201" name="Straight Connector 200">
                <a:extLst>
                  <a:ext uri="{FF2B5EF4-FFF2-40B4-BE49-F238E27FC236}">
                    <a16:creationId xmlns:a16="http://schemas.microsoft.com/office/drawing/2014/main" id="{3EA45AE1-61C2-5841-A473-8D6709EF4828}"/>
                  </a:ext>
                </a:extLst>
              </p:cNvPr>
              <p:cNvCxnSpPr/>
              <p:nvPr/>
            </p:nvCxnSpPr>
            <p:spPr>
              <a:xfrm>
                <a:off x="1640264" y="1853807"/>
                <a:ext cx="0" cy="168918"/>
              </a:xfrm>
              <a:prstGeom prst="line">
                <a:avLst/>
              </a:prstGeom>
            </p:spPr>
            <p:style>
              <a:lnRef idx="3">
                <a:schemeClr val="dk1"/>
              </a:lnRef>
              <a:fillRef idx="0">
                <a:schemeClr val="dk1"/>
              </a:fillRef>
              <a:effectRef idx="2">
                <a:schemeClr val="dk1"/>
              </a:effectRef>
              <a:fontRef idx="minor">
                <a:schemeClr val="tx1"/>
              </a:fontRef>
            </p:style>
          </p:cxnSp>
          <p:cxnSp>
            <p:nvCxnSpPr>
              <p:cNvPr id="202" name="Straight Connector 201">
                <a:extLst>
                  <a:ext uri="{FF2B5EF4-FFF2-40B4-BE49-F238E27FC236}">
                    <a16:creationId xmlns:a16="http://schemas.microsoft.com/office/drawing/2014/main" id="{55448391-362D-6C4D-A851-011A281B17FE}"/>
                  </a:ext>
                </a:extLst>
              </p:cNvPr>
              <p:cNvCxnSpPr>
                <a:cxnSpLocks/>
                <a:stCxn id="250" idx="2"/>
                <a:endCxn id="254" idx="0"/>
              </p:cNvCxnSpPr>
              <p:nvPr/>
            </p:nvCxnSpPr>
            <p:spPr>
              <a:xfrm flipH="1">
                <a:off x="3577739" y="1973050"/>
                <a:ext cx="6245" cy="251436"/>
              </a:xfrm>
              <a:prstGeom prst="line">
                <a:avLst/>
              </a:prstGeom>
            </p:spPr>
            <p:style>
              <a:lnRef idx="3">
                <a:schemeClr val="dk1"/>
              </a:lnRef>
              <a:fillRef idx="0">
                <a:schemeClr val="dk1"/>
              </a:fillRef>
              <a:effectRef idx="2">
                <a:schemeClr val="dk1"/>
              </a:effectRef>
              <a:fontRef idx="minor">
                <a:schemeClr val="tx1"/>
              </a:fontRef>
            </p:style>
          </p:cxnSp>
        </p:grpSp>
      </p:grpSp>
    </p:spTree>
    <p:extLst>
      <p:ext uri="{BB962C8B-B14F-4D97-AF65-F5344CB8AC3E}">
        <p14:creationId xmlns:p14="http://schemas.microsoft.com/office/powerpoint/2010/main" val="1647711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D8036-96D8-496C-8006-37ACA5AD86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4A4CBA9-3463-4C65-BF46-6B6C50E7F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CCCD1F-E843-A94E-BDE4-D081AF3CCAD0}"/>
              </a:ext>
            </a:extLst>
          </p:cNvPr>
          <p:cNvSpPr>
            <a:spLocks noGrp="1"/>
          </p:cNvSpPr>
          <p:nvPr>
            <p:ph type="title"/>
          </p:nvPr>
        </p:nvSpPr>
        <p:spPr>
          <a:xfrm>
            <a:off x="8895775" y="1123837"/>
            <a:ext cx="2947482" cy="4601183"/>
          </a:xfrm>
        </p:spPr>
        <p:txBody>
          <a:bodyPr>
            <a:normAutofit/>
          </a:bodyPr>
          <a:lstStyle/>
          <a:p>
            <a:r>
              <a:rPr lang="en-US" dirty="0"/>
              <a:t>Sustainability Survey Fall 2019</a:t>
            </a:r>
          </a:p>
        </p:txBody>
      </p:sp>
      <p:sp>
        <p:nvSpPr>
          <p:cNvPr id="32" name="Rectangle 31">
            <a:extLst>
              <a:ext uri="{FF2B5EF4-FFF2-40B4-BE49-F238E27FC236}">
                <a16:creationId xmlns:a16="http://schemas.microsoft.com/office/drawing/2014/main" id="{2DCEED6C-D39C-40AA-B89E-52C3FA5A7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3B2C9A8-A2FD-4D2A-8C3C-B45C8A9D7FCB}"/>
              </a:ext>
            </a:extLst>
          </p:cNvPr>
          <p:cNvGraphicFramePr>
            <a:graphicFrameLocks noGrp="1"/>
          </p:cNvGraphicFramePr>
          <p:nvPr>
            <p:ph idx="1"/>
            <p:extLst>
              <p:ext uri="{D42A27DB-BD31-4B8C-83A1-F6EECF244321}">
                <p14:modId xmlns:p14="http://schemas.microsoft.com/office/powerpoint/2010/main" val="2527108979"/>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1926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652E5D6-E378-4614-BCBD-8663DD15B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A287AC3-AACF-4ADB-9F73-125E714D93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FD2B73CD-D273-2B4A-AB86-AEEF2EE5C293}"/>
              </a:ext>
            </a:extLst>
          </p:cNvPr>
          <p:cNvSpPr>
            <a:spLocks noGrp="1"/>
          </p:cNvSpPr>
          <p:nvPr>
            <p:ph type="title"/>
          </p:nvPr>
        </p:nvSpPr>
        <p:spPr>
          <a:xfrm>
            <a:off x="554477" y="4599160"/>
            <a:ext cx="11079804" cy="1358020"/>
          </a:xfrm>
        </p:spPr>
        <p:txBody>
          <a:bodyPr anchor="ctr">
            <a:normAutofit/>
          </a:bodyPr>
          <a:lstStyle/>
          <a:p>
            <a:pPr algn="ctr"/>
            <a:r>
              <a:rPr lang="en-US" sz="4400">
                <a:solidFill>
                  <a:schemeClr val="bg1"/>
                </a:solidFill>
              </a:rPr>
              <a:t>Benchmarking</a:t>
            </a:r>
          </a:p>
        </p:txBody>
      </p:sp>
      <p:graphicFrame>
        <p:nvGraphicFramePr>
          <p:cNvPr id="5" name="Content Placeholder 2">
            <a:extLst>
              <a:ext uri="{FF2B5EF4-FFF2-40B4-BE49-F238E27FC236}">
                <a16:creationId xmlns:a16="http://schemas.microsoft.com/office/drawing/2014/main" id="{3F7C85C8-FCB8-4423-B841-271E7119BD4D}"/>
              </a:ext>
            </a:extLst>
          </p:cNvPr>
          <p:cNvGraphicFramePr>
            <a:graphicFrameLocks noGrp="1"/>
          </p:cNvGraphicFramePr>
          <p:nvPr>
            <p:ph idx="1"/>
            <p:extLst>
              <p:ext uri="{D42A27DB-BD31-4B8C-83A1-F6EECF244321}">
                <p14:modId xmlns:p14="http://schemas.microsoft.com/office/powerpoint/2010/main" val="3464205462"/>
              </p:ext>
            </p:extLst>
          </p:nvPr>
        </p:nvGraphicFramePr>
        <p:xfrm>
          <a:off x="960120" y="640080"/>
          <a:ext cx="10271760" cy="32023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859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FDEF-09B1-1D42-8D81-0210B6DCAA21}"/>
              </a:ext>
            </a:extLst>
          </p:cNvPr>
          <p:cNvSpPr>
            <a:spLocks noGrp="1"/>
          </p:cNvSpPr>
          <p:nvPr>
            <p:ph type="title"/>
          </p:nvPr>
        </p:nvSpPr>
        <p:spPr/>
        <p:txBody>
          <a:bodyPr/>
          <a:lstStyle/>
          <a:p>
            <a:r>
              <a:rPr lang="en-US"/>
              <a:t>Mitigation Strategies for Niagara College</a:t>
            </a:r>
          </a:p>
        </p:txBody>
      </p:sp>
      <p:sp>
        <p:nvSpPr>
          <p:cNvPr id="4" name="TextBox 3">
            <a:extLst>
              <a:ext uri="{FF2B5EF4-FFF2-40B4-BE49-F238E27FC236}">
                <a16:creationId xmlns:a16="http://schemas.microsoft.com/office/drawing/2014/main" id="{02DEB574-0B85-4984-842E-401955C9EC0B}"/>
              </a:ext>
            </a:extLst>
          </p:cNvPr>
          <p:cNvSpPr txBox="1"/>
          <p:nvPr/>
        </p:nvSpPr>
        <p:spPr>
          <a:xfrm>
            <a:off x="3761118" y="80514"/>
            <a:ext cx="7904670"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rPr>
              <a:t>General Strategies:</a:t>
            </a:r>
          </a:p>
          <a:p>
            <a:endParaRPr lang="en-US" sz="3200" b="1">
              <a:solidFill>
                <a:schemeClr val="bg1"/>
              </a:solidFill>
            </a:endParaRPr>
          </a:p>
          <a:p>
            <a:pPr marL="457200" indent="-457200">
              <a:buFont typeface="Arial"/>
              <a:buChar char="•"/>
            </a:pPr>
            <a:r>
              <a:rPr lang="en-US" sz="2800" b="1">
                <a:solidFill>
                  <a:schemeClr val="bg1"/>
                </a:solidFill>
              </a:rPr>
              <a:t>Develop a Carbon Responsibility program.</a:t>
            </a:r>
          </a:p>
          <a:p>
            <a:endParaRPr lang="en-US" sz="2800" b="1">
              <a:solidFill>
                <a:schemeClr val="bg1"/>
              </a:solidFill>
            </a:endParaRPr>
          </a:p>
          <a:p>
            <a:pPr marL="457200" indent="-457200">
              <a:buFont typeface="Arial"/>
              <a:buChar char="•"/>
            </a:pPr>
            <a:r>
              <a:rPr lang="en-CA" sz="2800" b="1">
                <a:solidFill>
                  <a:schemeClr val="bg1"/>
                </a:solidFill>
              </a:rPr>
              <a:t>Implement new educational opportunities.</a:t>
            </a:r>
            <a:endParaRPr lang="en-US" sz="2800" b="1">
              <a:solidFill>
                <a:schemeClr val="bg1"/>
              </a:solidFill>
            </a:endParaRPr>
          </a:p>
          <a:p>
            <a:endParaRPr lang="en-CA" sz="2800" b="1">
              <a:solidFill>
                <a:schemeClr val="bg1"/>
              </a:solidFill>
            </a:endParaRPr>
          </a:p>
          <a:p>
            <a:pPr marL="457200" indent="-457200">
              <a:buFont typeface="Arial"/>
              <a:buChar char="•"/>
            </a:pPr>
            <a:r>
              <a:rPr lang="en-CA" sz="2800" b="1">
                <a:solidFill>
                  <a:schemeClr val="bg1"/>
                </a:solidFill>
              </a:rPr>
              <a:t>Complete a transportation master plan.</a:t>
            </a:r>
          </a:p>
          <a:p>
            <a:endParaRPr lang="en-CA" sz="2800" b="1">
              <a:solidFill>
                <a:schemeClr val="bg1"/>
              </a:solidFill>
            </a:endParaRPr>
          </a:p>
          <a:p>
            <a:pPr marL="457200" indent="-457200">
              <a:buFont typeface="Arial"/>
              <a:buChar char="•"/>
            </a:pPr>
            <a:r>
              <a:rPr lang="en-CA" sz="2800" b="1">
                <a:solidFill>
                  <a:schemeClr val="bg1"/>
                </a:solidFill>
              </a:rPr>
              <a:t>Develop a new curriculum.</a:t>
            </a:r>
          </a:p>
          <a:p>
            <a:endParaRPr lang="en-CA" sz="2800" b="1">
              <a:solidFill>
                <a:schemeClr val="bg1"/>
              </a:solidFill>
            </a:endParaRPr>
          </a:p>
          <a:p>
            <a:pPr marL="457200" indent="-457200">
              <a:buFont typeface="Arial"/>
              <a:buChar char="•"/>
            </a:pPr>
            <a:r>
              <a:rPr lang="en-US" sz="2800" b="1">
                <a:solidFill>
                  <a:schemeClr val="bg1"/>
                </a:solidFill>
              </a:rPr>
              <a:t>Implement ISO 50001 and develop an Energy management system.</a:t>
            </a:r>
          </a:p>
          <a:p>
            <a:endParaRPr lang="en-US" sz="2800" b="1">
              <a:solidFill>
                <a:schemeClr val="bg1"/>
              </a:solidFill>
            </a:endParaRPr>
          </a:p>
          <a:p>
            <a:pPr marL="457200" indent="-457200">
              <a:buFont typeface="Arial"/>
              <a:buChar char="•"/>
            </a:pPr>
            <a:r>
              <a:rPr lang="en-US" sz="2800" b="1">
                <a:solidFill>
                  <a:schemeClr val="bg1"/>
                </a:solidFill>
              </a:rPr>
              <a:t>Introduce the Carbon Taxation/Credit program.</a:t>
            </a:r>
          </a:p>
          <a:p>
            <a:endParaRPr lang="en-US" sz="2800" b="1">
              <a:solidFill>
                <a:schemeClr val="bg1"/>
              </a:solidFill>
            </a:endParaRPr>
          </a:p>
          <a:p>
            <a:endParaRPr lang="en-US" sz="2800" b="1">
              <a:solidFill>
                <a:schemeClr val="bg1"/>
              </a:solidFill>
            </a:endParaRPr>
          </a:p>
          <a:p>
            <a:pPr marL="457200" indent="-457200">
              <a:buFont typeface="Arial"/>
              <a:buChar char="•"/>
            </a:pPr>
            <a:endParaRPr lang="en-US" sz="2800" b="1">
              <a:solidFill>
                <a:schemeClr val="bg1"/>
              </a:solidFill>
            </a:endParaRPr>
          </a:p>
          <a:p>
            <a:endParaRPr lang="en-US" sz="2800" b="1">
              <a:solidFill>
                <a:schemeClr val="bg1"/>
              </a:solidFill>
            </a:endParaRPr>
          </a:p>
          <a:p>
            <a:pPr marL="457200" indent="-457200">
              <a:buFont typeface="Arial"/>
              <a:buChar char="•"/>
            </a:pPr>
            <a:endParaRPr lang="en-US" sz="2800" b="1">
              <a:solidFill>
                <a:schemeClr val="bg1"/>
              </a:solidFill>
            </a:endParaRPr>
          </a:p>
        </p:txBody>
      </p:sp>
    </p:spTree>
    <p:extLst>
      <p:ext uri="{BB962C8B-B14F-4D97-AF65-F5344CB8AC3E}">
        <p14:creationId xmlns:p14="http://schemas.microsoft.com/office/powerpoint/2010/main" val="168437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7B22F-F8D9-41BD-AE92-EFA252D1F7EC}"/>
              </a:ext>
            </a:extLst>
          </p:cNvPr>
          <p:cNvSpPr>
            <a:spLocks noGrp="1"/>
          </p:cNvSpPr>
          <p:nvPr>
            <p:ph type="title"/>
          </p:nvPr>
        </p:nvSpPr>
        <p:spPr>
          <a:xfrm>
            <a:off x="252919" y="1123837"/>
            <a:ext cx="2990614" cy="4601183"/>
          </a:xfrm>
        </p:spPr>
        <p:txBody>
          <a:bodyPr/>
          <a:lstStyle/>
          <a:p>
            <a:r>
              <a:rPr lang="en-US">
                <a:ea typeface="+mj-lt"/>
                <a:cs typeface="+mj-lt"/>
              </a:rPr>
              <a:t>Mitigation </a:t>
            </a:r>
            <a:br>
              <a:rPr lang="en-US">
                <a:ea typeface="+mj-lt"/>
                <a:cs typeface="+mj-lt"/>
              </a:rPr>
            </a:br>
            <a:r>
              <a:rPr lang="en-US">
                <a:ea typeface="+mj-lt"/>
                <a:cs typeface="+mj-lt"/>
              </a:rPr>
              <a:t>Strategies for Niagara </a:t>
            </a:r>
            <a:br>
              <a:rPr lang="en-US">
                <a:ea typeface="+mj-lt"/>
                <a:cs typeface="+mj-lt"/>
              </a:rPr>
            </a:br>
            <a:r>
              <a:rPr lang="en-US">
                <a:ea typeface="+mj-lt"/>
                <a:cs typeface="+mj-lt"/>
              </a:rPr>
              <a:t>College</a:t>
            </a:r>
            <a:endParaRPr lang="en-US"/>
          </a:p>
        </p:txBody>
      </p:sp>
      <p:sp>
        <p:nvSpPr>
          <p:cNvPr id="4" name="TextBox 3">
            <a:extLst>
              <a:ext uri="{FF2B5EF4-FFF2-40B4-BE49-F238E27FC236}">
                <a16:creationId xmlns:a16="http://schemas.microsoft.com/office/drawing/2014/main" id="{7C6D7E32-35D0-43A9-BF9A-820B59CB61D6}"/>
              </a:ext>
            </a:extLst>
          </p:cNvPr>
          <p:cNvSpPr txBox="1"/>
          <p:nvPr/>
        </p:nvSpPr>
        <p:spPr>
          <a:xfrm>
            <a:off x="4249947" y="1719532"/>
            <a:ext cx="65963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5" name="TextBox 4">
            <a:extLst>
              <a:ext uri="{FF2B5EF4-FFF2-40B4-BE49-F238E27FC236}">
                <a16:creationId xmlns:a16="http://schemas.microsoft.com/office/drawing/2014/main" id="{738EB805-01E8-4585-97AB-B0A08C0209D6}"/>
              </a:ext>
            </a:extLst>
          </p:cNvPr>
          <p:cNvSpPr txBox="1"/>
          <p:nvPr/>
        </p:nvSpPr>
        <p:spPr>
          <a:xfrm>
            <a:off x="4091796" y="928777"/>
            <a:ext cx="7085162"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solidFill>
                  <a:schemeClr val="bg1"/>
                </a:solidFill>
              </a:rPr>
              <a:t>Agricultural-related strategies:</a:t>
            </a:r>
          </a:p>
          <a:p>
            <a:endParaRPr lang="en-US" sz="2800" b="1">
              <a:solidFill>
                <a:schemeClr val="bg1"/>
              </a:solidFill>
            </a:endParaRPr>
          </a:p>
          <a:p>
            <a:pPr marL="457200" indent="-457200">
              <a:buFont typeface="Arial"/>
              <a:buChar char="•"/>
            </a:pPr>
            <a:r>
              <a:rPr lang="en-US" sz="2800" b="1">
                <a:solidFill>
                  <a:schemeClr val="bg1"/>
                </a:solidFill>
              </a:rPr>
              <a:t>Pollinator Garden construction</a:t>
            </a:r>
          </a:p>
          <a:p>
            <a:pPr marL="457200" indent="-457200">
              <a:buFont typeface="Arial"/>
              <a:buChar char="•"/>
            </a:pPr>
            <a:endParaRPr lang="en-US" sz="2800" b="1">
              <a:solidFill>
                <a:schemeClr val="bg1"/>
              </a:solidFill>
            </a:endParaRPr>
          </a:p>
          <a:p>
            <a:pPr marL="457200" indent="-457200">
              <a:buFont typeface="Arial"/>
              <a:buChar char="•"/>
            </a:pPr>
            <a:r>
              <a:rPr lang="en-US" sz="2800" b="1">
                <a:solidFill>
                  <a:schemeClr val="bg1"/>
                </a:solidFill>
              </a:rPr>
              <a:t>Increase the efficience of Nitrogen Fertilizers</a:t>
            </a:r>
          </a:p>
          <a:p>
            <a:pPr marL="457200" indent="-457200">
              <a:buFont typeface="Arial"/>
              <a:buChar char="•"/>
            </a:pPr>
            <a:endParaRPr lang="en-US" sz="2800" b="1">
              <a:solidFill>
                <a:schemeClr val="bg1"/>
              </a:solidFill>
            </a:endParaRPr>
          </a:p>
          <a:p>
            <a:pPr marL="285750" indent="-285750">
              <a:buFont typeface="Arial"/>
              <a:buChar char="•"/>
            </a:pPr>
            <a:endParaRPr lang="en-US" sz="2800" b="1">
              <a:solidFill>
                <a:schemeClr val="bg1"/>
              </a:solidFill>
            </a:endParaRPr>
          </a:p>
          <a:p>
            <a:r>
              <a:rPr lang="en-US" sz="3200" b="1">
                <a:solidFill>
                  <a:schemeClr val="bg1"/>
                </a:solidFill>
                <a:ea typeface="+mn-lt"/>
                <a:cs typeface="+mn-lt"/>
              </a:rPr>
              <a:t>Energy-related strategies:</a:t>
            </a:r>
            <a:endParaRPr lang="en-US" sz="3200">
              <a:solidFill>
                <a:schemeClr val="bg1"/>
              </a:solidFill>
              <a:ea typeface="+mn-lt"/>
              <a:cs typeface="+mn-lt"/>
            </a:endParaRPr>
          </a:p>
          <a:p>
            <a:endParaRPr lang="en-US" sz="2800" b="1">
              <a:solidFill>
                <a:schemeClr val="bg1"/>
              </a:solidFill>
              <a:ea typeface="+mn-lt"/>
              <a:cs typeface="+mn-lt"/>
            </a:endParaRPr>
          </a:p>
          <a:p>
            <a:pPr marL="457200" indent="-457200">
              <a:buFont typeface="Arial,Sans-Serif"/>
              <a:buChar char="•"/>
            </a:pPr>
            <a:r>
              <a:rPr lang="en-US" sz="2800" b="1">
                <a:solidFill>
                  <a:schemeClr val="bg1"/>
                </a:solidFill>
                <a:ea typeface="+mn-lt"/>
                <a:cs typeface="+mn-lt"/>
              </a:rPr>
              <a:t>Introduce renewable energy sources </a:t>
            </a:r>
            <a:endParaRPr lang="en-US"/>
          </a:p>
          <a:p>
            <a:pPr marL="457200" indent="-457200">
              <a:buFont typeface="Arial"/>
              <a:buChar char="•"/>
            </a:pPr>
            <a:endParaRPr lang="en-US" sz="2800" b="1">
              <a:solidFill>
                <a:schemeClr val="bg1"/>
              </a:solidFill>
            </a:endParaRPr>
          </a:p>
          <a:p>
            <a:pPr marL="457200" indent="-457200">
              <a:buFont typeface="Arial"/>
              <a:buChar char="•"/>
            </a:pPr>
            <a:endParaRPr lang="en-US" sz="2800" b="1">
              <a:solidFill>
                <a:schemeClr val="bg1"/>
              </a:solidFill>
            </a:endParaRPr>
          </a:p>
        </p:txBody>
      </p:sp>
    </p:spTree>
    <p:extLst>
      <p:ext uri="{BB962C8B-B14F-4D97-AF65-F5344CB8AC3E}">
        <p14:creationId xmlns:p14="http://schemas.microsoft.com/office/powerpoint/2010/main" val="2391923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A44F-8EB7-0B44-8DAA-4D7985AA7418}"/>
              </a:ext>
            </a:extLst>
          </p:cNvPr>
          <p:cNvSpPr>
            <a:spLocks noGrp="1"/>
          </p:cNvSpPr>
          <p:nvPr>
            <p:ph type="title"/>
          </p:nvPr>
        </p:nvSpPr>
        <p:spPr>
          <a:xfrm>
            <a:off x="252919" y="1123837"/>
            <a:ext cx="2947482" cy="4601183"/>
          </a:xfrm>
        </p:spPr>
        <p:txBody>
          <a:bodyPr>
            <a:normAutofit/>
          </a:bodyPr>
          <a:lstStyle/>
          <a:p>
            <a:r>
              <a:rPr lang="en-US"/>
              <a:t>Adaptation </a:t>
            </a:r>
          </a:p>
        </p:txBody>
      </p:sp>
      <p:graphicFrame>
        <p:nvGraphicFramePr>
          <p:cNvPr id="5" name="Content Placeholder 2">
            <a:extLst>
              <a:ext uri="{FF2B5EF4-FFF2-40B4-BE49-F238E27FC236}">
                <a16:creationId xmlns:a16="http://schemas.microsoft.com/office/drawing/2014/main" id="{906B2D2F-7BA7-45AE-8087-8704CCA85EBF}"/>
              </a:ext>
            </a:extLst>
          </p:cNvPr>
          <p:cNvGraphicFramePr>
            <a:graphicFrameLocks noGrp="1"/>
          </p:cNvGraphicFramePr>
          <p:nvPr>
            <p:ph idx="1"/>
            <p:extLst>
              <p:ext uri="{D42A27DB-BD31-4B8C-83A1-F6EECF244321}">
                <p14:modId xmlns:p14="http://schemas.microsoft.com/office/powerpoint/2010/main" val="2252067354"/>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153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66E947-FB18-4E34-92A1-7AE6603498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1FB687-F018-4798-90C8-38F1111E1A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688E642-464A-A04F-A924-C9CC0417A271}"/>
              </a:ext>
            </a:extLst>
          </p:cNvPr>
          <p:cNvSpPr>
            <a:spLocks noGrp="1"/>
          </p:cNvSpPr>
          <p:nvPr>
            <p:ph type="title"/>
          </p:nvPr>
        </p:nvSpPr>
        <p:spPr>
          <a:xfrm>
            <a:off x="641667" y="5257630"/>
            <a:ext cx="10908667" cy="1021405"/>
          </a:xfrm>
        </p:spPr>
        <p:txBody>
          <a:bodyPr>
            <a:normAutofit/>
          </a:bodyPr>
          <a:lstStyle/>
          <a:p>
            <a:pPr algn="ctr"/>
            <a:r>
              <a:rPr lang="en-US"/>
              <a:t>Limitations</a:t>
            </a:r>
          </a:p>
        </p:txBody>
      </p:sp>
      <p:sp>
        <p:nvSpPr>
          <p:cNvPr id="14" name="Rectangle 13">
            <a:extLst>
              <a:ext uri="{FF2B5EF4-FFF2-40B4-BE49-F238E27FC236}">
                <a16:creationId xmlns:a16="http://schemas.microsoft.com/office/drawing/2014/main" id="{99BAA161-AE24-467D-9AE2-A99E23CD71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595D324-F6D0-4646-ADCB-97170D0720BB}"/>
              </a:ext>
            </a:extLst>
          </p:cNvPr>
          <p:cNvGraphicFramePr>
            <a:graphicFrameLocks noGrp="1"/>
          </p:cNvGraphicFramePr>
          <p:nvPr>
            <p:ph idx="1"/>
            <p:extLst>
              <p:ext uri="{D42A27DB-BD31-4B8C-83A1-F6EECF244321}">
                <p14:modId xmlns:p14="http://schemas.microsoft.com/office/powerpoint/2010/main" val="104595826"/>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731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460AC-B215-47A2-8CDD-D7781E1D573B}"/>
              </a:ext>
            </a:extLst>
          </p:cNvPr>
          <p:cNvSpPr>
            <a:spLocks noGrp="1"/>
          </p:cNvSpPr>
          <p:nvPr>
            <p:ph type="title"/>
          </p:nvPr>
        </p:nvSpPr>
        <p:spPr/>
        <p:txBody>
          <a:bodyPr/>
          <a:lstStyle/>
          <a:p>
            <a:r>
              <a:rPr lang="en-US"/>
              <a:t>Agenda </a:t>
            </a:r>
          </a:p>
        </p:txBody>
      </p:sp>
      <p:sp>
        <p:nvSpPr>
          <p:cNvPr id="3" name="Content Placeholder 2">
            <a:extLst>
              <a:ext uri="{FF2B5EF4-FFF2-40B4-BE49-F238E27FC236}">
                <a16:creationId xmlns:a16="http://schemas.microsoft.com/office/drawing/2014/main" id="{53C8CA8E-83FE-49D8-80CD-948E54C8913D}"/>
              </a:ext>
            </a:extLst>
          </p:cNvPr>
          <p:cNvSpPr>
            <a:spLocks noGrp="1"/>
          </p:cNvSpPr>
          <p:nvPr>
            <p:ph idx="1"/>
          </p:nvPr>
        </p:nvSpPr>
        <p:spPr/>
        <p:txBody>
          <a:bodyPr/>
          <a:lstStyle/>
          <a:p>
            <a:r>
              <a:rPr lang="en-US">
                <a:solidFill>
                  <a:schemeClr val="bg1"/>
                </a:solidFill>
              </a:rPr>
              <a:t>Overview of Climate Change</a:t>
            </a:r>
          </a:p>
          <a:p>
            <a:r>
              <a:rPr lang="en-US">
                <a:solidFill>
                  <a:schemeClr val="bg1"/>
                </a:solidFill>
              </a:rPr>
              <a:t>Impacts of Climate Change to Niagara Region </a:t>
            </a:r>
          </a:p>
          <a:p>
            <a:r>
              <a:rPr lang="en-US">
                <a:solidFill>
                  <a:schemeClr val="bg1"/>
                </a:solidFill>
              </a:rPr>
              <a:t>Impacts of Climate Change to Niagara College </a:t>
            </a:r>
          </a:p>
          <a:p>
            <a:r>
              <a:rPr lang="en-US">
                <a:solidFill>
                  <a:schemeClr val="bg1"/>
                </a:solidFill>
              </a:rPr>
              <a:t>The Role Of Higher Educational Institutions</a:t>
            </a:r>
          </a:p>
          <a:p>
            <a:r>
              <a:rPr lang="en-US">
                <a:solidFill>
                  <a:schemeClr val="bg1"/>
                </a:solidFill>
              </a:rPr>
              <a:t>Where Niagara College Stands</a:t>
            </a:r>
          </a:p>
          <a:p>
            <a:r>
              <a:rPr lang="en-US">
                <a:solidFill>
                  <a:schemeClr val="bg1"/>
                </a:solidFill>
              </a:rPr>
              <a:t>Mitigation and Adaptation Strategies</a:t>
            </a:r>
          </a:p>
          <a:p>
            <a:r>
              <a:rPr lang="en-US">
                <a:solidFill>
                  <a:schemeClr val="bg1"/>
                </a:solidFill>
              </a:rPr>
              <a:t>Limitations</a:t>
            </a:r>
          </a:p>
          <a:p>
            <a:r>
              <a:rPr lang="en-US">
                <a:solidFill>
                  <a:schemeClr val="bg1"/>
                </a:solidFill>
              </a:rPr>
              <a:t>Next Steps and Conclusions</a:t>
            </a:r>
          </a:p>
        </p:txBody>
      </p:sp>
    </p:spTree>
    <p:extLst>
      <p:ext uri="{BB962C8B-B14F-4D97-AF65-F5344CB8AC3E}">
        <p14:creationId xmlns:p14="http://schemas.microsoft.com/office/powerpoint/2010/main" val="1618684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AD8036-96D8-496C-8006-37ACA5AD86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A4CBA9-3463-4C65-BF46-6B6C50E7F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434AC0-F093-E440-9206-097C9F4A2C40}"/>
              </a:ext>
            </a:extLst>
          </p:cNvPr>
          <p:cNvSpPr>
            <a:spLocks noGrp="1"/>
          </p:cNvSpPr>
          <p:nvPr>
            <p:ph type="title"/>
          </p:nvPr>
        </p:nvSpPr>
        <p:spPr>
          <a:xfrm>
            <a:off x="8895775" y="1123837"/>
            <a:ext cx="2947482" cy="4601183"/>
          </a:xfrm>
        </p:spPr>
        <p:txBody>
          <a:bodyPr>
            <a:normAutofit/>
          </a:bodyPr>
          <a:lstStyle/>
          <a:p>
            <a:r>
              <a:rPr lang="en-US"/>
              <a:t>Next steps</a:t>
            </a:r>
          </a:p>
        </p:txBody>
      </p:sp>
      <p:sp>
        <p:nvSpPr>
          <p:cNvPr id="23" name="Rectangle 22">
            <a:extLst>
              <a:ext uri="{FF2B5EF4-FFF2-40B4-BE49-F238E27FC236}">
                <a16:creationId xmlns:a16="http://schemas.microsoft.com/office/drawing/2014/main" id="{2DCEED6C-D39C-40AA-B89E-52C3FA5A7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DA160C2-A988-44FB-BB72-A2D5718DB0E8}"/>
              </a:ext>
            </a:extLst>
          </p:cNvPr>
          <p:cNvGraphicFramePr>
            <a:graphicFrameLocks noGrp="1"/>
          </p:cNvGraphicFramePr>
          <p:nvPr>
            <p:ph idx="1"/>
            <p:extLst>
              <p:ext uri="{D42A27DB-BD31-4B8C-83A1-F6EECF244321}">
                <p14:modId xmlns:p14="http://schemas.microsoft.com/office/powerpoint/2010/main" val="3828508264"/>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269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AAD8036-96D8-496C-8006-37ACA5AD86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4A4CBA9-3463-4C65-BF46-6B6C50E7F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1DF3DC-EBA2-C84A-83ED-FFA63E71FE13}"/>
              </a:ext>
            </a:extLst>
          </p:cNvPr>
          <p:cNvSpPr>
            <a:spLocks noGrp="1"/>
          </p:cNvSpPr>
          <p:nvPr>
            <p:ph type="title"/>
          </p:nvPr>
        </p:nvSpPr>
        <p:spPr>
          <a:xfrm>
            <a:off x="8895775" y="1123837"/>
            <a:ext cx="2947482" cy="4601183"/>
          </a:xfrm>
        </p:spPr>
        <p:txBody>
          <a:bodyPr>
            <a:normAutofit/>
          </a:bodyPr>
          <a:lstStyle/>
          <a:p>
            <a:r>
              <a:rPr lang="en-US"/>
              <a:t>Conclusions </a:t>
            </a:r>
          </a:p>
        </p:txBody>
      </p:sp>
      <p:sp>
        <p:nvSpPr>
          <p:cNvPr id="32" name="Rectangle 31">
            <a:extLst>
              <a:ext uri="{FF2B5EF4-FFF2-40B4-BE49-F238E27FC236}">
                <a16:creationId xmlns:a16="http://schemas.microsoft.com/office/drawing/2014/main" id="{2DCEED6C-D39C-40AA-B89E-52C3FA5A70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9AB6552-264B-4815-B2C1-76187B5F3F1F}"/>
              </a:ext>
            </a:extLst>
          </p:cNvPr>
          <p:cNvGraphicFramePr>
            <a:graphicFrameLocks noGrp="1"/>
          </p:cNvGraphicFramePr>
          <p:nvPr>
            <p:ph idx="1"/>
            <p:extLst>
              <p:ext uri="{D42A27DB-BD31-4B8C-83A1-F6EECF244321}">
                <p14:modId xmlns:p14="http://schemas.microsoft.com/office/powerpoint/2010/main" val="371715342"/>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8220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69F593-E982-204B-9FBC-476B90D950E3}"/>
              </a:ext>
            </a:extLst>
          </p:cNvPr>
          <p:cNvSpPr>
            <a:spLocks noGrp="1"/>
          </p:cNvSpPr>
          <p:nvPr>
            <p:ph type="ctrTitle"/>
          </p:nvPr>
        </p:nvSpPr>
        <p:spPr/>
        <p:txBody>
          <a:bodyPr/>
          <a:lstStyle/>
          <a:p>
            <a:r>
              <a:rPr lang="en-US" dirty="0"/>
              <a:t>Thank you! </a:t>
            </a:r>
            <a:br>
              <a:rPr lang="en-US" dirty="0"/>
            </a:br>
            <a:endParaRPr lang="en-US" dirty="0"/>
          </a:p>
        </p:txBody>
      </p:sp>
      <p:sp>
        <p:nvSpPr>
          <p:cNvPr id="5" name="Subtitle 4">
            <a:extLst>
              <a:ext uri="{FF2B5EF4-FFF2-40B4-BE49-F238E27FC236}">
                <a16:creationId xmlns:a16="http://schemas.microsoft.com/office/drawing/2014/main" id="{E5D93819-70B5-1C4F-A81D-0798BE3616C8}"/>
              </a:ext>
            </a:extLst>
          </p:cNvPr>
          <p:cNvSpPr>
            <a:spLocks noGrp="1"/>
          </p:cNvSpPr>
          <p:nvPr>
            <p:ph type="subTitle" idx="1"/>
          </p:nvPr>
        </p:nvSpPr>
        <p:spPr/>
        <p:txBody>
          <a:bodyPr/>
          <a:lstStyle/>
          <a:p>
            <a:r>
              <a:rPr lang="en-US" dirty="0"/>
              <a:t>We would be happy to answer any questions you have</a:t>
            </a:r>
          </a:p>
        </p:txBody>
      </p:sp>
    </p:spTree>
    <p:extLst>
      <p:ext uri="{BB962C8B-B14F-4D97-AF65-F5344CB8AC3E}">
        <p14:creationId xmlns:p14="http://schemas.microsoft.com/office/powerpoint/2010/main" val="2244360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8FEB0-8AAD-4E41-85EE-1432C9A6CE45}"/>
              </a:ext>
            </a:extLst>
          </p:cNvPr>
          <p:cNvSpPr>
            <a:spLocks noGrp="1"/>
          </p:cNvSpPr>
          <p:nvPr>
            <p:ph type="title"/>
          </p:nvPr>
        </p:nvSpPr>
        <p:spPr/>
        <p:txBody>
          <a:bodyPr/>
          <a:lstStyle/>
          <a:p>
            <a:r>
              <a:rPr lang="en-US"/>
              <a:t>References </a:t>
            </a:r>
          </a:p>
        </p:txBody>
      </p:sp>
      <p:sp>
        <p:nvSpPr>
          <p:cNvPr id="4" name="Rectangle 1">
            <a:extLst>
              <a:ext uri="{FF2B5EF4-FFF2-40B4-BE49-F238E27FC236}">
                <a16:creationId xmlns:a16="http://schemas.microsoft.com/office/drawing/2014/main" id="{60EF430A-7DEF-1045-9D96-8751E0935505}"/>
              </a:ext>
            </a:extLst>
          </p:cNvPr>
          <p:cNvSpPr>
            <a:spLocks noGrp="1" noChangeArrowheads="1"/>
          </p:cNvSpPr>
          <p:nvPr>
            <p:ph idx="1"/>
          </p:nvPr>
        </p:nvSpPr>
        <p:spPr bwMode="auto">
          <a:xfrm>
            <a:off x="3869268" y="485163"/>
            <a:ext cx="7821989" cy="5878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NC Sustainability. (n.d.). Energy and GHG projects. Retrieved on April 15, 2020 from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xmlns="" val="tx"/>
                    </a:ext>
                  </a:extLst>
                </a:hlinkClick>
              </a:rPr>
              <a:t>https://sustainability.niagaracollege.ca/projects/energy/</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IPCC, 2018: Summary for Policymakers. In: Global Warming of 1.5°C. An IPCC Special Report on the impacts of global warming of 1.5°C above pre-industrial levels and related global greenhouse gas emission pathways, in the context of strengthening the global response to the threat of climate change, sustainable development, and efforts to eradicate poverty [Masson-</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Delmotte</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V., P.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Zhai</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H.-O.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Pörtner</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D. Roberts, J.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Skea</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P.R. Shukla, A. Pirani, W.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Moufouma-Okia</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C.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Péan</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R.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Pidcock</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S. Connors, J.B.R. Matthews, Y. Chen, X. Zhou, M.I.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Gomis</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E.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Lonnoy</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T.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Maycock</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M.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Tignor</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and T. Waterfield (eds.)]. World Meteorological Organization, Geneva, Switzerland, 32 pp.</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NPCA (n.d.). NPCA Watershed Explorer. Retrieved on February 19, 2020 from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hlinkClick r:id="rId4">
                  <a:extLst>
                    <a:ext uri="{A12FA001-AC4F-418D-AE19-62706E023703}">
                      <ahyp:hlinkClr xmlns:ahyp="http://schemas.microsoft.com/office/drawing/2018/hyperlinkcolor" xmlns="" val="tx"/>
                    </a:ext>
                  </a:extLst>
                </a:hlinkClick>
              </a:rPr>
              <a:t>https://npca.ca/administration/geographic-information-services</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Paterson J.A., Ford, J. D., Ford, L. B.,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Lesnikowski</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 Berry, P., Henderson, J., and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Heymann</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J. (2012). Adaptation to climate change in the Ontario public health sector.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BMC Public Health</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n-US" altLang="en-US" sz="1200" b="1"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12</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:452. </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Zhang, X.,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Flato</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G.,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Kirchmeier</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-Young, M., Vincent, L., Wan, H., Wang, X., Rong, R., Fyfe, J., Li, G.,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Kharin</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V.V. (2019): Changes in Temperature and Precipitation Across Canada; Chapter 4 in Bush, E. and </a:t>
            </a:r>
            <a:r>
              <a:rPr kumimoji="0" lang="en-U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Lemmen</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D.S. (Eds.) Canada’s Changing Climate Report. Government of Canada, Ottawa, Ontario, pp 112-193.</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American College &amp; University President's Climate Commitment. (n.d.).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Higher Education's Role in Adapting to a Changing Climate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Boston: Second Nature Education for Sustainability .</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History &amp; Education. (n.d.). Retrieved from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hlinkClick r:id="rId5">
                  <a:extLst>
                    <a:ext uri="{A12FA001-AC4F-418D-AE19-62706E023703}">
                      <ahyp:hlinkClr xmlns:ahyp="http://schemas.microsoft.com/office/drawing/2018/hyperlinkcolor" xmlns="" val="tx"/>
                    </a:ext>
                  </a:extLst>
                </a:hlinkClick>
              </a:rPr>
              <a:t>https://www.niagaracollegewine.ca/page?pageid=C89E6567-A592-7316-F1D3-E49B06FD8A6E</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Kingston Utilities. (2020). Retrieved on March 11, 2020 from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hlinkClick r:id="rId6">
                  <a:extLst>
                    <a:ext uri="{A12FA001-AC4F-418D-AE19-62706E023703}">
                      <ahyp:hlinkClr xmlns:ahyp="http://schemas.microsoft.com/office/drawing/2018/hyperlinkcolor" xmlns="" val="tx"/>
                    </a:ext>
                  </a:extLst>
                </a:hlinkClick>
              </a:rPr>
              <a:t>https://utilitieskingston.com/Wastewater/BasementFlooding/Causes</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McGill University (2017). Vision 2020. Climate &amp; Sustainability Action Plan 2017 – 2020. Retrieved from </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https://mcgill.ca/sustainability/files/sustainability/vision_2020_climate_sustainability_action_plan.pdf</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Merloni</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E.,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Camanzi</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L.,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Mulazzani</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L., &amp;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Malorgio</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G. (2018,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December</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12).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Adaptive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capacity</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to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climate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change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in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the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wine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industry</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Bayesian</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Network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approach</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Retrieved</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from</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hlinkClick r:id="rId8">
                  <a:extLst>
                    <a:ext uri="{A12FA001-AC4F-418D-AE19-62706E023703}">
                      <ahyp:hlinkClr xmlns:ahyp="http://schemas.microsoft.com/office/drawing/2018/hyperlinkcolor" xmlns="" val="tx"/>
                    </a:ext>
                  </a:extLst>
                </a:hlinkClick>
              </a:rPr>
              <a:t>https://www.sciencedirect.com/science/article/pii/S2212977418300358#bibliog0005</a:t>
            </a:r>
            <a:endParaRPr kumimoji="0" lang="es-E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Penney, J. (2012,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April</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Adapting</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to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climate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change</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Retrieved</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s-ES" altLang="en-US" sz="1200" b="0" i="0" u="none" strike="noStrike" cap="none" normalizeH="0" baseline="0" dirty="0" err="1">
                <a:ln>
                  <a:noFill/>
                </a:ln>
                <a:solidFill>
                  <a:schemeClr val="bg1"/>
                </a:solidFill>
                <a:effectLst/>
                <a:latin typeface="Arial" panose="020B0604020202020204" pitchFamily="34" charset="0"/>
                <a:ea typeface="Times New Roman" panose="02020603050405020304" pitchFamily="18" charset="0"/>
              </a:rPr>
              <a:t>from</a:t>
            </a:r>
            <a:r>
              <a:rPr kumimoji="0" lang="es-E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a:t>
            </a:r>
            <a:r>
              <a:rPr kumimoji="0" lang="en-US" altLang="en-US" sz="11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xmlns="" val="tx"/>
                    </a:ext>
                  </a:extLst>
                </a:hlinkClick>
              </a:rPr>
              <a:t>https://www.niagararegion.ca/government/planning/pdf/climatechangerport.pdf</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UNEVOC . (2017). </a:t>
            </a:r>
            <a:r>
              <a:rPr kumimoji="0" lang="en-US" altLang="en-US" sz="1200" b="0" i="1"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Greening Technical and Vocational Education and Training .</a:t>
            </a:r>
            <a:r>
              <a:rPr kumimoji="0" lang="en-US" altLang="en-US" sz="1200" b="0" i="0" u="none" strike="noStrike" cap="none" normalizeH="0" baseline="0" dirty="0">
                <a:ln>
                  <a:noFill/>
                </a:ln>
                <a:solidFill>
                  <a:schemeClr val="bg1"/>
                </a:solidFill>
                <a:effectLst/>
                <a:latin typeface="Arial" panose="020B0604020202020204" pitchFamily="34" charset="0"/>
                <a:ea typeface="Times New Roman" panose="02020603050405020304" pitchFamily="18" charset="0"/>
              </a:rPr>
              <a:t> Paris : UNESCO.</a:t>
            </a:r>
            <a:endParaRPr kumimoji="0" lang="en-US" altLang="en-US" sz="1000" b="0" i="0" u="none" strike="noStrike" cap="none" normalizeH="0" baseline="0" dirty="0">
              <a:ln>
                <a:noFill/>
              </a:ln>
              <a:solidFill>
                <a:schemeClr val="bg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0162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BE02-C7B7-6043-8C5E-464963B61477}"/>
              </a:ext>
            </a:extLst>
          </p:cNvPr>
          <p:cNvSpPr>
            <a:spLocks noGrp="1"/>
          </p:cNvSpPr>
          <p:nvPr>
            <p:ph type="title"/>
          </p:nvPr>
        </p:nvSpPr>
        <p:spPr/>
        <p:txBody>
          <a:bodyPr/>
          <a:lstStyle/>
          <a:p>
            <a:r>
              <a:rPr lang="en-US"/>
              <a:t>Introduction</a:t>
            </a:r>
          </a:p>
        </p:txBody>
      </p:sp>
      <p:graphicFrame>
        <p:nvGraphicFramePr>
          <p:cNvPr id="5" name="Content Placeholder 4">
            <a:extLst>
              <a:ext uri="{FF2B5EF4-FFF2-40B4-BE49-F238E27FC236}">
                <a16:creationId xmlns:a16="http://schemas.microsoft.com/office/drawing/2014/main" id="{E0F02AC8-966B-5C4D-A600-5884F0317B80}"/>
              </a:ext>
            </a:extLst>
          </p:cNvPr>
          <p:cNvGraphicFramePr>
            <a:graphicFrameLocks noGrp="1"/>
          </p:cNvGraphicFramePr>
          <p:nvPr>
            <p:ph idx="1"/>
            <p:extLst>
              <p:ext uri="{D42A27DB-BD31-4B8C-83A1-F6EECF244321}">
                <p14:modId xmlns:p14="http://schemas.microsoft.com/office/powerpoint/2010/main" val="4036780948"/>
              </p:ext>
            </p:extLst>
          </p:nvPr>
        </p:nvGraphicFramePr>
        <p:xfrm>
          <a:off x="3868738" y="863600"/>
          <a:ext cx="7315200"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4787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EB9FB6C-3646-7C44-87A2-E726425B69FB}"/>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5900" spc="-100"/>
              <a:t>Global Climate Change </a:t>
            </a:r>
          </a:p>
        </p:txBody>
      </p:sp>
      <p:pic>
        <p:nvPicPr>
          <p:cNvPr id="5" name="Content Placeholder 4" descr="A picture containing photo, table, monitor, sitting&#10;&#10;Description automatically generated">
            <a:extLst>
              <a:ext uri="{FF2B5EF4-FFF2-40B4-BE49-F238E27FC236}">
                <a16:creationId xmlns:a16="http://schemas.microsoft.com/office/drawing/2014/main" id="{57F3CD68-E229-364B-BFF1-0763AA3146CD}"/>
              </a:ext>
            </a:extLst>
          </p:cNvPr>
          <p:cNvPicPr>
            <a:picLocks noGrp="1" noChangeAspect="1"/>
          </p:cNvPicPr>
          <p:nvPr>
            <p:ph idx="1"/>
          </p:nvPr>
        </p:nvPicPr>
        <p:blipFill>
          <a:blip r:embed="rId3"/>
          <a:stretch>
            <a:fillRect/>
          </a:stretch>
        </p:blipFill>
        <p:spPr>
          <a:xfrm>
            <a:off x="5262634" y="57667"/>
            <a:ext cx="5216107" cy="6733521"/>
          </a:xfrm>
          <a:prstGeom prst="rect">
            <a:avLst/>
          </a:prstGeom>
        </p:spPr>
      </p:pic>
      <p:sp>
        <p:nvSpPr>
          <p:cNvPr id="18" name="Rectangle 17">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099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73B93-A6D9-384F-AD93-4F9A55223A3B}"/>
              </a:ext>
            </a:extLst>
          </p:cNvPr>
          <p:cNvSpPr>
            <a:spLocks noGrp="1"/>
          </p:cNvSpPr>
          <p:nvPr>
            <p:ph type="title"/>
          </p:nvPr>
        </p:nvSpPr>
        <p:spPr/>
        <p:txBody>
          <a:bodyPr/>
          <a:lstStyle/>
          <a:p>
            <a:r>
              <a:rPr lang="en-US"/>
              <a:t>National Climate Change </a:t>
            </a:r>
          </a:p>
        </p:txBody>
      </p:sp>
      <p:pic>
        <p:nvPicPr>
          <p:cNvPr id="5" name="Content Placeholder 4" descr="A screen shot of a computer&#10;&#10;Description automatically generated">
            <a:extLst>
              <a:ext uri="{FF2B5EF4-FFF2-40B4-BE49-F238E27FC236}">
                <a16:creationId xmlns:a16="http://schemas.microsoft.com/office/drawing/2014/main" id="{CA37C974-1F64-094C-A5E7-4392EC4F2196}"/>
              </a:ext>
            </a:extLst>
          </p:cNvPr>
          <p:cNvPicPr>
            <a:picLocks noGrp="1" noChangeAspect="1"/>
          </p:cNvPicPr>
          <p:nvPr>
            <p:ph idx="1"/>
          </p:nvPr>
        </p:nvPicPr>
        <p:blipFill>
          <a:blip r:embed="rId3"/>
          <a:stretch>
            <a:fillRect/>
          </a:stretch>
        </p:blipFill>
        <p:spPr>
          <a:xfrm>
            <a:off x="4735103" y="43881"/>
            <a:ext cx="5231546" cy="6770238"/>
          </a:xfrm>
        </p:spPr>
      </p:pic>
    </p:spTree>
    <p:extLst>
      <p:ext uri="{BB962C8B-B14F-4D97-AF65-F5344CB8AC3E}">
        <p14:creationId xmlns:p14="http://schemas.microsoft.com/office/powerpoint/2010/main" val="4263584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5" name="Picture 4" descr="A picture containing dish, orange, food&#10;&#10;Description automatically generated">
            <a:extLst>
              <a:ext uri="{FF2B5EF4-FFF2-40B4-BE49-F238E27FC236}">
                <a16:creationId xmlns:a16="http://schemas.microsoft.com/office/drawing/2014/main" id="{EBC38E16-93BF-1F4F-8CF1-A1547735B140}"/>
              </a:ext>
            </a:extLst>
          </p:cNvPr>
          <p:cNvPicPr>
            <a:picLocks noChangeAspect="1"/>
          </p:cNvPicPr>
          <p:nvPr/>
        </p:nvPicPr>
        <p:blipFill>
          <a:blip r:embed="rId3"/>
          <a:stretch>
            <a:fillRect/>
          </a:stretch>
        </p:blipFill>
        <p:spPr>
          <a:xfrm>
            <a:off x="1167506" y="-1"/>
            <a:ext cx="9384414" cy="6858001"/>
          </a:xfrm>
          <a:prstGeom prst="rect">
            <a:avLst/>
          </a:prstGeom>
        </p:spPr>
      </p:pic>
    </p:spTree>
    <p:extLst>
      <p:ext uri="{BB962C8B-B14F-4D97-AF65-F5344CB8AC3E}">
        <p14:creationId xmlns:p14="http://schemas.microsoft.com/office/powerpoint/2010/main" val="1248752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8BC4-6ECC-644C-94CE-BEE2E91AB486}"/>
              </a:ext>
            </a:extLst>
          </p:cNvPr>
          <p:cNvSpPr>
            <a:spLocks noGrp="1"/>
          </p:cNvSpPr>
          <p:nvPr>
            <p:ph type="title"/>
          </p:nvPr>
        </p:nvSpPr>
        <p:spPr/>
        <p:txBody>
          <a:bodyPr/>
          <a:lstStyle/>
          <a:p>
            <a:r>
              <a:rPr lang="en-US"/>
              <a:t>Climate Change impacts in the Niagara Region</a:t>
            </a:r>
          </a:p>
        </p:txBody>
      </p:sp>
      <p:pic>
        <p:nvPicPr>
          <p:cNvPr id="5" name="Picture 4" descr="A close up of a map&#10;&#10;Description automatically generated">
            <a:extLst>
              <a:ext uri="{FF2B5EF4-FFF2-40B4-BE49-F238E27FC236}">
                <a16:creationId xmlns:a16="http://schemas.microsoft.com/office/drawing/2014/main" id="{30161FE9-82AB-6A46-80C1-9024C664051A}"/>
              </a:ext>
            </a:extLst>
          </p:cNvPr>
          <p:cNvPicPr>
            <a:picLocks noChangeAspect="1"/>
          </p:cNvPicPr>
          <p:nvPr/>
        </p:nvPicPr>
        <p:blipFill>
          <a:blip r:embed="rId3"/>
          <a:stretch>
            <a:fillRect/>
          </a:stretch>
        </p:blipFill>
        <p:spPr>
          <a:xfrm>
            <a:off x="3532409" y="759286"/>
            <a:ext cx="8206335" cy="5330283"/>
          </a:xfrm>
          <a:prstGeom prst="rect">
            <a:avLst/>
          </a:prstGeom>
        </p:spPr>
      </p:pic>
    </p:spTree>
    <p:extLst>
      <p:ext uri="{BB962C8B-B14F-4D97-AF65-F5344CB8AC3E}">
        <p14:creationId xmlns:p14="http://schemas.microsoft.com/office/powerpoint/2010/main" val="425122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1B9C-3769-4C0C-9FBD-FF5F19758789}"/>
              </a:ext>
            </a:extLst>
          </p:cNvPr>
          <p:cNvSpPr>
            <a:spLocks noGrp="1"/>
          </p:cNvSpPr>
          <p:nvPr>
            <p:ph type="title"/>
          </p:nvPr>
        </p:nvSpPr>
        <p:spPr/>
        <p:txBody>
          <a:bodyPr/>
          <a:lstStyle/>
          <a:p>
            <a:r>
              <a:rPr lang="en-US"/>
              <a:t>Climate Change impacts in the Niagara Region </a:t>
            </a:r>
          </a:p>
        </p:txBody>
      </p:sp>
      <p:sp>
        <p:nvSpPr>
          <p:cNvPr id="5" name="TextBox 4">
            <a:extLst>
              <a:ext uri="{FF2B5EF4-FFF2-40B4-BE49-F238E27FC236}">
                <a16:creationId xmlns:a16="http://schemas.microsoft.com/office/drawing/2014/main" id="{C5DB648F-EFA3-40D4-95C1-4250BE877935}"/>
              </a:ext>
            </a:extLst>
          </p:cNvPr>
          <p:cNvSpPr txBox="1"/>
          <p:nvPr/>
        </p:nvSpPr>
        <p:spPr>
          <a:xfrm>
            <a:off x="3847382" y="871269"/>
            <a:ext cx="7372708" cy="5109091"/>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a:solidFill>
                  <a:schemeClr val="bg1"/>
                </a:solidFill>
              </a:rPr>
              <a:t>Impacts to Agriculture</a:t>
            </a:r>
            <a:endParaRPr lang="en-US"/>
          </a:p>
          <a:p>
            <a:endParaRPr lang="en-US" sz="2800">
              <a:solidFill>
                <a:schemeClr val="bg1"/>
              </a:solidFill>
            </a:endParaRPr>
          </a:p>
          <a:p>
            <a:pPr marL="457200" indent="-457200">
              <a:buFont typeface="Arial"/>
              <a:buChar char="•"/>
            </a:pPr>
            <a:r>
              <a:rPr lang="en-US" sz="2800">
                <a:solidFill>
                  <a:schemeClr val="bg1"/>
                </a:solidFill>
              </a:rPr>
              <a:t>Impacts from storms and extreme Weather</a:t>
            </a:r>
          </a:p>
          <a:p>
            <a:endParaRPr lang="en-US" sz="2800">
              <a:solidFill>
                <a:schemeClr val="bg1"/>
              </a:solidFill>
            </a:endParaRPr>
          </a:p>
          <a:p>
            <a:pPr marL="457200" indent="-457200">
              <a:buFont typeface="Arial"/>
              <a:buChar char="•"/>
            </a:pPr>
            <a:r>
              <a:rPr lang="en-US" sz="2800">
                <a:solidFill>
                  <a:schemeClr val="bg1"/>
                </a:solidFill>
              </a:rPr>
              <a:t>Impacts to Infrastructure</a:t>
            </a:r>
          </a:p>
          <a:p>
            <a:endParaRPr lang="en-US" sz="2800">
              <a:solidFill>
                <a:schemeClr val="bg1"/>
              </a:solidFill>
            </a:endParaRPr>
          </a:p>
          <a:p>
            <a:pPr marL="457200" indent="-457200">
              <a:buFont typeface="Arial"/>
              <a:buChar char="•"/>
            </a:pPr>
            <a:r>
              <a:rPr lang="en-US" sz="2800">
                <a:solidFill>
                  <a:schemeClr val="bg1"/>
                </a:solidFill>
              </a:rPr>
              <a:t>Impacts to the Transportation System</a:t>
            </a:r>
          </a:p>
          <a:p>
            <a:endParaRPr lang="en-US" sz="2800">
              <a:solidFill>
                <a:schemeClr val="bg1"/>
              </a:solidFill>
            </a:endParaRPr>
          </a:p>
          <a:p>
            <a:pPr marL="457200" indent="-457200">
              <a:buFont typeface="Arial"/>
              <a:buChar char="•"/>
            </a:pPr>
            <a:r>
              <a:rPr lang="en-US" sz="2800">
                <a:solidFill>
                  <a:schemeClr val="bg1"/>
                </a:solidFill>
              </a:rPr>
              <a:t>Impacts to Human Health and Wellness</a:t>
            </a:r>
          </a:p>
          <a:p>
            <a:endParaRPr lang="en-US" sz="2800">
              <a:solidFill>
                <a:schemeClr val="bg1"/>
              </a:solidFill>
            </a:endParaRPr>
          </a:p>
          <a:p>
            <a:pPr marL="457200" indent="-457200">
              <a:buFont typeface="Arial"/>
              <a:buChar char="•"/>
            </a:pPr>
            <a:r>
              <a:rPr lang="en-US" sz="2800">
                <a:solidFill>
                  <a:schemeClr val="bg1"/>
                </a:solidFill>
              </a:rPr>
              <a:t>Impacts to the Economy</a:t>
            </a:r>
          </a:p>
          <a:p>
            <a:endParaRPr lang="en-US"/>
          </a:p>
        </p:txBody>
      </p:sp>
    </p:spTree>
    <p:extLst>
      <p:ext uri="{BB962C8B-B14F-4D97-AF65-F5344CB8AC3E}">
        <p14:creationId xmlns:p14="http://schemas.microsoft.com/office/powerpoint/2010/main" val="367382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5261-9DF5-A248-836A-914A09A10EEC}"/>
              </a:ext>
            </a:extLst>
          </p:cNvPr>
          <p:cNvSpPr>
            <a:spLocks noGrp="1"/>
          </p:cNvSpPr>
          <p:nvPr>
            <p:ph type="title"/>
          </p:nvPr>
        </p:nvSpPr>
        <p:spPr/>
        <p:txBody>
          <a:bodyPr/>
          <a:lstStyle/>
          <a:p>
            <a:r>
              <a:rPr lang="en-US"/>
              <a:t>Climate Change impacts on Niagara College</a:t>
            </a:r>
          </a:p>
        </p:txBody>
      </p:sp>
      <p:sp>
        <p:nvSpPr>
          <p:cNvPr id="4" name="Text Placeholder 3">
            <a:extLst>
              <a:ext uri="{FF2B5EF4-FFF2-40B4-BE49-F238E27FC236}">
                <a16:creationId xmlns:a16="http://schemas.microsoft.com/office/drawing/2014/main" id="{C256DB61-66E9-714E-9378-D803CFEF5128}"/>
              </a:ext>
            </a:extLst>
          </p:cNvPr>
          <p:cNvSpPr>
            <a:spLocks noGrp="1"/>
          </p:cNvSpPr>
          <p:nvPr>
            <p:ph idx="1"/>
          </p:nvPr>
        </p:nvSpPr>
        <p:spPr/>
        <p:txBody>
          <a:bodyPr/>
          <a:lstStyle/>
          <a:p>
            <a:r>
              <a:rPr lang="en-US">
                <a:solidFill>
                  <a:schemeClr val="bg1"/>
                </a:solidFill>
              </a:rPr>
              <a:t> </a:t>
            </a:r>
          </a:p>
        </p:txBody>
      </p:sp>
      <p:sp>
        <p:nvSpPr>
          <p:cNvPr id="3" name="TextBox 2">
            <a:extLst>
              <a:ext uri="{FF2B5EF4-FFF2-40B4-BE49-F238E27FC236}">
                <a16:creationId xmlns:a16="http://schemas.microsoft.com/office/drawing/2014/main" id="{85E0407E-6494-4154-A1AF-E6B0805253A9}"/>
              </a:ext>
            </a:extLst>
          </p:cNvPr>
          <p:cNvSpPr txBox="1"/>
          <p:nvPr/>
        </p:nvSpPr>
        <p:spPr>
          <a:xfrm>
            <a:off x="3775494" y="1245079"/>
            <a:ext cx="7760897" cy="4216539"/>
          </a:xfrm>
          <a:prstGeom prst="rect">
            <a:avLst/>
          </a:prstGeom>
          <a:solidFill>
            <a:srgbClr val="0070C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solidFill>
                  <a:schemeClr val="bg1"/>
                </a:solidFill>
              </a:rPr>
              <a:t>Impacts to Agriculture</a:t>
            </a:r>
          </a:p>
          <a:p>
            <a:endParaRPr lang="en-US" sz="2800">
              <a:solidFill>
                <a:schemeClr val="bg1"/>
              </a:solidFill>
            </a:endParaRPr>
          </a:p>
          <a:p>
            <a:pPr marL="285750" indent="-285750">
              <a:buFont typeface="Arial"/>
              <a:buChar char="•"/>
            </a:pPr>
            <a:r>
              <a:rPr lang="en-US" sz="2800">
                <a:solidFill>
                  <a:schemeClr val="bg1"/>
                </a:solidFill>
              </a:rPr>
              <a:t>Impacts from Floodplains</a:t>
            </a:r>
          </a:p>
          <a:p>
            <a:endParaRPr lang="en-US" sz="2800">
              <a:solidFill>
                <a:schemeClr val="bg1"/>
              </a:solidFill>
            </a:endParaRPr>
          </a:p>
          <a:p>
            <a:pPr marL="285750" indent="-285750">
              <a:buFont typeface="Arial"/>
              <a:buChar char="•"/>
            </a:pPr>
            <a:r>
              <a:rPr lang="en-US" sz="2800">
                <a:solidFill>
                  <a:schemeClr val="bg1"/>
                </a:solidFill>
              </a:rPr>
              <a:t>Impacts to infrastructure</a:t>
            </a:r>
          </a:p>
          <a:p>
            <a:endParaRPr lang="en-US" sz="2800">
              <a:solidFill>
                <a:schemeClr val="bg1"/>
              </a:solidFill>
            </a:endParaRPr>
          </a:p>
          <a:p>
            <a:pPr marL="285750" indent="-285750">
              <a:buFont typeface="Arial"/>
              <a:buChar char="•"/>
            </a:pPr>
            <a:r>
              <a:rPr lang="en-US" sz="2800">
                <a:solidFill>
                  <a:schemeClr val="bg1"/>
                </a:solidFill>
              </a:rPr>
              <a:t>Impacts to Tourism and Recreation</a:t>
            </a:r>
          </a:p>
          <a:p>
            <a:pPr marL="285750" indent="-285750">
              <a:buFont typeface="Arial"/>
              <a:buChar char="•"/>
            </a:pPr>
            <a:endParaRPr lang="en-US"/>
          </a:p>
          <a:p>
            <a:pPr marL="285750" indent="-285750">
              <a:buFont typeface="Arial"/>
              <a:buChar char="•"/>
            </a:pPr>
            <a:endParaRPr lang="en-US"/>
          </a:p>
          <a:p>
            <a:pPr marL="285750" indent="-285750">
              <a:buFont typeface="Arial"/>
              <a:buChar char="•"/>
            </a:pPr>
            <a:endParaRPr lang="en-US"/>
          </a:p>
          <a:p>
            <a:endParaRPr lang="en-US"/>
          </a:p>
        </p:txBody>
      </p:sp>
    </p:spTree>
    <p:extLst>
      <p:ext uri="{BB962C8B-B14F-4D97-AF65-F5344CB8AC3E}">
        <p14:creationId xmlns:p14="http://schemas.microsoft.com/office/powerpoint/2010/main" val="1829830218"/>
      </p:ext>
    </p:extLst>
  </p:cSld>
  <p:clrMapOvr>
    <a:masterClrMapping/>
  </p:clrMapOvr>
</p:sld>
</file>

<file path=ppt/theme/theme1.xml><?xml version="1.0" encoding="utf-8"?>
<a:theme xmlns:a="http://schemas.openxmlformats.org/drawingml/2006/main" name="Fra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C3E7A2DFB4694E905D13DE68B546A4" ma:contentTypeVersion="10" ma:contentTypeDescription="Create a new document." ma:contentTypeScope="" ma:versionID="d8a05def101d5eb9e3ad3efd3ce5feac">
  <xsd:schema xmlns:xsd="http://www.w3.org/2001/XMLSchema" xmlns:xs="http://www.w3.org/2001/XMLSchema" xmlns:p="http://schemas.microsoft.com/office/2006/metadata/properties" xmlns:ns2="84da0ff3-baa2-4bde-be36-53b4bd50cae8" targetNamespace="http://schemas.microsoft.com/office/2006/metadata/properties" ma:root="true" ma:fieldsID="b19b1ad9875cf093719e36f77545672b" ns2:_="">
    <xsd:import namespace="84da0ff3-baa2-4bde-be36-53b4bd50ca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a0ff3-baa2-4bde-be36-53b4bd50c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E2690D-0F07-48D7-8A1A-13FB88BF12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a0ff3-baa2-4bde-be36-53b4bd50c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A1ABD8-E26A-4471-8821-7D9D5552DD5F}">
  <ds:schemaRefs>
    <ds:schemaRef ds:uri="http://schemas.microsoft.com/sharepoint/v3/contenttype/forms"/>
  </ds:schemaRefs>
</ds:datastoreItem>
</file>

<file path=customXml/itemProps3.xml><?xml version="1.0" encoding="utf-8"?>
<ds:datastoreItem xmlns:ds="http://schemas.openxmlformats.org/officeDocument/2006/customXml" ds:itemID="{D087EEFE-B13F-4788-905A-A9ECAAFD41B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da0ff3-baa2-4bde-be36-53b4bd50cae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7</TotalTime>
  <Words>5335</Words>
  <Application>Microsoft Office PowerPoint</Application>
  <PresentationFormat>Widescreen</PresentationFormat>
  <Paragraphs>358</Paragraphs>
  <Slides>23</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Arial,Sans-Serif</vt:lpstr>
      <vt:lpstr>Calibri</vt:lpstr>
      <vt:lpstr>Corbel</vt:lpstr>
      <vt:lpstr>Noto Serif</vt:lpstr>
      <vt:lpstr>Times New Roman</vt:lpstr>
      <vt:lpstr>Wingdings 2</vt:lpstr>
      <vt:lpstr>Frame</vt:lpstr>
      <vt:lpstr>Climate Change Action Plan </vt:lpstr>
      <vt:lpstr>Agenda </vt:lpstr>
      <vt:lpstr>Introduction</vt:lpstr>
      <vt:lpstr>Global Climate Change </vt:lpstr>
      <vt:lpstr>National Climate Change </vt:lpstr>
      <vt:lpstr>PowerPoint Presentation</vt:lpstr>
      <vt:lpstr>Climate Change impacts in the Niagara Region</vt:lpstr>
      <vt:lpstr>Climate Change impacts in the Niagara Region </vt:lpstr>
      <vt:lpstr>Climate Change impacts on Niagara College</vt:lpstr>
      <vt:lpstr>The Role of Higher Education Institutes</vt:lpstr>
      <vt:lpstr>NC Greening TVET Framework  Example</vt:lpstr>
      <vt:lpstr>SWOT </vt:lpstr>
      <vt:lpstr>NC Sustainability Achievement’s Timeline</vt:lpstr>
      <vt:lpstr>Sustainability Survey Fall 2019</vt:lpstr>
      <vt:lpstr>Benchmarking</vt:lpstr>
      <vt:lpstr>Mitigation Strategies for Niagara College</vt:lpstr>
      <vt:lpstr>Mitigation  Strategies for Niagara  College</vt:lpstr>
      <vt:lpstr>Adaptation </vt:lpstr>
      <vt:lpstr>Limitations</vt:lpstr>
      <vt:lpstr>Next steps</vt:lpstr>
      <vt:lpstr>Conclusions </vt:lpstr>
      <vt:lpstr>Thank you!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 Action Plan</dc:title>
  <dc:creator>Maria Jose Torres Vargas</dc:creator>
  <cp:lastModifiedBy>Taryn Wilkinson</cp:lastModifiedBy>
  <cp:revision>4</cp:revision>
  <dcterms:created xsi:type="dcterms:W3CDTF">2020-04-17T20:04:23Z</dcterms:created>
  <dcterms:modified xsi:type="dcterms:W3CDTF">2021-05-21T01:18:26Z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c8737e-4a28-4017-b4ee-087b55ef5299_Enabled">
    <vt:lpwstr>True</vt:lpwstr>
  </property>
  <property fmtid="{D5CDD505-2E9C-101B-9397-08002B2CF9AE}" pid="3" name="MSIP_Label_1ac8737e-4a28-4017-b4ee-087b55ef5299_SiteId">
    <vt:lpwstr>0edf0ac2-4bf0-4a8e-90b2-b3f527902fb9</vt:lpwstr>
  </property>
  <property fmtid="{D5CDD505-2E9C-101B-9397-08002B2CF9AE}" pid="4" name="MSIP_Label_1ac8737e-4a28-4017-b4ee-087b55ef5299_ActionId">
    <vt:lpwstr>14afbd5b-63db-4420-8e59-31916c5684bd</vt:lpwstr>
  </property>
  <property fmtid="{D5CDD505-2E9C-101B-9397-08002B2CF9AE}" pid="5" name="MSIP_Label_1ac8737e-4a28-4017-b4ee-087b55ef5299_Method">
    <vt:lpwstr>Standard</vt:lpwstr>
  </property>
  <property fmtid="{D5CDD505-2E9C-101B-9397-08002B2CF9AE}" pid="6" name="MSIP_Label_1ac8737e-4a28-4017-b4ee-087b55ef5299_SetDate">
    <vt:lpwstr>2021-05-21T01:11:11Z</vt:lpwstr>
  </property>
  <property fmtid="{D5CDD505-2E9C-101B-9397-08002B2CF9AE}" pid="7" name="MSIP_Label_1ac8737e-4a28-4017-b4ee-087b55ef5299_Name">
    <vt:lpwstr>General</vt:lpwstr>
  </property>
  <property fmtid="{D5CDD505-2E9C-101B-9397-08002B2CF9AE}" pid="8" name="MSIP_Label_1ac8737e-4a28-4017-b4ee-087b55ef5299_ContentBits">
    <vt:lpwstr>0</vt:lpwstr>
  </property>
  <property fmtid="{D5CDD505-2E9C-101B-9397-08002B2CF9AE}" pid="9" name="ContentTypeId">
    <vt:lpwstr>0x010100BFC3E7A2DFB4694E905D13DE68B546A4</vt:lpwstr>
  </property>
</Properties>
</file>