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diagrams/data2.xml" ContentType="application/vnd.openxmlformats-officedocument.drawingml.diagramData+xml"/>
  <Override PartName="/ppt/diagrams/data9.xml" ContentType="application/vnd.openxmlformats-officedocument.drawingml.diagramData+xml"/>
  <Override PartName="/ppt/diagrams/data8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3.xml" ContentType="application/vnd.openxmlformats-officedocument.drawingml.diagramData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diagrams/data1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quickStyle8.xml" ContentType="application/vnd.openxmlformats-officedocument.drawingml.diagramStyle+xml"/>
  <Override PartName="/ppt/diagrams/quickStyle1.xml" ContentType="application/vnd.openxmlformats-officedocument.drawingml.diagramStyle+xml"/>
  <Override PartName="/ppt/diagrams/drawing8.xml" ContentType="application/vnd.ms-office.drawingml.diagramDrawing+xml"/>
  <Override PartName="/ppt/diagrams/layout8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theme/theme1.xml" ContentType="application/vnd.openxmlformats-officedocument.theme+xml"/>
  <Override PartName="/ppt/diagrams/layout9.xml" ContentType="application/vnd.openxmlformats-officedocument.drawingml.diagramLayout+xml"/>
  <Override PartName="/ppt/diagrams/drawing9.xml" ContentType="application/vnd.ms-office.drawingml.diagramDrawing+xml"/>
  <Override PartName="/ppt/diagrams/colors7.xml" ContentType="application/vnd.openxmlformats-officedocument.drawingml.diagramColors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rawing7.xml" ContentType="application/vnd.ms-office.drawingml.diagramDrawing+xml"/>
  <Override PartName="/ppt/diagrams/colors6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6.xml" ContentType="application/vnd.openxmlformats-officedocument.drawingml.diagramLayout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drawing6.xml" ContentType="application/vnd.ms-office.drawingml.diagramDrawing+xml"/>
  <Override PartName="/ppt/diagrams/quickStyle7.xml" ContentType="application/vnd.openxmlformats-officedocument.drawingml.diagramStyle+xml"/>
  <Override PartName="/ppt/diagrams/layout7.xml" ContentType="application/vnd.openxmlformats-officedocument.drawingml.diagramLayou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4" r:id="rId4"/>
    <p:sldId id="257" r:id="rId5"/>
    <p:sldId id="258" r:id="rId6"/>
    <p:sldId id="259" r:id="rId7"/>
    <p:sldId id="267" r:id="rId8"/>
    <p:sldId id="260" r:id="rId9"/>
    <p:sldId id="261" r:id="rId10"/>
    <p:sldId id="262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0" y="-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6" Type="http://schemas.openxmlformats.org/officeDocument/2006/relationships/image" Target="../media/image18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7.png"/><Relationship Id="rId14" Type="http://schemas.openxmlformats.org/officeDocument/2006/relationships/image" Target="../media/image1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svg"/><Relationship Id="rId1" Type="http://schemas.openxmlformats.org/officeDocument/2006/relationships/image" Target="../media/image14.png"/><Relationship Id="rId6" Type="http://schemas.openxmlformats.org/officeDocument/2006/relationships/image" Target="../media/image27.svg"/><Relationship Id="rId5" Type="http://schemas.openxmlformats.org/officeDocument/2006/relationships/image" Target="../media/image16.png"/><Relationship Id="rId4" Type="http://schemas.openxmlformats.org/officeDocument/2006/relationships/image" Target="../media/image25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svg"/><Relationship Id="rId1" Type="http://schemas.openxmlformats.org/officeDocument/2006/relationships/image" Target="../media/image19.png"/><Relationship Id="rId6" Type="http://schemas.openxmlformats.org/officeDocument/2006/relationships/image" Target="../media/image35.svg"/><Relationship Id="rId5" Type="http://schemas.openxmlformats.org/officeDocument/2006/relationships/image" Target="../media/image21.png"/><Relationship Id="rId4" Type="http://schemas.openxmlformats.org/officeDocument/2006/relationships/image" Target="../media/image33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8.svg"/><Relationship Id="rId1" Type="http://schemas.openxmlformats.org/officeDocument/2006/relationships/image" Target="../media/image23.png"/><Relationship Id="rId6" Type="http://schemas.openxmlformats.org/officeDocument/2006/relationships/image" Target="../media/image42.svg"/><Relationship Id="rId5" Type="http://schemas.openxmlformats.org/officeDocument/2006/relationships/image" Target="../media/image25.png"/><Relationship Id="rId4" Type="http://schemas.openxmlformats.org/officeDocument/2006/relationships/image" Target="../media/image4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8.svg"/><Relationship Id="rId1" Type="http://schemas.openxmlformats.org/officeDocument/2006/relationships/image" Target="../media/image23.png"/><Relationship Id="rId4" Type="http://schemas.openxmlformats.org/officeDocument/2006/relationships/image" Target="../media/image47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12" Type="http://schemas.openxmlformats.org/officeDocument/2006/relationships/image" Target="../media/image59.svg"/><Relationship Id="rId2" Type="http://schemas.openxmlformats.org/officeDocument/2006/relationships/image" Target="../media/image49.svg"/><Relationship Id="rId1" Type="http://schemas.openxmlformats.org/officeDocument/2006/relationships/image" Target="../media/image29.png"/><Relationship Id="rId6" Type="http://schemas.openxmlformats.org/officeDocument/2006/relationships/image" Target="../media/image53.svg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0" Type="http://schemas.openxmlformats.org/officeDocument/2006/relationships/image" Target="../media/image57.svg"/><Relationship Id="rId4" Type="http://schemas.openxmlformats.org/officeDocument/2006/relationships/image" Target="../media/image51.svg"/><Relationship Id="rId9" Type="http://schemas.openxmlformats.org/officeDocument/2006/relationships/image" Target="../media/image33.png"/><Relationship Id="rId14" Type="http://schemas.openxmlformats.org/officeDocument/2006/relationships/image" Target="../media/image61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image" Target="../media/image63.svg"/><Relationship Id="rId1" Type="http://schemas.openxmlformats.org/officeDocument/2006/relationships/image" Target="../media/image36.png"/><Relationship Id="rId6" Type="http://schemas.openxmlformats.org/officeDocument/2006/relationships/image" Target="../media/image8.svg"/><Relationship Id="rId5" Type="http://schemas.openxmlformats.org/officeDocument/2006/relationships/image" Target="../media/image38.png"/><Relationship Id="rId4" Type="http://schemas.openxmlformats.org/officeDocument/2006/relationships/image" Target="../media/image65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69.svg"/><Relationship Id="rId1" Type="http://schemas.openxmlformats.org/officeDocument/2006/relationships/image" Target="../media/image40.png"/><Relationship Id="rId6" Type="http://schemas.openxmlformats.org/officeDocument/2006/relationships/image" Target="../media/image73.svg"/><Relationship Id="rId5" Type="http://schemas.openxmlformats.org/officeDocument/2006/relationships/image" Target="../media/image42.png"/><Relationship Id="rId4" Type="http://schemas.openxmlformats.org/officeDocument/2006/relationships/image" Target="../media/image71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7.svg"/><Relationship Id="rId1" Type="http://schemas.openxmlformats.org/officeDocument/2006/relationships/image" Target="../media/image44.png"/><Relationship Id="rId4" Type="http://schemas.openxmlformats.org/officeDocument/2006/relationships/image" Target="../media/image7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4.svg"/><Relationship Id="rId2" Type="http://schemas.openxmlformats.org/officeDocument/2006/relationships/image" Target="../media/image4.svg"/><Relationship Id="rId16" Type="http://schemas.openxmlformats.org/officeDocument/2006/relationships/image" Target="../media/image18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7.png"/><Relationship Id="rId14" Type="http://schemas.openxmlformats.org/officeDocument/2006/relationships/image" Target="../media/image1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svg"/><Relationship Id="rId1" Type="http://schemas.openxmlformats.org/officeDocument/2006/relationships/image" Target="../media/image14.png"/><Relationship Id="rId6" Type="http://schemas.openxmlformats.org/officeDocument/2006/relationships/image" Target="../media/image27.svg"/><Relationship Id="rId5" Type="http://schemas.openxmlformats.org/officeDocument/2006/relationships/image" Target="../media/image16.png"/><Relationship Id="rId4" Type="http://schemas.openxmlformats.org/officeDocument/2006/relationships/image" Target="../media/image2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svg"/><Relationship Id="rId1" Type="http://schemas.openxmlformats.org/officeDocument/2006/relationships/image" Target="../media/image19.png"/><Relationship Id="rId6" Type="http://schemas.openxmlformats.org/officeDocument/2006/relationships/image" Target="../media/image35.svg"/><Relationship Id="rId5" Type="http://schemas.openxmlformats.org/officeDocument/2006/relationships/image" Target="../media/image21.png"/><Relationship Id="rId4" Type="http://schemas.openxmlformats.org/officeDocument/2006/relationships/image" Target="../media/image33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8.svg"/><Relationship Id="rId1" Type="http://schemas.openxmlformats.org/officeDocument/2006/relationships/image" Target="../media/image23.png"/><Relationship Id="rId6" Type="http://schemas.openxmlformats.org/officeDocument/2006/relationships/image" Target="../media/image42.svg"/><Relationship Id="rId5" Type="http://schemas.openxmlformats.org/officeDocument/2006/relationships/image" Target="../media/image25.png"/><Relationship Id="rId4" Type="http://schemas.openxmlformats.org/officeDocument/2006/relationships/image" Target="../media/image4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8.svg"/><Relationship Id="rId1" Type="http://schemas.openxmlformats.org/officeDocument/2006/relationships/image" Target="../media/image23.png"/><Relationship Id="rId4" Type="http://schemas.openxmlformats.org/officeDocument/2006/relationships/image" Target="../media/image47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12" Type="http://schemas.openxmlformats.org/officeDocument/2006/relationships/image" Target="../media/image59.svg"/><Relationship Id="rId2" Type="http://schemas.openxmlformats.org/officeDocument/2006/relationships/image" Target="../media/image49.svg"/><Relationship Id="rId1" Type="http://schemas.openxmlformats.org/officeDocument/2006/relationships/image" Target="../media/image29.png"/><Relationship Id="rId6" Type="http://schemas.openxmlformats.org/officeDocument/2006/relationships/image" Target="../media/image53.svg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0" Type="http://schemas.openxmlformats.org/officeDocument/2006/relationships/image" Target="../media/image57.svg"/><Relationship Id="rId4" Type="http://schemas.openxmlformats.org/officeDocument/2006/relationships/image" Target="../media/image51.svg"/><Relationship Id="rId9" Type="http://schemas.openxmlformats.org/officeDocument/2006/relationships/image" Target="../media/image33.png"/><Relationship Id="rId14" Type="http://schemas.openxmlformats.org/officeDocument/2006/relationships/image" Target="../media/image61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image" Target="../media/image63.svg"/><Relationship Id="rId1" Type="http://schemas.openxmlformats.org/officeDocument/2006/relationships/image" Target="../media/image36.png"/><Relationship Id="rId6" Type="http://schemas.openxmlformats.org/officeDocument/2006/relationships/image" Target="../media/image8.svg"/><Relationship Id="rId5" Type="http://schemas.openxmlformats.org/officeDocument/2006/relationships/image" Target="../media/image38.png"/><Relationship Id="rId4" Type="http://schemas.openxmlformats.org/officeDocument/2006/relationships/image" Target="../media/image65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69.svg"/><Relationship Id="rId1" Type="http://schemas.openxmlformats.org/officeDocument/2006/relationships/image" Target="../media/image40.png"/><Relationship Id="rId6" Type="http://schemas.openxmlformats.org/officeDocument/2006/relationships/image" Target="../media/image73.svg"/><Relationship Id="rId5" Type="http://schemas.openxmlformats.org/officeDocument/2006/relationships/image" Target="../media/image42.png"/><Relationship Id="rId4" Type="http://schemas.openxmlformats.org/officeDocument/2006/relationships/image" Target="../media/image71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7.svg"/><Relationship Id="rId1" Type="http://schemas.openxmlformats.org/officeDocument/2006/relationships/image" Target="../media/image44.png"/><Relationship Id="rId4" Type="http://schemas.openxmlformats.org/officeDocument/2006/relationships/image" Target="../media/image7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6CF78F-A65A-4E84-B613-30CD6682C0FC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23165339-0EDC-48D0-95E0-1592761D519E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 err="1">
              <a:solidFill>
                <a:schemeClr val="accent2"/>
              </a:solidFill>
            </a:rPr>
            <a:t>Personal</a:t>
          </a:r>
          <a:r>
            <a:rPr lang="pt-PT" dirty="0">
              <a:solidFill>
                <a:schemeClr val="accent2"/>
              </a:solidFill>
            </a:rPr>
            <a:t> background</a:t>
          </a:r>
          <a:endParaRPr lang="en-US" dirty="0">
            <a:solidFill>
              <a:schemeClr val="accent2"/>
            </a:solidFill>
          </a:endParaRPr>
        </a:p>
      </dgm:t>
    </dgm:pt>
    <dgm:pt modelId="{DB5FEF60-245D-46EB-8F52-A322FA99CF09}" type="parTrans" cxnId="{AC53AB44-4700-40FE-9194-04C638DC834D}">
      <dgm:prSet/>
      <dgm:spPr/>
      <dgm:t>
        <a:bodyPr/>
        <a:lstStyle/>
        <a:p>
          <a:endParaRPr lang="en-US"/>
        </a:p>
      </dgm:t>
    </dgm:pt>
    <dgm:pt modelId="{A4044A29-BFCF-4B83-A63C-213E2E7CA3C1}" type="sibTrans" cxnId="{AC53AB44-4700-40FE-9194-04C638DC834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7A36D6B-469D-47CD-8E99-C8888EE47BB4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 err="1"/>
            <a:t>Context</a:t>
          </a:r>
          <a:r>
            <a:rPr lang="pt-PT" dirty="0"/>
            <a:t> </a:t>
          </a:r>
          <a:r>
            <a:rPr lang="pt-PT" dirty="0" err="1"/>
            <a:t>of</a:t>
          </a:r>
          <a:r>
            <a:rPr lang="pt-PT" dirty="0"/>
            <a:t> </a:t>
          </a:r>
          <a:r>
            <a:rPr lang="pt-PT" dirty="0" err="1"/>
            <a:t>the</a:t>
          </a:r>
          <a:r>
            <a:rPr lang="pt-PT" dirty="0"/>
            <a:t> </a:t>
          </a:r>
          <a:r>
            <a:rPr lang="pt-PT" dirty="0" err="1"/>
            <a:t>project</a:t>
          </a:r>
          <a:endParaRPr lang="en-US" dirty="0"/>
        </a:p>
      </dgm:t>
    </dgm:pt>
    <dgm:pt modelId="{C4564638-C3D0-4EF7-A75C-17D86624326C}" type="parTrans" cxnId="{FAEF5E53-B894-4056-AD08-B77D4290875E}">
      <dgm:prSet/>
      <dgm:spPr/>
      <dgm:t>
        <a:bodyPr/>
        <a:lstStyle/>
        <a:p>
          <a:endParaRPr lang="en-US"/>
        </a:p>
      </dgm:t>
    </dgm:pt>
    <dgm:pt modelId="{2B474FCD-69F2-48E2-B5E7-AADDA29D437C}" type="sibTrans" cxnId="{FAEF5E53-B894-4056-AD08-B77D4290875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276885F-B1F9-44C8-B044-E221478B0903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 err="1">
              <a:solidFill>
                <a:schemeClr val="tx2">
                  <a:lumMod val="50000"/>
                  <a:lumOff val="50000"/>
                </a:schemeClr>
              </a:solidFill>
            </a:rPr>
            <a:t>Bee</a:t>
          </a:r>
          <a:r>
            <a:rPr lang="pt-PT" dirty="0">
              <a:solidFill>
                <a:schemeClr val="tx2">
                  <a:lumMod val="50000"/>
                  <a:lumOff val="50000"/>
                </a:schemeClr>
              </a:solidFill>
            </a:rPr>
            <a:t> Campus </a:t>
          </a:r>
          <a:r>
            <a:rPr lang="pt-PT" dirty="0" err="1">
              <a:solidFill>
                <a:schemeClr val="tx2">
                  <a:lumMod val="50000"/>
                  <a:lumOff val="50000"/>
                </a:schemeClr>
              </a:solidFill>
            </a:rPr>
            <a:t>Certification</a:t>
          </a:r>
          <a:endParaRPr lang="en-US" dirty="0">
            <a:solidFill>
              <a:schemeClr val="tx2">
                <a:lumMod val="50000"/>
                <a:lumOff val="50000"/>
              </a:schemeClr>
            </a:solidFill>
          </a:endParaRPr>
        </a:p>
      </dgm:t>
    </dgm:pt>
    <dgm:pt modelId="{5C5E0767-FEE3-43B1-8605-5ED7785CB336}" type="parTrans" cxnId="{C4749928-878C-4E80-A0B3-BF57D16464EB}">
      <dgm:prSet/>
      <dgm:spPr/>
      <dgm:t>
        <a:bodyPr/>
        <a:lstStyle/>
        <a:p>
          <a:endParaRPr lang="en-US"/>
        </a:p>
      </dgm:t>
    </dgm:pt>
    <dgm:pt modelId="{906DB5F8-54F1-411E-BE18-641624B37B92}" type="sibTrans" cxnId="{C4749928-878C-4E80-A0B3-BF57D16464E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190128C-C43E-48BD-B553-77A248BFFF97}">
      <dgm:prSet/>
      <dgm:spPr/>
      <dgm:t>
        <a:bodyPr/>
        <a:lstStyle/>
        <a:p>
          <a:pPr>
            <a:lnSpc>
              <a:spcPct val="100000"/>
            </a:lnSpc>
          </a:pPr>
          <a:r>
            <a:rPr lang="pt-PT"/>
            <a:t>WHC Certification</a:t>
          </a:r>
          <a:endParaRPr lang="en-US"/>
        </a:p>
      </dgm:t>
    </dgm:pt>
    <dgm:pt modelId="{0C201510-D087-4244-9F4F-3D50B98BB0E9}" type="parTrans" cxnId="{955130AE-3F0A-4605-9969-EEEC3C7F1ED2}">
      <dgm:prSet/>
      <dgm:spPr/>
      <dgm:t>
        <a:bodyPr/>
        <a:lstStyle/>
        <a:p>
          <a:endParaRPr lang="en-US"/>
        </a:p>
      </dgm:t>
    </dgm:pt>
    <dgm:pt modelId="{103F6B82-12F0-46DE-8B8D-4C24B4CA2FDC}" type="sibTrans" cxnId="{955130AE-3F0A-4605-9969-EEEC3C7F1ED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27145A5-DBA8-4675-9BDD-EFBEC422D161}">
      <dgm:prSet/>
      <dgm:spPr/>
      <dgm:t>
        <a:bodyPr/>
        <a:lstStyle/>
        <a:p>
          <a:pPr>
            <a:lnSpc>
              <a:spcPct val="100000"/>
            </a:lnSpc>
          </a:pPr>
          <a:r>
            <a:rPr lang="pt-PT"/>
            <a:t>Positives</a:t>
          </a:r>
          <a:endParaRPr lang="en-US"/>
        </a:p>
      </dgm:t>
    </dgm:pt>
    <dgm:pt modelId="{4917DF0B-4B63-4E19-AE9A-C1B4C92B7073}" type="parTrans" cxnId="{DC0DAEDD-8570-4C9B-AF35-40AD5B2B49EB}">
      <dgm:prSet/>
      <dgm:spPr/>
      <dgm:t>
        <a:bodyPr/>
        <a:lstStyle/>
        <a:p>
          <a:endParaRPr lang="en-US"/>
        </a:p>
      </dgm:t>
    </dgm:pt>
    <dgm:pt modelId="{41D9DF36-C907-47CB-9E9A-B34D432B190C}" type="sibTrans" cxnId="{DC0DAEDD-8570-4C9B-AF35-40AD5B2B49E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437B14D-8FA2-4E76-B019-E5970F140266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 err="1">
              <a:solidFill>
                <a:schemeClr val="accent5"/>
              </a:solidFill>
            </a:rPr>
            <a:t>Learnings</a:t>
          </a:r>
          <a:endParaRPr lang="en-US" dirty="0">
            <a:solidFill>
              <a:schemeClr val="accent5"/>
            </a:solidFill>
          </a:endParaRPr>
        </a:p>
      </dgm:t>
    </dgm:pt>
    <dgm:pt modelId="{8FF22134-A18B-4847-A86F-126F6D0EF8AC}" type="parTrans" cxnId="{3D138CD2-F422-4371-BCDE-24D584B5AE52}">
      <dgm:prSet/>
      <dgm:spPr/>
      <dgm:t>
        <a:bodyPr/>
        <a:lstStyle/>
        <a:p>
          <a:endParaRPr lang="en-US"/>
        </a:p>
      </dgm:t>
    </dgm:pt>
    <dgm:pt modelId="{71717002-02A0-46C8-931F-1DCA99A675B4}" type="sibTrans" cxnId="{3D138CD2-F422-4371-BCDE-24D584B5AE5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FB74D3F-5263-4D81-896B-5E30BE4A7D4F}">
      <dgm:prSet/>
      <dgm:spPr/>
      <dgm:t>
        <a:bodyPr/>
        <a:lstStyle/>
        <a:p>
          <a:pPr>
            <a:lnSpc>
              <a:spcPct val="100000"/>
            </a:lnSpc>
          </a:pPr>
          <a:r>
            <a:rPr lang="pt-PT"/>
            <a:t>Recommendations</a:t>
          </a:r>
          <a:endParaRPr lang="en-US"/>
        </a:p>
      </dgm:t>
    </dgm:pt>
    <dgm:pt modelId="{139C36EB-2FC6-4008-B658-DE5835356F83}" type="parTrans" cxnId="{BE8F9C57-4D63-442D-AFA0-14B894A46439}">
      <dgm:prSet/>
      <dgm:spPr/>
      <dgm:t>
        <a:bodyPr/>
        <a:lstStyle/>
        <a:p>
          <a:endParaRPr lang="en-US"/>
        </a:p>
      </dgm:t>
    </dgm:pt>
    <dgm:pt modelId="{0AB42900-9B6B-4F7B-B5FB-FB097F218656}" type="sibTrans" cxnId="{BE8F9C57-4D63-442D-AFA0-14B894A4643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9A1465B-964B-48AA-838B-DBFB89747558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 err="1"/>
            <a:t>Acknowledgements</a:t>
          </a:r>
          <a:r>
            <a:rPr lang="pt-PT" dirty="0"/>
            <a:t> </a:t>
          </a:r>
          <a:endParaRPr lang="en-US" dirty="0"/>
        </a:p>
      </dgm:t>
    </dgm:pt>
    <dgm:pt modelId="{232E363D-A9CA-4157-92D6-DB02C371C33A}" type="parTrans" cxnId="{228069E2-1CF0-4311-9B74-ACD36784B433}">
      <dgm:prSet/>
      <dgm:spPr/>
      <dgm:t>
        <a:bodyPr/>
        <a:lstStyle/>
        <a:p>
          <a:endParaRPr lang="en-US"/>
        </a:p>
      </dgm:t>
    </dgm:pt>
    <dgm:pt modelId="{80D09B17-90E6-43A8-BDA6-EB9923997C21}" type="sibTrans" cxnId="{228069E2-1CF0-4311-9B74-ACD36784B433}">
      <dgm:prSet/>
      <dgm:spPr/>
      <dgm:t>
        <a:bodyPr/>
        <a:lstStyle/>
        <a:p>
          <a:endParaRPr lang="en-US"/>
        </a:p>
      </dgm:t>
    </dgm:pt>
    <dgm:pt modelId="{D11B570F-D85A-4EB9-9B76-FA64452665CE}" type="pres">
      <dgm:prSet presAssocID="{DC6CF78F-A65A-4E84-B613-30CD6682C0FC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FB0CEA-9494-407F-B533-3667D5A6BA10}" type="pres">
      <dgm:prSet presAssocID="{DC6CF78F-A65A-4E84-B613-30CD6682C0FC}" presName="container" presStyleCnt="0">
        <dgm:presLayoutVars>
          <dgm:dir/>
          <dgm:resizeHandles val="exact"/>
        </dgm:presLayoutVars>
      </dgm:prSet>
      <dgm:spPr/>
    </dgm:pt>
    <dgm:pt modelId="{B458A942-77DD-4DE9-9AB1-CDC59792ADBB}" type="pres">
      <dgm:prSet presAssocID="{23165339-0EDC-48D0-95E0-1592761D519E}" presName="compNode" presStyleCnt="0"/>
      <dgm:spPr/>
    </dgm:pt>
    <dgm:pt modelId="{8A807EB4-65A8-4B1A-A1F5-3AAD2B4DBAE3}" type="pres">
      <dgm:prSet presAssocID="{23165339-0EDC-48D0-95E0-1592761D519E}" presName="iconBgRect" presStyleLbl="bgShp" presStyleIdx="0" presStyleCnt="8"/>
      <dgm:spPr/>
    </dgm:pt>
    <dgm:pt modelId="{26F0ED2C-0493-400A-9AAC-29E37FCF64FA}" type="pres">
      <dgm:prSet presAssocID="{23165339-0EDC-48D0-95E0-1592761D519E}" presName="iconRect" presStyleLbl="node1" presStyleIdx="0" presStyleCnt="8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Employee Badge"/>
        </a:ext>
      </dgm:extLst>
    </dgm:pt>
    <dgm:pt modelId="{307F4B6E-FB9D-4FC0-9985-D448BC61BEDC}" type="pres">
      <dgm:prSet presAssocID="{23165339-0EDC-48D0-95E0-1592761D519E}" presName="spaceRect" presStyleCnt="0"/>
      <dgm:spPr/>
    </dgm:pt>
    <dgm:pt modelId="{356F06E7-83B6-41EC-BF23-938691FC3089}" type="pres">
      <dgm:prSet presAssocID="{23165339-0EDC-48D0-95E0-1592761D519E}" presName="textRect" presStyleLbl="revTx" presStyleIdx="0" presStyleCnt="8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868BA82-7D89-4AF4-A9DF-803058CD6810}" type="pres">
      <dgm:prSet presAssocID="{A4044A29-BFCF-4B83-A63C-213E2E7CA3C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483B5D1-1EDF-4F05-B1E5-BF2E45C42A44}" type="pres">
      <dgm:prSet presAssocID="{97A36D6B-469D-47CD-8E99-C8888EE47BB4}" presName="compNode" presStyleCnt="0"/>
      <dgm:spPr/>
    </dgm:pt>
    <dgm:pt modelId="{F9C4107B-C870-4D39-B877-07BF019E4D60}" type="pres">
      <dgm:prSet presAssocID="{97A36D6B-469D-47CD-8E99-C8888EE47BB4}" presName="iconBgRect" presStyleLbl="bgShp" presStyleIdx="1" presStyleCnt="8"/>
      <dgm:spPr/>
    </dgm:pt>
    <dgm:pt modelId="{370EB705-4D92-4AF5-9D0C-9A4F8565EC93}" type="pres">
      <dgm:prSet presAssocID="{97A36D6B-469D-47CD-8E99-C8888EE47BB4}" presName="iconRect" presStyleLbl="node1" presStyleIdx="1" presStyleCnt="8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734FE01E-0CAC-4E5E-93FA-39E8B7141A37}" type="pres">
      <dgm:prSet presAssocID="{97A36D6B-469D-47CD-8E99-C8888EE47BB4}" presName="spaceRect" presStyleCnt="0"/>
      <dgm:spPr/>
    </dgm:pt>
    <dgm:pt modelId="{24780D43-E243-4126-BC4E-969DA9F9C64E}" type="pres">
      <dgm:prSet presAssocID="{97A36D6B-469D-47CD-8E99-C8888EE47BB4}" presName="textRect" presStyleLbl="revTx" presStyleIdx="1" presStyleCnt="8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8931DCB1-17AF-461F-8668-40A4E8428BBE}" type="pres">
      <dgm:prSet presAssocID="{2B474FCD-69F2-48E2-B5E7-AADDA29D437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753014D-AD8F-473E-8EC4-F788E5F10740}" type="pres">
      <dgm:prSet presAssocID="{1276885F-B1F9-44C8-B044-E221478B0903}" presName="compNode" presStyleCnt="0"/>
      <dgm:spPr/>
    </dgm:pt>
    <dgm:pt modelId="{AD4EEED7-5388-4396-B8C4-01DE05FABC48}" type="pres">
      <dgm:prSet presAssocID="{1276885F-B1F9-44C8-B044-E221478B0903}" presName="iconBgRect" presStyleLbl="bgShp" presStyleIdx="2" presStyleCnt="8"/>
      <dgm:spPr>
        <a:solidFill>
          <a:schemeClr val="tx2">
            <a:lumMod val="50000"/>
            <a:lumOff val="50000"/>
          </a:schemeClr>
        </a:solidFill>
      </dgm:spPr>
    </dgm:pt>
    <dgm:pt modelId="{4298C114-DACA-4F1A-B3B4-82C2039E9BD3}" type="pres">
      <dgm:prSet presAssocID="{1276885F-B1F9-44C8-B044-E221478B0903}" presName="iconRect" presStyleLbl="node1" presStyleIdx="2" presStyleCnt="8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Abelha"/>
        </a:ext>
      </dgm:extLst>
    </dgm:pt>
    <dgm:pt modelId="{877DFC0F-FE2D-4B7C-A794-A25EBCC34F1F}" type="pres">
      <dgm:prSet presAssocID="{1276885F-B1F9-44C8-B044-E221478B0903}" presName="spaceRect" presStyleCnt="0"/>
      <dgm:spPr/>
    </dgm:pt>
    <dgm:pt modelId="{5EE01F44-F20F-4A31-A072-FEB4DEA7ABEE}" type="pres">
      <dgm:prSet presAssocID="{1276885F-B1F9-44C8-B044-E221478B0903}" presName="textRect" presStyleLbl="revTx" presStyleIdx="2" presStyleCnt="8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553BA465-B894-4231-B407-D81AE8483E01}" type="pres">
      <dgm:prSet presAssocID="{906DB5F8-54F1-411E-BE18-641624B37B9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A4A0536-FD63-4D2F-B3A7-9E2C3C7FBBA2}" type="pres">
      <dgm:prSet presAssocID="{A190128C-C43E-48BD-B553-77A248BFFF97}" presName="compNode" presStyleCnt="0"/>
      <dgm:spPr/>
    </dgm:pt>
    <dgm:pt modelId="{F2A0193B-59AF-40B7-B56A-96F399B0CEF5}" type="pres">
      <dgm:prSet presAssocID="{A190128C-C43E-48BD-B553-77A248BFFF97}" presName="iconBgRect" presStyleLbl="bgShp" presStyleIdx="3" presStyleCnt="8"/>
      <dgm:spPr/>
    </dgm:pt>
    <dgm:pt modelId="{35740F02-DC81-4FD7-94AB-DCFD94DA63F9}" type="pres">
      <dgm:prSet presAssocID="{A190128C-C43E-48BD-B553-77A248BFFF97}" presName="iconRect" presStyleLbl="node1" presStyleIdx="3" presStyleCnt="8"/>
      <dgm:spPr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Diploma"/>
        </a:ext>
      </dgm:extLst>
    </dgm:pt>
    <dgm:pt modelId="{2BB25866-C1F4-486A-924F-2830638D9F4E}" type="pres">
      <dgm:prSet presAssocID="{A190128C-C43E-48BD-B553-77A248BFFF97}" presName="spaceRect" presStyleCnt="0"/>
      <dgm:spPr/>
    </dgm:pt>
    <dgm:pt modelId="{F5A4E04E-9E0B-45B2-B387-7340E7BE5B6E}" type="pres">
      <dgm:prSet presAssocID="{A190128C-C43E-48BD-B553-77A248BFFF97}" presName="textRect" presStyleLbl="revTx" presStyleIdx="3" presStyleCnt="8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89BA7D74-B397-4BFF-8FFD-55681A51B9E3}" type="pres">
      <dgm:prSet presAssocID="{103F6B82-12F0-46DE-8B8D-4C24B4CA2FD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DD5584ED-1A2B-4747-9AA2-4FF7912C1679}" type="pres">
      <dgm:prSet presAssocID="{727145A5-DBA8-4675-9BDD-EFBEC422D161}" presName="compNode" presStyleCnt="0"/>
      <dgm:spPr/>
    </dgm:pt>
    <dgm:pt modelId="{532E5681-888C-4650-B1BF-AAF8DEE4DD17}" type="pres">
      <dgm:prSet presAssocID="{727145A5-DBA8-4675-9BDD-EFBEC422D161}" presName="iconBgRect" presStyleLbl="bgShp" presStyleIdx="4" presStyleCnt="8"/>
      <dgm:spPr/>
    </dgm:pt>
    <dgm:pt modelId="{B1CC198C-BB96-42B6-A92B-E72522112400}" type="pres">
      <dgm:prSet presAssocID="{727145A5-DBA8-4675-9BDD-EFBEC422D161}" presName="iconRect" presStyleLbl="node1" presStyleIdx="4" presStyleCnt="8"/>
      <dgm:spPr>
        <a:blipFill>
          <a:blip xmlns:r="http://schemas.openxmlformats.org/officeDocument/2006/relationships"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Add"/>
        </a:ext>
      </dgm:extLst>
    </dgm:pt>
    <dgm:pt modelId="{7AA22EA7-3336-4D39-BD14-9466735AEDBF}" type="pres">
      <dgm:prSet presAssocID="{727145A5-DBA8-4675-9BDD-EFBEC422D161}" presName="spaceRect" presStyleCnt="0"/>
      <dgm:spPr/>
    </dgm:pt>
    <dgm:pt modelId="{287B350A-579C-443E-8E35-514649BF75F1}" type="pres">
      <dgm:prSet presAssocID="{727145A5-DBA8-4675-9BDD-EFBEC422D161}" presName="textRect" presStyleLbl="revTx" presStyleIdx="4" presStyleCnt="8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C2C72686-712D-4C88-82DA-08F67B93EFD5}" type="pres">
      <dgm:prSet presAssocID="{41D9DF36-C907-47CB-9E9A-B34D432B190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E43E6CF-6E6C-436D-8CF2-DBA9ECB70C55}" type="pres">
      <dgm:prSet presAssocID="{8437B14D-8FA2-4E76-B019-E5970F140266}" presName="compNode" presStyleCnt="0"/>
      <dgm:spPr/>
    </dgm:pt>
    <dgm:pt modelId="{D023FD51-B160-4627-8FB3-4DF44AE7800F}" type="pres">
      <dgm:prSet presAssocID="{8437B14D-8FA2-4E76-B019-E5970F140266}" presName="iconBgRect" presStyleLbl="bgShp" presStyleIdx="5" presStyleCnt="8"/>
      <dgm:spPr>
        <a:solidFill>
          <a:schemeClr val="accent5"/>
        </a:solidFill>
      </dgm:spPr>
    </dgm:pt>
    <dgm:pt modelId="{D8C0F330-6D12-4F22-8476-A398D2F3D90F}" type="pres">
      <dgm:prSet presAssocID="{8437B14D-8FA2-4E76-B019-E5970F140266}" presName="iconRect" presStyleLbl="node1" presStyleIdx="5" presStyleCnt="8"/>
      <dgm:spPr>
        <a:blipFill>
          <a:blip xmlns:r="http://schemas.openxmlformats.org/officeDocument/2006/relationships"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Investigação"/>
        </a:ext>
      </dgm:extLst>
    </dgm:pt>
    <dgm:pt modelId="{11C4D483-C077-4BE1-89A9-107312592583}" type="pres">
      <dgm:prSet presAssocID="{8437B14D-8FA2-4E76-B019-E5970F140266}" presName="spaceRect" presStyleCnt="0"/>
      <dgm:spPr/>
    </dgm:pt>
    <dgm:pt modelId="{C537BE38-4508-403C-8E68-D16C146AE26C}" type="pres">
      <dgm:prSet presAssocID="{8437B14D-8FA2-4E76-B019-E5970F140266}" presName="textRect" presStyleLbl="revTx" presStyleIdx="5" presStyleCnt="8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74AE88E1-040F-45BF-A45F-89F474C88B53}" type="pres">
      <dgm:prSet presAssocID="{71717002-02A0-46C8-931F-1DCA99A675B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3D89C79-6239-4AE5-819E-7423424BE3BF}" type="pres">
      <dgm:prSet presAssocID="{AFB74D3F-5263-4D81-896B-5E30BE4A7D4F}" presName="compNode" presStyleCnt="0"/>
      <dgm:spPr/>
    </dgm:pt>
    <dgm:pt modelId="{E5D66426-8B40-4698-BC38-3C3929B0B94B}" type="pres">
      <dgm:prSet presAssocID="{AFB74D3F-5263-4D81-896B-5E30BE4A7D4F}" presName="iconBgRect" presStyleLbl="bgShp" presStyleIdx="6" presStyleCnt="8"/>
      <dgm:spPr/>
    </dgm:pt>
    <dgm:pt modelId="{A433208C-9182-4275-8919-06A417DE75C6}" type="pres">
      <dgm:prSet presAssocID="{AFB74D3F-5263-4D81-896B-5E30BE4A7D4F}" presName="iconRect" presStyleLbl="node1" presStyleIdx="6" presStyleCnt="8"/>
      <dgm:spPr>
        <a:blipFill>
          <a:blip xmlns:r="http://schemas.openxmlformats.org/officeDocument/2006/relationships" r:embed="rId1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4F3044E0-E7DA-41E0-9685-01C959F3C89B}" type="pres">
      <dgm:prSet presAssocID="{AFB74D3F-5263-4D81-896B-5E30BE4A7D4F}" presName="spaceRect" presStyleCnt="0"/>
      <dgm:spPr/>
    </dgm:pt>
    <dgm:pt modelId="{13E29790-5E96-448E-9EDE-06D9E0236CF3}" type="pres">
      <dgm:prSet presAssocID="{AFB74D3F-5263-4D81-896B-5E30BE4A7D4F}" presName="textRect" presStyleLbl="revTx" presStyleIdx="6" presStyleCnt="8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B6468AEE-73DF-4C3E-828D-C3BF14AF946C}" type="pres">
      <dgm:prSet presAssocID="{0AB42900-9B6B-4F7B-B5FB-FB097F21865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B985902B-AFED-4BC5-80EC-5990BED879DF}" type="pres">
      <dgm:prSet presAssocID="{79A1465B-964B-48AA-838B-DBFB89747558}" presName="compNode" presStyleCnt="0"/>
      <dgm:spPr/>
    </dgm:pt>
    <dgm:pt modelId="{19798089-1E70-44A1-99C9-607CC2B9B29D}" type="pres">
      <dgm:prSet presAssocID="{79A1465B-964B-48AA-838B-DBFB89747558}" presName="iconBgRect" presStyleLbl="bgShp" presStyleIdx="7" presStyleCnt="8"/>
      <dgm:spPr/>
    </dgm:pt>
    <dgm:pt modelId="{039B1849-A55D-4587-B62B-55BF233E35B3}" type="pres">
      <dgm:prSet presAssocID="{79A1465B-964B-48AA-838B-DBFB89747558}" presName="iconRect" presStyleLbl="node1" presStyleIdx="7" presStyleCnt="8"/>
      <dgm:spPr>
        <a:blipFill>
          <a:blip xmlns:r="http://schemas.openxmlformats.org/officeDocument/2006/relationships" r:embed="rId1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5B51290D-7373-49E3-BFB8-E1321B0DBAFB}" type="pres">
      <dgm:prSet presAssocID="{79A1465B-964B-48AA-838B-DBFB89747558}" presName="spaceRect" presStyleCnt="0"/>
      <dgm:spPr/>
    </dgm:pt>
    <dgm:pt modelId="{0443C8ED-6934-491F-AC64-62EA2ED85D97}" type="pres">
      <dgm:prSet presAssocID="{79A1465B-964B-48AA-838B-DBFB89747558}" presName="textRect" presStyleLbl="revTx" presStyleIdx="7" presStyleCnt="8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55130AE-3F0A-4605-9969-EEEC3C7F1ED2}" srcId="{DC6CF78F-A65A-4E84-B613-30CD6682C0FC}" destId="{A190128C-C43E-48BD-B553-77A248BFFF97}" srcOrd="3" destOrd="0" parTransId="{0C201510-D087-4244-9F4F-3D50B98BB0E9}" sibTransId="{103F6B82-12F0-46DE-8B8D-4C24B4CA2FDC}"/>
    <dgm:cxn modelId="{C7B745F4-2AD9-43FB-A2E4-5A9F0F6AFA76}" type="presOf" srcId="{906DB5F8-54F1-411E-BE18-641624B37B92}" destId="{553BA465-B894-4231-B407-D81AE8483E01}" srcOrd="0" destOrd="0" presId="urn:microsoft.com/office/officeart/2018/2/layout/IconCircleList"/>
    <dgm:cxn modelId="{DC0DAEDD-8570-4C9B-AF35-40AD5B2B49EB}" srcId="{DC6CF78F-A65A-4E84-B613-30CD6682C0FC}" destId="{727145A5-DBA8-4675-9BDD-EFBEC422D161}" srcOrd="4" destOrd="0" parTransId="{4917DF0B-4B63-4E19-AE9A-C1B4C92B7073}" sibTransId="{41D9DF36-C907-47CB-9E9A-B34D432B190C}"/>
    <dgm:cxn modelId="{3D138CD2-F422-4371-BCDE-24D584B5AE52}" srcId="{DC6CF78F-A65A-4E84-B613-30CD6682C0FC}" destId="{8437B14D-8FA2-4E76-B019-E5970F140266}" srcOrd="5" destOrd="0" parTransId="{8FF22134-A18B-4847-A86F-126F6D0EF8AC}" sibTransId="{71717002-02A0-46C8-931F-1DCA99A675B4}"/>
    <dgm:cxn modelId="{BCAEC8D3-0100-45A7-864B-3D88413994E9}" type="presOf" srcId="{727145A5-DBA8-4675-9BDD-EFBEC422D161}" destId="{287B350A-579C-443E-8E35-514649BF75F1}" srcOrd="0" destOrd="0" presId="urn:microsoft.com/office/officeart/2018/2/layout/IconCircleList"/>
    <dgm:cxn modelId="{C4749928-878C-4E80-A0B3-BF57D16464EB}" srcId="{DC6CF78F-A65A-4E84-B613-30CD6682C0FC}" destId="{1276885F-B1F9-44C8-B044-E221478B0903}" srcOrd="2" destOrd="0" parTransId="{5C5E0767-FEE3-43B1-8605-5ED7785CB336}" sibTransId="{906DB5F8-54F1-411E-BE18-641624B37B92}"/>
    <dgm:cxn modelId="{E9A3A1EA-BC7B-4F93-A5B2-61F89E0BDB4E}" type="presOf" srcId="{2B474FCD-69F2-48E2-B5E7-AADDA29D437C}" destId="{8931DCB1-17AF-461F-8668-40A4E8428BBE}" srcOrd="0" destOrd="0" presId="urn:microsoft.com/office/officeart/2018/2/layout/IconCircleList"/>
    <dgm:cxn modelId="{3B7CB779-CAE4-4AAD-958F-5B1F4F80F209}" type="presOf" srcId="{79A1465B-964B-48AA-838B-DBFB89747558}" destId="{0443C8ED-6934-491F-AC64-62EA2ED85D97}" srcOrd="0" destOrd="0" presId="urn:microsoft.com/office/officeart/2018/2/layout/IconCircleList"/>
    <dgm:cxn modelId="{E4FF9665-1DD5-4F85-8A77-E945B137F694}" type="presOf" srcId="{23165339-0EDC-48D0-95E0-1592761D519E}" destId="{356F06E7-83B6-41EC-BF23-938691FC3089}" srcOrd="0" destOrd="0" presId="urn:microsoft.com/office/officeart/2018/2/layout/IconCircleList"/>
    <dgm:cxn modelId="{27FCA65A-6AD0-4DA1-8DA2-A846A5E57300}" type="presOf" srcId="{71717002-02A0-46C8-931F-1DCA99A675B4}" destId="{74AE88E1-040F-45BF-A45F-89F474C88B53}" srcOrd="0" destOrd="0" presId="urn:microsoft.com/office/officeart/2018/2/layout/IconCircleList"/>
    <dgm:cxn modelId="{228069E2-1CF0-4311-9B74-ACD36784B433}" srcId="{DC6CF78F-A65A-4E84-B613-30CD6682C0FC}" destId="{79A1465B-964B-48AA-838B-DBFB89747558}" srcOrd="7" destOrd="0" parTransId="{232E363D-A9CA-4157-92D6-DB02C371C33A}" sibTransId="{80D09B17-90E6-43A8-BDA6-EB9923997C21}"/>
    <dgm:cxn modelId="{3AF6C8B0-89BB-47F0-9908-FD4B7060A913}" type="presOf" srcId="{41D9DF36-C907-47CB-9E9A-B34D432B190C}" destId="{C2C72686-712D-4C88-82DA-08F67B93EFD5}" srcOrd="0" destOrd="0" presId="urn:microsoft.com/office/officeart/2018/2/layout/IconCircleList"/>
    <dgm:cxn modelId="{FAEF5E53-B894-4056-AD08-B77D4290875E}" srcId="{DC6CF78F-A65A-4E84-B613-30CD6682C0FC}" destId="{97A36D6B-469D-47CD-8E99-C8888EE47BB4}" srcOrd="1" destOrd="0" parTransId="{C4564638-C3D0-4EF7-A75C-17D86624326C}" sibTransId="{2B474FCD-69F2-48E2-B5E7-AADDA29D437C}"/>
    <dgm:cxn modelId="{6EB5F80C-EA37-49EA-8233-C569FBEA7607}" type="presOf" srcId="{103F6B82-12F0-46DE-8B8D-4C24B4CA2FDC}" destId="{89BA7D74-B397-4BFF-8FFD-55681A51B9E3}" srcOrd="0" destOrd="0" presId="urn:microsoft.com/office/officeart/2018/2/layout/IconCircleList"/>
    <dgm:cxn modelId="{E8726F1E-F80B-436B-8754-2CE10D02537B}" type="presOf" srcId="{8437B14D-8FA2-4E76-B019-E5970F140266}" destId="{C537BE38-4508-403C-8E68-D16C146AE26C}" srcOrd="0" destOrd="0" presId="urn:microsoft.com/office/officeart/2018/2/layout/IconCircleList"/>
    <dgm:cxn modelId="{BE8F9C57-4D63-442D-AFA0-14B894A46439}" srcId="{DC6CF78F-A65A-4E84-B613-30CD6682C0FC}" destId="{AFB74D3F-5263-4D81-896B-5E30BE4A7D4F}" srcOrd="6" destOrd="0" parTransId="{139C36EB-2FC6-4008-B658-DE5835356F83}" sibTransId="{0AB42900-9B6B-4F7B-B5FB-FB097F218656}"/>
    <dgm:cxn modelId="{9853BE1F-D7DF-41D8-A89A-FE32F408A2E5}" type="presOf" srcId="{A4044A29-BFCF-4B83-A63C-213E2E7CA3C1}" destId="{9868BA82-7D89-4AF4-A9DF-803058CD6810}" srcOrd="0" destOrd="0" presId="urn:microsoft.com/office/officeart/2018/2/layout/IconCircleList"/>
    <dgm:cxn modelId="{236A48A6-9652-47BE-9B1F-18BE20E142A7}" type="presOf" srcId="{AFB74D3F-5263-4D81-896B-5E30BE4A7D4F}" destId="{13E29790-5E96-448E-9EDE-06D9E0236CF3}" srcOrd="0" destOrd="0" presId="urn:microsoft.com/office/officeart/2018/2/layout/IconCircleList"/>
    <dgm:cxn modelId="{1E3C77A3-6F78-460F-98C2-7B283E21151A}" type="presOf" srcId="{1276885F-B1F9-44C8-B044-E221478B0903}" destId="{5EE01F44-F20F-4A31-A072-FEB4DEA7ABEE}" srcOrd="0" destOrd="0" presId="urn:microsoft.com/office/officeart/2018/2/layout/IconCircleList"/>
    <dgm:cxn modelId="{696F7EF0-0DAD-475C-ABCD-78FE882D5D8A}" type="presOf" srcId="{DC6CF78F-A65A-4E84-B613-30CD6682C0FC}" destId="{D11B570F-D85A-4EB9-9B76-FA64452665CE}" srcOrd="0" destOrd="0" presId="urn:microsoft.com/office/officeart/2018/2/layout/IconCircleList"/>
    <dgm:cxn modelId="{AC53AB44-4700-40FE-9194-04C638DC834D}" srcId="{DC6CF78F-A65A-4E84-B613-30CD6682C0FC}" destId="{23165339-0EDC-48D0-95E0-1592761D519E}" srcOrd="0" destOrd="0" parTransId="{DB5FEF60-245D-46EB-8F52-A322FA99CF09}" sibTransId="{A4044A29-BFCF-4B83-A63C-213E2E7CA3C1}"/>
    <dgm:cxn modelId="{7D644ABF-81F4-48F7-BC15-4CFF3413999A}" type="presOf" srcId="{0AB42900-9B6B-4F7B-B5FB-FB097F218656}" destId="{B6468AEE-73DF-4C3E-828D-C3BF14AF946C}" srcOrd="0" destOrd="0" presId="urn:microsoft.com/office/officeart/2018/2/layout/IconCircleList"/>
    <dgm:cxn modelId="{5EE9B13D-902F-4C2A-940C-EE10CA4C55D9}" type="presOf" srcId="{A190128C-C43E-48BD-B553-77A248BFFF97}" destId="{F5A4E04E-9E0B-45B2-B387-7340E7BE5B6E}" srcOrd="0" destOrd="0" presId="urn:microsoft.com/office/officeart/2018/2/layout/IconCircleList"/>
    <dgm:cxn modelId="{59681541-051E-4CD8-8FCA-57B6737DFF03}" type="presOf" srcId="{97A36D6B-469D-47CD-8E99-C8888EE47BB4}" destId="{24780D43-E243-4126-BC4E-969DA9F9C64E}" srcOrd="0" destOrd="0" presId="urn:microsoft.com/office/officeart/2018/2/layout/IconCircleList"/>
    <dgm:cxn modelId="{8E5682DD-4128-469D-BD11-F8185C8380EC}" type="presParOf" srcId="{D11B570F-D85A-4EB9-9B76-FA64452665CE}" destId="{D7FB0CEA-9494-407F-B533-3667D5A6BA10}" srcOrd="0" destOrd="0" presId="urn:microsoft.com/office/officeart/2018/2/layout/IconCircleList"/>
    <dgm:cxn modelId="{722F30E2-BA8E-4E9F-9510-DAF339A11381}" type="presParOf" srcId="{D7FB0CEA-9494-407F-B533-3667D5A6BA10}" destId="{B458A942-77DD-4DE9-9AB1-CDC59792ADBB}" srcOrd="0" destOrd="0" presId="urn:microsoft.com/office/officeart/2018/2/layout/IconCircleList"/>
    <dgm:cxn modelId="{08DFBC39-B363-4874-8595-AB2060A1DC8B}" type="presParOf" srcId="{B458A942-77DD-4DE9-9AB1-CDC59792ADBB}" destId="{8A807EB4-65A8-4B1A-A1F5-3AAD2B4DBAE3}" srcOrd="0" destOrd="0" presId="urn:microsoft.com/office/officeart/2018/2/layout/IconCircleList"/>
    <dgm:cxn modelId="{AC58ACA6-3395-48B4-8079-41F8782CE941}" type="presParOf" srcId="{B458A942-77DD-4DE9-9AB1-CDC59792ADBB}" destId="{26F0ED2C-0493-400A-9AAC-29E37FCF64FA}" srcOrd="1" destOrd="0" presId="urn:microsoft.com/office/officeart/2018/2/layout/IconCircleList"/>
    <dgm:cxn modelId="{B817B63D-5F1A-49E1-BCBA-4A00A9020E95}" type="presParOf" srcId="{B458A942-77DD-4DE9-9AB1-CDC59792ADBB}" destId="{307F4B6E-FB9D-4FC0-9985-D448BC61BEDC}" srcOrd="2" destOrd="0" presId="urn:microsoft.com/office/officeart/2018/2/layout/IconCircleList"/>
    <dgm:cxn modelId="{0ECA69CE-6EBF-4934-9C84-B260D687DFA4}" type="presParOf" srcId="{B458A942-77DD-4DE9-9AB1-CDC59792ADBB}" destId="{356F06E7-83B6-41EC-BF23-938691FC3089}" srcOrd="3" destOrd="0" presId="urn:microsoft.com/office/officeart/2018/2/layout/IconCircleList"/>
    <dgm:cxn modelId="{338D9EC3-48BF-48FC-A577-6F21E30984B3}" type="presParOf" srcId="{D7FB0CEA-9494-407F-B533-3667D5A6BA10}" destId="{9868BA82-7D89-4AF4-A9DF-803058CD6810}" srcOrd="1" destOrd="0" presId="urn:microsoft.com/office/officeart/2018/2/layout/IconCircleList"/>
    <dgm:cxn modelId="{48B563D9-696D-49E8-B413-B9D7050D1226}" type="presParOf" srcId="{D7FB0CEA-9494-407F-B533-3667D5A6BA10}" destId="{A483B5D1-1EDF-4F05-B1E5-BF2E45C42A44}" srcOrd="2" destOrd="0" presId="urn:microsoft.com/office/officeart/2018/2/layout/IconCircleList"/>
    <dgm:cxn modelId="{61503A0D-2183-4D91-B603-7AA4D98CE6B9}" type="presParOf" srcId="{A483B5D1-1EDF-4F05-B1E5-BF2E45C42A44}" destId="{F9C4107B-C870-4D39-B877-07BF019E4D60}" srcOrd="0" destOrd="0" presId="urn:microsoft.com/office/officeart/2018/2/layout/IconCircleList"/>
    <dgm:cxn modelId="{4703B56A-5E86-454B-B406-EB24C6757EEC}" type="presParOf" srcId="{A483B5D1-1EDF-4F05-B1E5-BF2E45C42A44}" destId="{370EB705-4D92-4AF5-9D0C-9A4F8565EC93}" srcOrd="1" destOrd="0" presId="urn:microsoft.com/office/officeart/2018/2/layout/IconCircleList"/>
    <dgm:cxn modelId="{0F76B9B2-BBAE-4BDA-8986-BE3EF58F482D}" type="presParOf" srcId="{A483B5D1-1EDF-4F05-B1E5-BF2E45C42A44}" destId="{734FE01E-0CAC-4E5E-93FA-39E8B7141A37}" srcOrd="2" destOrd="0" presId="urn:microsoft.com/office/officeart/2018/2/layout/IconCircleList"/>
    <dgm:cxn modelId="{A911C1CA-0051-4DAD-AD7E-19F3C22A2CF5}" type="presParOf" srcId="{A483B5D1-1EDF-4F05-B1E5-BF2E45C42A44}" destId="{24780D43-E243-4126-BC4E-969DA9F9C64E}" srcOrd="3" destOrd="0" presId="urn:microsoft.com/office/officeart/2018/2/layout/IconCircleList"/>
    <dgm:cxn modelId="{D441E18F-AA6C-44C8-AFD4-088C7E08BD9D}" type="presParOf" srcId="{D7FB0CEA-9494-407F-B533-3667D5A6BA10}" destId="{8931DCB1-17AF-461F-8668-40A4E8428BBE}" srcOrd="3" destOrd="0" presId="urn:microsoft.com/office/officeart/2018/2/layout/IconCircleList"/>
    <dgm:cxn modelId="{80775A04-B316-46A7-AE1F-5929767CBD7B}" type="presParOf" srcId="{D7FB0CEA-9494-407F-B533-3667D5A6BA10}" destId="{D753014D-AD8F-473E-8EC4-F788E5F10740}" srcOrd="4" destOrd="0" presId="urn:microsoft.com/office/officeart/2018/2/layout/IconCircleList"/>
    <dgm:cxn modelId="{09FF2BC3-AB46-4B64-B2EE-A535FC608BB8}" type="presParOf" srcId="{D753014D-AD8F-473E-8EC4-F788E5F10740}" destId="{AD4EEED7-5388-4396-B8C4-01DE05FABC48}" srcOrd="0" destOrd="0" presId="urn:microsoft.com/office/officeart/2018/2/layout/IconCircleList"/>
    <dgm:cxn modelId="{E5BF835F-0F42-4469-8D1A-312E0056D4DB}" type="presParOf" srcId="{D753014D-AD8F-473E-8EC4-F788E5F10740}" destId="{4298C114-DACA-4F1A-B3B4-82C2039E9BD3}" srcOrd="1" destOrd="0" presId="urn:microsoft.com/office/officeart/2018/2/layout/IconCircleList"/>
    <dgm:cxn modelId="{89231C44-E90F-4412-8D83-C0B6D764A014}" type="presParOf" srcId="{D753014D-AD8F-473E-8EC4-F788E5F10740}" destId="{877DFC0F-FE2D-4B7C-A794-A25EBCC34F1F}" srcOrd="2" destOrd="0" presId="urn:microsoft.com/office/officeart/2018/2/layout/IconCircleList"/>
    <dgm:cxn modelId="{4AAE3450-4E81-4458-9FF9-029E3F903AB5}" type="presParOf" srcId="{D753014D-AD8F-473E-8EC4-F788E5F10740}" destId="{5EE01F44-F20F-4A31-A072-FEB4DEA7ABEE}" srcOrd="3" destOrd="0" presId="urn:microsoft.com/office/officeart/2018/2/layout/IconCircleList"/>
    <dgm:cxn modelId="{DCAE108D-2D27-4E92-A9EC-AC5234EE4FFA}" type="presParOf" srcId="{D7FB0CEA-9494-407F-B533-3667D5A6BA10}" destId="{553BA465-B894-4231-B407-D81AE8483E01}" srcOrd="5" destOrd="0" presId="urn:microsoft.com/office/officeart/2018/2/layout/IconCircleList"/>
    <dgm:cxn modelId="{7ECA7FFD-CA12-46FC-8924-006DFF12F0FC}" type="presParOf" srcId="{D7FB0CEA-9494-407F-B533-3667D5A6BA10}" destId="{8A4A0536-FD63-4D2F-B3A7-9E2C3C7FBBA2}" srcOrd="6" destOrd="0" presId="urn:microsoft.com/office/officeart/2018/2/layout/IconCircleList"/>
    <dgm:cxn modelId="{A0E37D00-40E5-421A-B9A1-4EAC7A0CB4B0}" type="presParOf" srcId="{8A4A0536-FD63-4D2F-B3A7-9E2C3C7FBBA2}" destId="{F2A0193B-59AF-40B7-B56A-96F399B0CEF5}" srcOrd="0" destOrd="0" presId="urn:microsoft.com/office/officeart/2018/2/layout/IconCircleList"/>
    <dgm:cxn modelId="{B57F6EAA-8DAC-4E5B-84BF-19641E2642AA}" type="presParOf" srcId="{8A4A0536-FD63-4D2F-B3A7-9E2C3C7FBBA2}" destId="{35740F02-DC81-4FD7-94AB-DCFD94DA63F9}" srcOrd="1" destOrd="0" presId="urn:microsoft.com/office/officeart/2018/2/layout/IconCircleList"/>
    <dgm:cxn modelId="{5D814E01-10BE-4ABE-8448-D855978A9813}" type="presParOf" srcId="{8A4A0536-FD63-4D2F-B3A7-9E2C3C7FBBA2}" destId="{2BB25866-C1F4-486A-924F-2830638D9F4E}" srcOrd="2" destOrd="0" presId="urn:microsoft.com/office/officeart/2018/2/layout/IconCircleList"/>
    <dgm:cxn modelId="{40BF37DE-D9D1-4CF7-845B-BCC713B65420}" type="presParOf" srcId="{8A4A0536-FD63-4D2F-B3A7-9E2C3C7FBBA2}" destId="{F5A4E04E-9E0B-45B2-B387-7340E7BE5B6E}" srcOrd="3" destOrd="0" presId="urn:microsoft.com/office/officeart/2018/2/layout/IconCircleList"/>
    <dgm:cxn modelId="{40ECA2FA-B9CB-46A7-BCDF-9C15D6F75101}" type="presParOf" srcId="{D7FB0CEA-9494-407F-B533-3667D5A6BA10}" destId="{89BA7D74-B397-4BFF-8FFD-55681A51B9E3}" srcOrd="7" destOrd="0" presId="urn:microsoft.com/office/officeart/2018/2/layout/IconCircleList"/>
    <dgm:cxn modelId="{BC335C2D-B044-4900-826D-E65C1BEB08AB}" type="presParOf" srcId="{D7FB0CEA-9494-407F-B533-3667D5A6BA10}" destId="{DD5584ED-1A2B-4747-9AA2-4FF7912C1679}" srcOrd="8" destOrd="0" presId="urn:microsoft.com/office/officeart/2018/2/layout/IconCircleList"/>
    <dgm:cxn modelId="{9E90ED3E-562E-41F0-B24E-A421870A7517}" type="presParOf" srcId="{DD5584ED-1A2B-4747-9AA2-4FF7912C1679}" destId="{532E5681-888C-4650-B1BF-AAF8DEE4DD17}" srcOrd="0" destOrd="0" presId="urn:microsoft.com/office/officeart/2018/2/layout/IconCircleList"/>
    <dgm:cxn modelId="{99CE066E-DF82-4473-87FB-D916762ECF1E}" type="presParOf" srcId="{DD5584ED-1A2B-4747-9AA2-4FF7912C1679}" destId="{B1CC198C-BB96-42B6-A92B-E72522112400}" srcOrd="1" destOrd="0" presId="urn:microsoft.com/office/officeart/2018/2/layout/IconCircleList"/>
    <dgm:cxn modelId="{D790969D-9DB3-4E04-B1AC-C4D250AB4107}" type="presParOf" srcId="{DD5584ED-1A2B-4747-9AA2-4FF7912C1679}" destId="{7AA22EA7-3336-4D39-BD14-9466735AEDBF}" srcOrd="2" destOrd="0" presId="urn:microsoft.com/office/officeart/2018/2/layout/IconCircleList"/>
    <dgm:cxn modelId="{344FDE76-A704-40B4-98D8-F8197AB8B294}" type="presParOf" srcId="{DD5584ED-1A2B-4747-9AA2-4FF7912C1679}" destId="{287B350A-579C-443E-8E35-514649BF75F1}" srcOrd="3" destOrd="0" presId="urn:microsoft.com/office/officeart/2018/2/layout/IconCircleList"/>
    <dgm:cxn modelId="{0BD5DE44-3CF6-47D9-84EE-725A062920A7}" type="presParOf" srcId="{D7FB0CEA-9494-407F-B533-3667D5A6BA10}" destId="{C2C72686-712D-4C88-82DA-08F67B93EFD5}" srcOrd="9" destOrd="0" presId="urn:microsoft.com/office/officeart/2018/2/layout/IconCircleList"/>
    <dgm:cxn modelId="{2849BF5F-255F-412A-8DFC-895997E7B765}" type="presParOf" srcId="{D7FB0CEA-9494-407F-B533-3667D5A6BA10}" destId="{7E43E6CF-6E6C-436D-8CF2-DBA9ECB70C55}" srcOrd="10" destOrd="0" presId="urn:microsoft.com/office/officeart/2018/2/layout/IconCircleList"/>
    <dgm:cxn modelId="{D9A9D5A4-DECC-4AD9-A525-D3E37B72CBF9}" type="presParOf" srcId="{7E43E6CF-6E6C-436D-8CF2-DBA9ECB70C55}" destId="{D023FD51-B160-4627-8FB3-4DF44AE7800F}" srcOrd="0" destOrd="0" presId="urn:microsoft.com/office/officeart/2018/2/layout/IconCircleList"/>
    <dgm:cxn modelId="{09FCE158-30E0-44BE-A6F5-313398CAAD56}" type="presParOf" srcId="{7E43E6CF-6E6C-436D-8CF2-DBA9ECB70C55}" destId="{D8C0F330-6D12-4F22-8476-A398D2F3D90F}" srcOrd="1" destOrd="0" presId="urn:microsoft.com/office/officeart/2018/2/layout/IconCircleList"/>
    <dgm:cxn modelId="{425FEBEF-5C34-41A1-850D-D5BD797B2E65}" type="presParOf" srcId="{7E43E6CF-6E6C-436D-8CF2-DBA9ECB70C55}" destId="{11C4D483-C077-4BE1-89A9-107312592583}" srcOrd="2" destOrd="0" presId="urn:microsoft.com/office/officeart/2018/2/layout/IconCircleList"/>
    <dgm:cxn modelId="{13868CC8-05BE-4D52-BC7B-67C81962C52C}" type="presParOf" srcId="{7E43E6CF-6E6C-436D-8CF2-DBA9ECB70C55}" destId="{C537BE38-4508-403C-8E68-D16C146AE26C}" srcOrd="3" destOrd="0" presId="urn:microsoft.com/office/officeart/2018/2/layout/IconCircleList"/>
    <dgm:cxn modelId="{223D2AAD-E35D-499B-9A5B-63686EAEB1DF}" type="presParOf" srcId="{D7FB0CEA-9494-407F-B533-3667D5A6BA10}" destId="{74AE88E1-040F-45BF-A45F-89F474C88B53}" srcOrd="11" destOrd="0" presId="urn:microsoft.com/office/officeart/2018/2/layout/IconCircleList"/>
    <dgm:cxn modelId="{368B7A02-753B-4A60-B8FE-4BCFA9B05973}" type="presParOf" srcId="{D7FB0CEA-9494-407F-B533-3667D5A6BA10}" destId="{83D89C79-6239-4AE5-819E-7423424BE3BF}" srcOrd="12" destOrd="0" presId="urn:microsoft.com/office/officeart/2018/2/layout/IconCircleList"/>
    <dgm:cxn modelId="{317CB96B-38E7-4F3D-A48A-CB4FCFE0C10D}" type="presParOf" srcId="{83D89C79-6239-4AE5-819E-7423424BE3BF}" destId="{E5D66426-8B40-4698-BC38-3C3929B0B94B}" srcOrd="0" destOrd="0" presId="urn:microsoft.com/office/officeart/2018/2/layout/IconCircleList"/>
    <dgm:cxn modelId="{ED10F3D0-2279-4C08-B961-7C9A782381A3}" type="presParOf" srcId="{83D89C79-6239-4AE5-819E-7423424BE3BF}" destId="{A433208C-9182-4275-8919-06A417DE75C6}" srcOrd="1" destOrd="0" presId="urn:microsoft.com/office/officeart/2018/2/layout/IconCircleList"/>
    <dgm:cxn modelId="{6F92EA4F-5C3B-46F4-9F0A-52C9696BC41D}" type="presParOf" srcId="{83D89C79-6239-4AE5-819E-7423424BE3BF}" destId="{4F3044E0-E7DA-41E0-9685-01C959F3C89B}" srcOrd="2" destOrd="0" presId="urn:microsoft.com/office/officeart/2018/2/layout/IconCircleList"/>
    <dgm:cxn modelId="{736802D8-9BC9-4126-87C1-F90BDFEA2E52}" type="presParOf" srcId="{83D89C79-6239-4AE5-819E-7423424BE3BF}" destId="{13E29790-5E96-448E-9EDE-06D9E0236CF3}" srcOrd="3" destOrd="0" presId="urn:microsoft.com/office/officeart/2018/2/layout/IconCircleList"/>
    <dgm:cxn modelId="{78644015-081C-451C-AD6B-21CDFC31C2BB}" type="presParOf" srcId="{D7FB0CEA-9494-407F-B533-3667D5A6BA10}" destId="{B6468AEE-73DF-4C3E-828D-C3BF14AF946C}" srcOrd="13" destOrd="0" presId="urn:microsoft.com/office/officeart/2018/2/layout/IconCircleList"/>
    <dgm:cxn modelId="{EF2FEF19-D708-4B05-BB10-A2FC3DF181FD}" type="presParOf" srcId="{D7FB0CEA-9494-407F-B533-3667D5A6BA10}" destId="{B985902B-AFED-4BC5-80EC-5990BED879DF}" srcOrd="14" destOrd="0" presId="urn:microsoft.com/office/officeart/2018/2/layout/IconCircleList"/>
    <dgm:cxn modelId="{5866220A-732A-4719-8216-A20B5DD7DB8A}" type="presParOf" srcId="{B985902B-AFED-4BC5-80EC-5990BED879DF}" destId="{19798089-1E70-44A1-99C9-607CC2B9B29D}" srcOrd="0" destOrd="0" presId="urn:microsoft.com/office/officeart/2018/2/layout/IconCircleList"/>
    <dgm:cxn modelId="{0DB86EEA-AEDE-4F5D-B672-E4D904EEBB29}" type="presParOf" srcId="{B985902B-AFED-4BC5-80EC-5990BED879DF}" destId="{039B1849-A55D-4587-B62B-55BF233E35B3}" srcOrd="1" destOrd="0" presId="urn:microsoft.com/office/officeart/2018/2/layout/IconCircleList"/>
    <dgm:cxn modelId="{167ED272-0D2B-41B5-869B-EE8786A4CDD9}" type="presParOf" srcId="{B985902B-AFED-4BC5-80EC-5990BED879DF}" destId="{5B51290D-7373-49E3-BFB8-E1321B0DBAFB}" srcOrd="2" destOrd="0" presId="urn:microsoft.com/office/officeart/2018/2/layout/IconCircleList"/>
    <dgm:cxn modelId="{B1961D3B-A89C-4328-864D-2A74AA2FB81C}" type="presParOf" srcId="{B985902B-AFED-4BC5-80EC-5990BED879DF}" destId="{0443C8ED-6934-491F-AC64-62EA2ED85D97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831C81-9DA4-4525-BCAC-25D2C25D181E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D47647B-6FB1-4187-85CB-A9C46CBDEA3D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 err="1"/>
            <a:t>Biology</a:t>
          </a:r>
          <a:r>
            <a:rPr lang="pt-PT" dirty="0"/>
            <a:t>, Marine </a:t>
          </a:r>
          <a:r>
            <a:rPr lang="pt-PT" dirty="0" err="1"/>
            <a:t>Conservation</a:t>
          </a:r>
          <a:r>
            <a:rPr lang="pt-PT" dirty="0"/>
            <a:t>, </a:t>
          </a:r>
          <a:r>
            <a:rPr lang="pt-PT" dirty="0" err="1"/>
            <a:t>Water</a:t>
          </a:r>
          <a:r>
            <a:rPr lang="pt-PT" dirty="0"/>
            <a:t> </a:t>
          </a:r>
          <a:r>
            <a:rPr lang="pt-PT" dirty="0" err="1"/>
            <a:t>Resources</a:t>
          </a:r>
          <a:endParaRPr lang="en-US" dirty="0"/>
        </a:p>
      </dgm:t>
    </dgm:pt>
    <dgm:pt modelId="{6BFB245B-B2EA-41EC-91E6-569A2189F0EF}" type="parTrans" cxnId="{9E4F8C3F-5633-4835-8A49-FFC668549AE5}">
      <dgm:prSet/>
      <dgm:spPr/>
      <dgm:t>
        <a:bodyPr/>
        <a:lstStyle/>
        <a:p>
          <a:endParaRPr lang="en-US"/>
        </a:p>
      </dgm:t>
    </dgm:pt>
    <dgm:pt modelId="{2A212FF6-5A8D-43B0-8069-BE1F52109F03}" type="sibTrans" cxnId="{9E4F8C3F-5633-4835-8A49-FFC668549AE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B26476F-36C6-4F96-8153-E7B65B51DCD1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 err="1"/>
            <a:t>Sustainability</a:t>
          </a:r>
          <a:r>
            <a:rPr lang="pt-PT" dirty="0"/>
            <a:t>, </a:t>
          </a:r>
          <a:r>
            <a:rPr lang="pt-PT" dirty="0" err="1"/>
            <a:t>Environmental</a:t>
          </a:r>
          <a:r>
            <a:rPr lang="pt-PT" dirty="0"/>
            <a:t> </a:t>
          </a:r>
          <a:r>
            <a:rPr lang="pt-PT" dirty="0" err="1"/>
            <a:t>Education</a:t>
          </a:r>
          <a:r>
            <a:rPr lang="pt-PT" dirty="0"/>
            <a:t> </a:t>
          </a:r>
          <a:r>
            <a:rPr lang="pt-PT" dirty="0" err="1"/>
            <a:t>and</a:t>
          </a:r>
          <a:r>
            <a:rPr lang="pt-PT" dirty="0"/>
            <a:t> </a:t>
          </a:r>
          <a:r>
            <a:rPr lang="pt-PT" dirty="0" err="1"/>
            <a:t>Engagement</a:t>
          </a:r>
          <a:endParaRPr lang="en-US" dirty="0"/>
        </a:p>
      </dgm:t>
    </dgm:pt>
    <dgm:pt modelId="{ECF214FF-B59C-48D1-A054-CEA8CF3DF4EC}" type="parTrans" cxnId="{E3F351C6-8B09-4C97-8CE7-E193709BF111}">
      <dgm:prSet/>
      <dgm:spPr/>
      <dgm:t>
        <a:bodyPr/>
        <a:lstStyle/>
        <a:p>
          <a:endParaRPr lang="en-US"/>
        </a:p>
      </dgm:t>
    </dgm:pt>
    <dgm:pt modelId="{9A255E97-8FC6-460C-8CDD-83622A9EFF6A}" type="sibTrans" cxnId="{E3F351C6-8B09-4C97-8CE7-E193709BF11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4750289-4A1A-46E5-AF7D-2A22E8A58DD6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b="1" dirty="0"/>
            <a:t>“</a:t>
          </a:r>
          <a:r>
            <a:rPr lang="pt-PT" b="1" dirty="0" err="1"/>
            <a:t>Be</a:t>
          </a:r>
          <a:r>
            <a:rPr lang="pt-PT" b="1" dirty="0"/>
            <a:t> </a:t>
          </a:r>
          <a:r>
            <a:rPr lang="pt-PT" b="1" dirty="0" err="1"/>
            <a:t>the</a:t>
          </a:r>
          <a:r>
            <a:rPr lang="pt-PT" b="1" dirty="0"/>
            <a:t> </a:t>
          </a:r>
          <a:r>
            <a:rPr lang="pt-PT" b="1" dirty="0" err="1"/>
            <a:t>change</a:t>
          </a:r>
          <a:r>
            <a:rPr lang="pt-PT" b="1" dirty="0"/>
            <a:t> </a:t>
          </a:r>
          <a:r>
            <a:rPr lang="pt-PT" b="1" dirty="0" err="1"/>
            <a:t>you</a:t>
          </a:r>
          <a:r>
            <a:rPr lang="pt-PT" b="1" dirty="0"/>
            <a:t> </a:t>
          </a:r>
          <a:r>
            <a:rPr lang="pt-PT" b="1" dirty="0" err="1"/>
            <a:t>want</a:t>
          </a:r>
          <a:r>
            <a:rPr lang="pt-PT" b="1" dirty="0"/>
            <a:t> to </a:t>
          </a:r>
          <a:r>
            <a:rPr lang="pt-PT" b="1" dirty="0" err="1"/>
            <a:t>see</a:t>
          </a:r>
          <a:r>
            <a:rPr lang="pt-PT" b="1" dirty="0"/>
            <a:t> in </a:t>
          </a:r>
          <a:r>
            <a:rPr lang="pt-PT" b="1" dirty="0" err="1"/>
            <a:t>the</a:t>
          </a:r>
          <a:r>
            <a:rPr lang="pt-PT" b="1" dirty="0"/>
            <a:t> </a:t>
          </a:r>
          <a:r>
            <a:rPr lang="pt-PT" b="1" dirty="0" err="1"/>
            <a:t>world</a:t>
          </a:r>
          <a:r>
            <a:rPr lang="pt-PT" b="1" dirty="0"/>
            <a:t>.”</a:t>
          </a:r>
          <a:endParaRPr lang="en-US" b="1" dirty="0"/>
        </a:p>
      </dgm:t>
    </dgm:pt>
    <dgm:pt modelId="{683ACB74-6F14-41C9-A77F-C9FB759F5004}" type="parTrans" cxnId="{89B9D8CD-3E6B-4D17-83C6-5D02EE2DACFF}">
      <dgm:prSet/>
      <dgm:spPr/>
      <dgm:t>
        <a:bodyPr/>
        <a:lstStyle/>
        <a:p>
          <a:endParaRPr lang="en-US"/>
        </a:p>
      </dgm:t>
    </dgm:pt>
    <dgm:pt modelId="{6E29ABE6-1D3D-4FCD-8AF6-5DF551235A32}" type="sibTrans" cxnId="{89B9D8CD-3E6B-4D17-83C6-5D02EE2DACFF}">
      <dgm:prSet/>
      <dgm:spPr/>
      <dgm:t>
        <a:bodyPr/>
        <a:lstStyle/>
        <a:p>
          <a:endParaRPr lang="en-US"/>
        </a:p>
      </dgm:t>
    </dgm:pt>
    <dgm:pt modelId="{FFF72168-71C8-41E5-80DA-A73146774BA5}" type="pres">
      <dgm:prSet presAssocID="{F5831C81-9DA4-4525-BCAC-25D2C25D181E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262A51-867F-4D37-A170-9FFB9079DAF6}" type="pres">
      <dgm:prSet presAssocID="{AD47647B-6FB1-4187-85CB-A9C46CBDEA3D}" presName="compNode" presStyleCnt="0"/>
      <dgm:spPr/>
    </dgm:pt>
    <dgm:pt modelId="{51119CE7-9F75-4034-B49F-B42E8F6C89DC}" type="pres">
      <dgm:prSet presAssocID="{AD47647B-6FB1-4187-85CB-A9C46CBDEA3D}" presName="bgRect" presStyleLbl="bgShp" presStyleIdx="0" presStyleCnt="3"/>
      <dgm:spPr>
        <a:noFill/>
      </dgm:spPr>
    </dgm:pt>
    <dgm:pt modelId="{0EA1B812-8345-4A8A-93DF-5B132F123C23}" type="pres">
      <dgm:prSet presAssocID="{AD47647B-6FB1-4187-85CB-A9C46CBDEA3D}" presName="iconRect" presStyleLbl="node1" presStyleIdx="0" presStyleCnt="3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Fish"/>
        </a:ext>
      </dgm:extLst>
    </dgm:pt>
    <dgm:pt modelId="{42AC1788-80C5-41DA-8AF6-1CC6498B60AB}" type="pres">
      <dgm:prSet presAssocID="{AD47647B-6FB1-4187-85CB-A9C46CBDEA3D}" presName="spaceRect" presStyleCnt="0"/>
      <dgm:spPr/>
    </dgm:pt>
    <dgm:pt modelId="{9EC28BEF-2B10-4592-9467-107ADA00ED91}" type="pres">
      <dgm:prSet presAssocID="{AD47647B-6FB1-4187-85CB-A9C46CBDEA3D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48EA9374-657C-4027-AAF0-359CE0438B3D}" type="pres">
      <dgm:prSet presAssocID="{2A212FF6-5A8D-43B0-8069-BE1F52109F03}" presName="sibTrans" presStyleCnt="0"/>
      <dgm:spPr/>
    </dgm:pt>
    <dgm:pt modelId="{622A3C25-9741-484E-9185-75B8931C9DE9}" type="pres">
      <dgm:prSet presAssocID="{DB26476F-36C6-4F96-8153-E7B65B51DCD1}" presName="compNode" presStyleCnt="0"/>
      <dgm:spPr/>
    </dgm:pt>
    <dgm:pt modelId="{BC7536F1-04B0-45E9-B914-A8041E1DC9EE}" type="pres">
      <dgm:prSet presAssocID="{DB26476F-36C6-4F96-8153-E7B65B51DCD1}" presName="bgRect" presStyleLbl="bgShp" presStyleIdx="1" presStyleCnt="3"/>
      <dgm:spPr>
        <a:noFill/>
      </dgm:spPr>
    </dgm:pt>
    <dgm:pt modelId="{4384F210-2EE2-4F35-9098-7B2C79B235FA}" type="pres">
      <dgm:prSet presAssocID="{DB26476F-36C6-4F96-8153-E7B65B51DCD1}" presName="iconRect" presStyleLbl="node1" presStyleIdx="1" presStyleCnt="3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ustainability"/>
        </a:ext>
      </dgm:extLst>
    </dgm:pt>
    <dgm:pt modelId="{5590CB41-FA14-431E-A71F-6A6AF95C072C}" type="pres">
      <dgm:prSet presAssocID="{DB26476F-36C6-4F96-8153-E7B65B51DCD1}" presName="spaceRect" presStyleCnt="0"/>
      <dgm:spPr/>
    </dgm:pt>
    <dgm:pt modelId="{92F04176-67C3-48C7-A648-B561B8DE649C}" type="pres">
      <dgm:prSet presAssocID="{DB26476F-36C6-4F96-8153-E7B65B51DCD1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DC7EB302-3A56-45DE-98C9-BD3727F70D7D}" type="pres">
      <dgm:prSet presAssocID="{9A255E97-8FC6-460C-8CDD-83622A9EFF6A}" presName="sibTrans" presStyleCnt="0"/>
      <dgm:spPr/>
    </dgm:pt>
    <dgm:pt modelId="{15E5335F-9DCA-4FDA-B01F-A0D06F0DB081}" type="pres">
      <dgm:prSet presAssocID="{E4750289-4A1A-46E5-AF7D-2A22E8A58DD6}" presName="compNode" presStyleCnt="0"/>
      <dgm:spPr/>
    </dgm:pt>
    <dgm:pt modelId="{66671300-9127-484F-8D63-AE168F8F2443}" type="pres">
      <dgm:prSet presAssocID="{E4750289-4A1A-46E5-AF7D-2A22E8A58DD6}" presName="bgRect" presStyleLbl="bgShp" presStyleIdx="2" presStyleCnt="3"/>
      <dgm:spPr>
        <a:noFill/>
      </dgm:spPr>
    </dgm:pt>
    <dgm:pt modelId="{36CF2FA7-1A20-45D9-BE6B-68D632A03266}" type="pres">
      <dgm:prSet presAssocID="{E4750289-4A1A-46E5-AF7D-2A22E8A58DD6}" presName="iconRect" presStyleLbl="node1" presStyleIdx="2" presStyleCnt="3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Right Pointing Backhand Index"/>
        </a:ext>
      </dgm:extLst>
    </dgm:pt>
    <dgm:pt modelId="{BA96126B-FC1A-4F23-8D9D-59AB56CE60C1}" type="pres">
      <dgm:prSet presAssocID="{E4750289-4A1A-46E5-AF7D-2A22E8A58DD6}" presName="spaceRect" presStyleCnt="0"/>
      <dgm:spPr/>
    </dgm:pt>
    <dgm:pt modelId="{CD0219E9-07AD-4B49-8C62-BBDA9EF8B20C}" type="pres">
      <dgm:prSet presAssocID="{E4750289-4A1A-46E5-AF7D-2A22E8A58DD6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E3F351C6-8B09-4C97-8CE7-E193709BF111}" srcId="{F5831C81-9DA4-4525-BCAC-25D2C25D181E}" destId="{DB26476F-36C6-4F96-8153-E7B65B51DCD1}" srcOrd="1" destOrd="0" parTransId="{ECF214FF-B59C-48D1-A054-CEA8CF3DF4EC}" sibTransId="{9A255E97-8FC6-460C-8CDD-83622A9EFF6A}"/>
    <dgm:cxn modelId="{A984D2B3-542A-4744-A381-E87B4AD29F4C}" type="presOf" srcId="{DB26476F-36C6-4F96-8153-E7B65B51DCD1}" destId="{92F04176-67C3-48C7-A648-B561B8DE649C}" srcOrd="0" destOrd="0" presId="urn:microsoft.com/office/officeart/2018/2/layout/IconVerticalSolidList"/>
    <dgm:cxn modelId="{7C55352A-5013-484B-9DE4-7FB207CF5486}" type="presOf" srcId="{F5831C81-9DA4-4525-BCAC-25D2C25D181E}" destId="{FFF72168-71C8-41E5-80DA-A73146774BA5}" srcOrd="0" destOrd="0" presId="urn:microsoft.com/office/officeart/2018/2/layout/IconVerticalSolidList"/>
    <dgm:cxn modelId="{89B9D8CD-3E6B-4D17-83C6-5D02EE2DACFF}" srcId="{F5831C81-9DA4-4525-BCAC-25D2C25D181E}" destId="{E4750289-4A1A-46E5-AF7D-2A22E8A58DD6}" srcOrd="2" destOrd="0" parTransId="{683ACB74-6F14-41C9-A77F-C9FB759F5004}" sibTransId="{6E29ABE6-1D3D-4FCD-8AF6-5DF551235A32}"/>
    <dgm:cxn modelId="{D0B02EA9-BA8F-40CB-A4B4-1F6E3C221FDC}" type="presOf" srcId="{AD47647B-6FB1-4187-85CB-A9C46CBDEA3D}" destId="{9EC28BEF-2B10-4592-9467-107ADA00ED91}" srcOrd="0" destOrd="0" presId="urn:microsoft.com/office/officeart/2018/2/layout/IconVerticalSolidList"/>
    <dgm:cxn modelId="{A18D288F-1112-41F7-BC1E-3993A58D1114}" type="presOf" srcId="{E4750289-4A1A-46E5-AF7D-2A22E8A58DD6}" destId="{CD0219E9-07AD-4B49-8C62-BBDA9EF8B20C}" srcOrd="0" destOrd="0" presId="urn:microsoft.com/office/officeart/2018/2/layout/IconVerticalSolidList"/>
    <dgm:cxn modelId="{9E4F8C3F-5633-4835-8A49-FFC668549AE5}" srcId="{F5831C81-9DA4-4525-BCAC-25D2C25D181E}" destId="{AD47647B-6FB1-4187-85CB-A9C46CBDEA3D}" srcOrd="0" destOrd="0" parTransId="{6BFB245B-B2EA-41EC-91E6-569A2189F0EF}" sibTransId="{2A212FF6-5A8D-43B0-8069-BE1F52109F03}"/>
    <dgm:cxn modelId="{76018812-4423-4E6A-981E-C644FD655C3E}" type="presParOf" srcId="{FFF72168-71C8-41E5-80DA-A73146774BA5}" destId="{62262A51-867F-4D37-A170-9FFB9079DAF6}" srcOrd="0" destOrd="0" presId="urn:microsoft.com/office/officeart/2018/2/layout/IconVerticalSolidList"/>
    <dgm:cxn modelId="{97624B8A-DFB8-482C-BE5A-B5D66E79FFF8}" type="presParOf" srcId="{62262A51-867F-4D37-A170-9FFB9079DAF6}" destId="{51119CE7-9F75-4034-B49F-B42E8F6C89DC}" srcOrd="0" destOrd="0" presId="urn:microsoft.com/office/officeart/2018/2/layout/IconVerticalSolidList"/>
    <dgm:cxn modelId="{BAE06167-0E54-4C02-8389-CD4FFF6DAFD1}" type="presParOf" srcId="{62262A51-867F-4D37-A170-9FFB9079DAF6}" destId="{0EA1B812-8345-4A8A-93DF-5B132F123C23}" srcOrd="1" destOrd="0" presId="urn:microsoft.com/office/officeart/2018/2/layout/IconVerticalSolidList"/>
    <dgm:cxn modelId="{BC48373B-B4DC-41E6-A634-E47A8FECCFC7}" type="presParOf" srcId="{62262A51-867F-4D37-A170-9FFB9079DAF6}" destId="{42AC1788-80C5-41DA-8AF6-1CC6498B60AB}" srcOrd="2" destOrd="0" presId="urn:microsoft.com/office/officeart/2018/2/layout/IconVerticalSolidList"/>
    <dgm:cxn modelId="{E46E869D-861A-4A82-8117-57F94FB473A9}" type="presParOf" srcId="{62262A51-867F-4D37-A170-9FFB9079DAF6}" destId="{9EC28BEF-2B10-4592-9467-107ADA00ED91}" srcOrd="3" destOrd="0" presId="urn:microsoft.com/office/officeart/2018/2/layout/IconVerticalSolidList"/>
    <dgm:cxn modelId="{6ADCCD81-EC43-4BA7-9D69-321585C0DC40}" type="presParOf" srcId="{FFF72168-71C8-41E5-80DA-A73146774BA5}" destId="{48EA9374-657C-4027-AAF0-359CE0438B3D}" srcOrd="1" destOrd="0" presId="urn:microsoft.com/office/officeart/2018/2/layout/IconVerticalSolidList"/>
    <dgm:cxn modelId="{C9E5BBFD-C997-4A24-B580-E2FBDA3CA567}" type="presParOf" srcId="{FFF72168-71C8-41E5-80DA-A73146774BA5}" destId="{622A3C25-9741-484E-9185-75B8931C9DE9}" srcOrd="2" destOrd="0" presId="urn:microsoft.com/office/officeart/2018/2/layout/IconVerticalSolidList"/>
    <dgm:cxn modelId="{FBBA04D7-FBD8-4F1A-9F50-C132D8E158CF}" type="presParOf" srcId="{622A3C25-9741-484E-9185-75B8931C9DE9}" destId="{BC7536F1-04B0-45E9-B914-A8041E1DC9EE}" srcOrd="0" destOrd="0" presId="urn:microsoft.com/office/officeart/2018/2/layout/IconVerticalSolidList"/>
    <dgm:cxn modelId="{2D608DA7-F92E-4CD1-A3F3-9A55232D534B}" type="presParOf" srcId="{622A3C25-9741-484E-9185-75B8931C9DE9}" destId="{4384F210-2EE2-4F35-9098-7B2C79B235FA}" srcOrd="1" destOrd="0" presId="urn:microsoft.com/office/officeart/2018/2/layout/IconVerticalSolidList"/>
    <dgm:cxn modelId="{F49570E4-EE52-4057-9CEB-5ED71F89CEE8}" type="presParOf" srcId="{622A3C25-9741-484E-9185-75B8931C9DE9}" destId="{5590CB41-FA14-431E-A71F-6A6AF95C072C}" srcOrd="2" destOrd="0" presId="urn:microsoft.com/office/officeart/2018/2/layout/IconVerticalSolidList"/>
    <dgm:cxn modelId="{0CC6EB4C-1392-44E1-9C52-7E93F94E0B10}" type="presParOf" srcId="{622A3C25-9741-484E-9185-75B8931C9DE9}" destId="{92F04176-67C3-48C7-A648-B561B8DE649C}" srcOrd="3" destOrd="0" presId="urn:microsoft.com/office/officeart/2018/2/layout/IconVerticalSolidList"/>
    <dgm:cxn modelId="{40DECB03-46D5-4B0D-9856-8B9212FC2FB2}" type="presParOf" srcId="{FFF72168-71C8-41E5-80DA-A73146774BA5}" destId="{DC7EB302-3A56-45DE-98C9-BD3727F70D7D}" srcOrd="3" destOrd="0" presId="urn:microsoft.com/office/officeart/2018/2/layout/IconVerticalSolidList"/>
    <dgm:cxn modelId="{411D5531-8DB0-4C71-AAD3-841B611E2FBB}" type="presParOf" srcId="{FFF72168-71C8-41E5-80DA-A73146774BA5}" destId="{15E5335F-9DCA-4FDA-B01F-A0D06F0DB081}" srcOrd="4" destOrd="0" presId="urn:microsoft.com/office/officeart/2018/2/layout/IconVerticalSolidList"/>
    <dgm:cxn modelId="{B757B033-A1DE-4F67-9DA2-2018D3E5CB95}" type="presParOf" srcId="{15E5335F-9DCA-4FDA-B01F-A0D06F0DB081}" destId="{66671300-9127-484F-8D63-AE168F8F2443}" srcOrd="0" destOrd="0" presId="urn:microsoft.com/office/officeart/2018/2/layout/IconVerticalSolidList"/>
    <dgm:cxn modelId="{FD0B0DE8-8083-4E5C-9946-9061F43751C7}" type="presParOf" srcId="{15E5335F-9DCA-4FDA-B01F-A0D06F0DB081}" destId="{36CF2FA7-1A20-45D9-BE6B-68D632A03266}" srcOrd="1" destOrd="0" presId="urn:microsoft.com/office/officeart/2018/2/layout/IconVerticalSolidList"/>
    <dgm:cxn modelId="{398F2825-5200-4143-84C6-ECDCA1CC7072}" type="presParOf" srcId="{15E5335F-9DCA-4FDA-B01F-A0D06F0DB081}" destId="{BA96126B-FC1A-4F23-8D9D-59AB56CE60C1}" srcOrd="2" destOrd="0" presId="urn:microsoft.com/office/officeart/2018/2/layout/IconVerticalSolidList"/>
    <dgm:cxn modelId="{94E633FC-8748-4462-B7C8-2C024995D24C}" type="presParOf" srcId="{15E5335F-9DCA-4FDA-B01F-A0D06F0DB081}" destId="{CD0219E9-07AD-4B49-8C62-BBDA9EF8B20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F8D9C1-17A8-4365-8921-8AB3B12F89F6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0225E67-DA83-4E65-886C-7D1EB250CDB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Focus on sustainability</a:t>
          </a:r>
        </a:p>
      </dgm:t>
    </dgm:pt>
    <dgm:pt modelId="{5236D0A5-B1A1-483E-8FEA-2A5E659F3F16}" type="parTrans" cxnId="{47DF7C1F-53F0-4663-AD7C-13EE4EB073E3}">
      <dgm:prSet/>
      <dgm:spPr/>
      <dgm:t>
        <a:bodyPr/>
        <a:lstStyle/>
        <a:p>
          <a:endParaRPr lang="en-US"/>
        </a:p>
      </dgm:t>
    </dgm:pt>
    <dgm:pt modelId="{C9541726-ED18-413A-9CAC-1939D1E1AB7E}" type="sibTrans" cxnId="{47DF7C1F-53F0-4663-AD7C-13EE4EB073E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1CBFB0F-96BB-4CB7-86AB-7FEACBDC4FB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Hands-on approach</a:t>
          </a:r>
        </a:p>
      </dgm:t>
    </dgm:pt>
    <dgm:pt modelId="{BAAC3FB0-05F2-4C16-8470-C88B07BFAB1A}" type="parTrans" cxnId="{01495F55-7038-4284-9336-3D505AC36217}">
      <dgm:prSet/>
      <dgm:spPr/>
      <dgm:t>
        <a:bodyPr/>
        <a:lstStyle/>
        <a:p>
          <a:endParaRPr lang="en-US"/>
        </a:p>
      </dgm:t>
    </dgm:pt>
    <dgm:pt modelId="{9B2364F6-00BE-4203-A067-88EEDA57A7E1}" type="sibTrans" cxnId="{01495F55-7038-4284-9336-3D505AC3621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01BCCB3-83CB-4EAE-B8B4-28F7058850F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Audubon Cooperative Sanctuary Program Certified</a:t>
          </a:r>
        </a:p>
      </dgm:t>
    </dgm:pt>
    <dgm:pt modelId="{A1EEB5B6-B28E-41D1-8B7F-928C0D812BF7}" type="parTrans" cxnId="{AFAEADD3-FD23-49D8-8240-51FB111BD909}">
      <dgm:prSet/>
      <dgm:spPr/>
      <dgm:t>
        <a:bodyPr/>
        <a:lstStyle/>
        <a:p>
          <a:endParaRPr lang="en-US"/>
        </a:p>
      </dgm:t>
    </dgm:pt>
    <dgm:pt modelId="{172D17A7-580D-43F2-9CD6-FE6DD5274A83}" type="sibTrans" cxnId="{AFAEADD3-FD23-49D8-8240-51FB111BD909}">
      <dgm:prSet/>
      <dgm:spPr/>
      <dgm:t>
        <a:bodyPr/>
        <a:lstStyle/>
        <a:p>
          <a:endParaRPr lang="en-US"/>
        </a:p>
      </dgm:t>
    </dgm:pt>
    <dgm:pt modelId="{2B021C39-4DAF-46D1-B443-CD6B4FB1A898}" type="pres">
      <dgm:prSet presAssocID="{4EF8D9C1-17A8-4365-8921-8AB3B12F89F6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CAE66B3-6DDC-4F09-9F5E-ABB2FC731FFE}" type="pres">
      <dgm:prSet presAssocID="{50225E67-DA83-4E65-886C-7D1EB250CDB5}" presName="compNode" presStyleCnt="0"/>
      <dgm:spPr/>
    </dgm:pt>
    <dgm:pt modelId="{A2499E00-D322-493D-BDE6-4FA7D783C429}" type="pres">
      <dgm:prSet presAssocID="{50225E67-DA83-4E65-886C-7D1EB250CDB5}" presName="bgRect" presStyleLbl="bgShp" presStyleIdx="0" presStyleCnt="3"/>
      <dgm:spPr>
        <a:noFill/>
      </dgm:spPr>
    </dgm:pt>
    <dgm:pt modelId="{04092951-CD7E-4219-A15E-C0843C356723}" type="pres">
      <dgm:prSet presAssocID="{50225E67-DA83-4E65-886C-7D1EB250CDB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ustainability"/>
        </a:ext>
      </dgm:extLst>
    </dgm:pt>
    <dgm:pt modelId="{79CB8CF0-F2B2-42D3-9CEC-05FC1CA2A9EA}" type="pres">
      <dgm:prSet presAssocID="{50225E67-DA83-4E65-886C-7D1EB250CDB5}" presName="spaceRect" presStyleCnt="0"/>
      <dgm:spPr/>
    </dgm:pt>
    <dgm:pt modelId="{FF952974-5CA2-49F0-AF32-A8F250F0A5FB}" type="pres">
      <dgm:prSet presAssocID="{50225E67-DA83-4E65-886C-7D1EB250CDB5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82EC5E7-293C-405F-A7AC-3786A5558595}" type="pres">
      <dgm:prSet presAssocID="{C9541726-ED18-413A-9CAC-1939D1E1AB7E}" presName="sibTrans" presStyleCnt="0"/>
      <dgm:spPr/>
    </dgm:pt>
    <dgm:pt modelId="{BC0C0426-AA14-4051-913B-A315148A004C}" type="pres">
      <dgm:prSet presAssocID="{B1CBFB0F-96BB-4CB7-86AB-7FEACBDC4FBC}" presName="compNode" presStyleCnt="0"/>
      <dgm:spPr/>
    </dgm:pt>
    <dgm:pt modelId="{2B6052C3-24F2-4E28-8D61-025F4AAB571A}" type="pres">
      <dgm:prSet presAssocID="{B1CBFB0F-96BB-4CB7-86AB-7FEACBDC4FBC}" presName="bgRect" presStyleLbl="bgShp" presStyleIdx="1" presStyleCnt="3"/>
      <dgm:spPr>
        <a:noFill/>
      </dgm:spPr>
    </dgm:pt>
    <dgm:pt modelId="{E417E96D-7A4A-43DD-A21D-F50F93CFF3F5}" type="pres">
      <dgm:prSet presAssocID="{B1CBFB0F-96BB-4CB7-86AB-7FEACBDC4FBC}" presName="iconRect" presStyleLbl="node1" presStyleIdx="1" presStyleCnt="3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Raised Hand"/>
        </a:ext>
      </dgm:extLst>
    </dgm:pt>
    <dgm:pt modelId="{6D57696C-4976-4DEE-BDB1-C780F663684D}" type="pres">
      <dgm:prSet presAssocID="{B1CBFB0F-96BB-4CB7-86AB-7FEACBDC4FBC}" presName="spaceRect" presStyleCnt="0"/>
      <dgm:spPr/>
    </dgm:pt>
    <dgm:pt modelId="{7066F28B-5514-4780-A375-F7C60ABF5133}" type="pres">
      <dgm:prSet presAssocID="{B1CBFB0F-96BB-4CB7-86AB-7FEACBDC4FBC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9AFC44B-CE8E-4F53-9618-9B1D5620F3B9}" type="pres">
      <dgm:prSet presAssocID="{9B2364F6-00BE-4203-A067-88EEDA57A7E1}" presName="sibTrans" presStyleCnt="0"/>
      <dgm:spPr/>
    </dgm:pt>
    <dgm:pt modelId="{FDF91084-992A-4104-B6F0-C61D98BBCD3D}" type="pres">
      <dgm:prSet presAssocID="{C01BCCB3-83CB-4EAE-B8B4-28F7058850FC}" presName="compNode" presStyleCnt="0"/>
      <dgm:spPr/>
    </dgm:pt>
    <dgm:pt modelId="{2BF05B09-5A26-4A6E-B191-7A5110469B4E}" type="pres">
      <dgm:prSet presAssocID="{C01BCCB3-83CB-4EAE-B8B4-28F7058850FC}" presName="bgRect" presStyleLbl="bgShp" presStyleIdx="2" presStyleCnt="3"/>
      <dgm:spPr>
        <a:noFill/>
      </dgm:spPr>
    </dgm:pt>
    <dgm:pt modelId="{FC410962-F5F0-4DC1-9860-148047D2F5D8}" type="pres">
      <dgm:prSet presAssocID="{C01BCCB3-83CB-4EAE-B8B4-28F7058850F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B376C0F8-E59E-47A5-8234-8FDD33BCF010}" type="pres">
      <dgm:prSet presAssocID="{C01BCCB3-83CB-4EAE-B8B4-28F7058850FC}" presName="spaceRect" presStyleCnt="0"/>
      <dgm:spPr/>
    </dgm:pt>
    <dgm:pt modelId="{D2765EAF-E4A1-44D2-AE2D-87CC100D30F3}" type="pres">
      <dgm:prSet presAssocID="{C01BCCB3-83CB-4EAE-B8B4-28F7058850FC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01495F55-7038-4284-9336-3D505AC36217}" srcId="{4EF8D9C1-17A8-4365-8921-8AB3B12F89F6}" destId="{B1CBFB0F-96BB-4CB7-86AB-7FEACBDC4FBC}" srcOrd="1" destOrd="0" parTransId="{BAAC3FB0-05F2-4C16-8470-C88B07BFAB1A}" sibTransId="{9B2364F6-00BE-4203-A067-88EEDA57A7E1}"/>
    <dgm:cxn modelId="{D4F518B3-96E9-40FA-8550-45A65FACEB69}" type="presOf" srcId="{4EF8D9C1-17A8-4365-8921-8AB3B12F89F6}" destId="{2B021C39-4DAF-46D1-B443-CD6B4FB1A898}" srcOrd="0" destOrd="0" presId="urn:microsoft.com/office/officeart/2018/2/layout/IconVerticalSolidList"/>
    <dgm:cxn modelId="{AFAEADD3-FD23-49D8-8240-51FB111BD909}" srcId="{4EF8D9C1-17A8-4365-8921-8AB3B12F89F6}" destId="{C01BCCB3-83CB-4EAE-B8B4-28F7058850FC}" srcOrd="2" destOrd="0" parTransId="{A1EEB5B6-B28E-41D1-8B7F-928C0D812BF7}" sibTransId="{172D17A7-580D-43F2-9CD6-FE6DD5274A83}"/>
    <dgm:cxn modelId="{47DF7C1F-53F0-4663-AD7C-13EE4EB073E3}" srcId="{4EF8D9C1-17A8-4365-8921-8AB3B12F89F6}" destId="{50225E67-DA83-4E65-886C-7D1EB250CDB5}" srcOrd="0" destOrd="0" parTransId="{5236D0A5-B1A1-483E-8FEA-2A5E659F3F16}" sibTransId="{C9541726-ED18-413A-9CAC-1939D1E1AB7E}"/>
    <dgm:cxn modelId="{C546DD00-A6E2-4034-8EE7-1198AAE663F4}" type="presOf" srcId="{C01BCCB3-83CB-4EAE-B8B4-28F7058850FC}" destId="{D2765EAF-E4A1-44D2-AE2D-87CC100D30F3}" srcOrd="0" destOrd="0" presId="urn:microsoft.com/office/officeart/2018/2/layout/IconVerticalSolidList"/>
    <dgm:cxn modelId="{A0F30533-E5C6-4E27-82A1-A515D6255BE2}" type="presOf" srcId="{B1CBFB0F-96BB-4CB7-86AB-7FEACBDC4FBC}" destId="{7066F28B-5514-4780-A375-F7C60ABF5133}" srcOrd="0" destOrd="0" presId="urn:microsoft.com/office/officeart/2018/2/layout/IconVerticalSolidList"/>
    <dgm:cxn modelId="{C608F310-A79A-4BFF-A313-FEB4575845D6}" type="presOf" srcId="{50225E67-DA83-4E65-886C-7D1EB250CDB5}" destId="{FF952974-5CA2-49F0-AF32-A8F250F0A5FB}" srcOrd="0" destOrd="0" presId="urn:microsoft.com/office/officeart/2018/2/layout/IconVerticalSolidList"/>
    <dgm:cxn modelId="{8BD368C2-F3E7-4EB2-9B99-F96DB400B8C1}" type="presParOf" srcId="{2B021C39-4DAF-46D1-B443-CD6B4FB1A898}" destId="{2CAE66B3-6DDC-4F09-9F5E-ABB2FC731FFE}" srcOrd="0" destOrd="0" presId="urn:microsoft.com/office/officeart/2018/2/layout/IconVerticalSolidList"/>
    <dgm:cxn modelId="{E9D6CA9C-9F12-40B1-8E01-0AFDF5A6248B}" type="presParOf" srcId="{2CAE66B3-6DDC-4F09-9F5E-ABB2FC731FFE}" destId="{A2499E00-D322-493D-BDE6-4FA7D783C429}" srcOrd="0" destOrd="0" presId="urn:microsoft.com/office/officeart/2018/2/layout/IconVerticalSolidList"/>
    <dgm:cxn modelId="{D1C190AE-A715-4703-AC00-12597BD12AF0}" type="presParOf" srcId="{2CAE66B3-6DDC-4F09-9F5E-ABB2FC731FFE}" destId="{04092951-CD7E-4219-A15E-C0843C356723}" srcOrd="1" destOrd="0" presId="urn:microsoft.com/office/officeart/2018/2/layout/IconVerticalSolidList"/>
    <dgm:cxn modelId="{B8C408E0-CD85-41F6-AC1E-1C1BBA2687AC}" type="presParOf" srcId="{2CAE66B3-6DDC-4F09-9F5E-ABB2FC731FFE}" destId="{79CB8CF0-F2B2-42D3-9CEC-05FC1CA2A9EA}" srcOrd="2" destOrd="0" presId="urn:microsoft.com/office/officeart/2018/2/layout/IconVerticalSolidList"/>
    <dgm:cxn modelId="{D3F20C33-6F12-4057-B65F-CF93DA2CF894}" type="presParOf" srcId="{2CAE66B3-6DDC-4F09-9F5E-ABB2FC731FFE}" destId="{FF952974-5CA2-49F0-AF32-A8F250F0A5FB}" srcOrd="3" destOrd="0" presId="urn:microsoft.com/office/officeart/2018/2/layout/IconVerticalSolidList"/>
    <dgm:cxn modelId="{C8BC18E4-8435-4CEB-9767-315A22295069}" type="presParOf" srcId="{2B021C39-4DAF-46D1-B443-CD6B4FB1A898}" destId="{682EC5E7-293C-405F-A7AC-3786A5558595}" srcOrd="1" destOrd="0" presId="urn:microsoft.com/office/officeart/2018/2/layout/IconVerticalSolidList"/>
    <dgm:cxn modelId="{BF56A986-F23F-4191-AF7C-354CEFC957BE}" type="presParOf" srcId="{2B021C39-4DAF-46D1-B443-CD6B4FB1A898}" destId="{BC0C0426-AA14-4051-913B-A315148A004C}" srcOrd="2" destOrd="0" presId="urn:microsoft.com/office/officeart/2018/2/layout/IconVerticalSolidList"/>
    <dgm:cxn modelId="{DF016D44-D5A6-4C34-B99B-777BE313B1DA}" type="presParOf" srcId="{BC0C0426-AA14-4051-913B-A315148A004C}" destId="{2B6052C3-24F2-4E28-8D61-025F4AAB571A}" srcOrd="0" destOrd="0" presId="urn:microsoft.com/office/officeart/2018/2/layout/IconVerticalSolidList"/>
    <dgm:cxn modelId="{C21958CF-5160-4565-B1A3-D37ACCF18176}" type="presParOf" srcId="{BC0C0426-AA14-4051-913B-A315148A004C}" destId="{E417E96D-7A4A-43DD-A21D-F50F93CFF3F5}" srcOrd="1" destOrd="0" presId="urn:microsoft.com/office/officeart/2018/2/layout/IconVerticalSolidList"/>
    <dgm:cxn modelId="{B9F04823-E396-4290-A88B-7BF1A5635977}" type="presParOf" srcId="{BC0C0426-AA14-4051-913B-A315148A004C}" destId="{6D57696C-4976-4DEE-BDB1-C780F663684D}" srcOrd="2" destOrd="0" presId="urn:microsoft.com/office/officeart/2018/2/layout/IconVerticalSolidList"/>
    <dgm:cxn modelId="{13B7A061-1C97-471F-9239-D4678667BFAE}" type="presParOf" srcId="{BC0C0426-AA14-4051-913B-A315148A004C}" destId="{7066F28B-5514-4780-A375-F7C60ABF5133}" srcOrd="3" destOrd="0" presId="urn:microsoft.com/office/officeart/2018/2/layout/IconVerticalSolidList"/>
    <dgm:cxn modelId="{629CDF01-8528-4119-84DF-8038DBCFA273}" type="presParOf" srcId="{2B021C39-4DAF-46D1-B443-CD6B4FB1A898}" destId="{69AFC44B-CE8E-4F53-9618-9B1D5620F3B9}" srcOrd="3" destOrd="0" presId="urn:microsoft.com/office/officeart/2018/2/layout/IconVerticalSolidList"/>
    <dgm:cxn modelId="{36CB83A0-D17C-4A14-8366-1ECE1F6B856E}" type="presParOf" srcId="{2B021C39-4DAF-46D1-B443-CD6B4FB1A898}" destId="{FDF91084-992A-4104-B6F0-C61D98BBCD3D}" srcOrd="4" destOrd="0" presId="urn:microsoft.com/office/officeart/2018/2/layout/IconVerticalSolidList"/>
    <dgm:cxn modelId="{9E968649-FE4D-4B85-AF40-C562B9D7A9A5}" type="presParOf" srcId="{FDF91084-992A-4104-B6F0-C61D98BBCD3D}" destId="{2BF05B09-5A26-4A6E-B191-7A5110469B4E}" srcOrd="0" destOrd="0" presId="urn:microsoft.com/office/officeart/2018/2/layout/IconVerticalSolidList"/>
    <dgm:cxn modelId="{0B767FF9-3626-49A8-A8BE-5C727ABEC9F3}" type="presParOf" srcId="{FDF91084-992A-4104-B6F0-C61D98BBCD3D}" destId="{FC410962-F5F0-4DC1-9860-148047D2F5D8}" srcOrd="1" destOrd="0" presId="urn:microsoft.com/office/officeart/2018/2/layout/IconVerticalSolidList"/>
    <dgm:cxn modelId="{86F71311-56AB-4FF5-BD70-A7389BEAC784}" type="presParOf" srcId="{FDF91084-992A-4104-B6F0-C61D98BBCD3D}" destId="{B376C0F8-E59E-47A5-8234-8FDD33BCF010}" srcOrd="2" destOrd="0" presId="urn:microsoft.com/office/officeart/2018/2/layout/IconVerticalSolidList"/>
    <dgm:cxn modelId="{7A67D705-9CE3-4D4A-B7AD-4341DBACB71D}" type="presParOf" srcId="{FDF91084-992A-4104-B6F0-C61D98BBCD3D}" destId="{D2765EAF-E4A1-44D2-AE2D-87CC100D30F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A0510FB-E3CA-4182-BD96-7574DC08680E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9E4291A-F921-4DAA-8803-4BF5B51C3AA4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 err="1"/>
            <a:t>Application</a:t>
          </a:r>
          <a:r>
            <a:rPr lang="pt-PT" dirty="0"/>
            <a:t> – </a:t>
          </a:r>
          <a:r>
            <a:rPr lang="pt-PT" dirty="0" err="1"/>
            <a:t>pollinator</a:t>
          </a:r>
          <a:r>
            <a:rPr lang="pt-PT" dirty="0"/>
            <a:t> habitat, </a:t>
          </a:r>
          <a:r>
            <a:rPr lang="pt-PT" dirty="0" err="1"/>
            <a:t>education</a:t>
          </a:r>
          <a:r>
            <a:rPr lang="pt-PT" dirty="0"/>
            <a:t> </a:t>
          </a:r>
          <a:r>
            <a:rPr lang="pt-PT" dirty="0" err="1"/>
            <a:t>efforts</a:t>
          </a:r>
          <a:r>
            <a:rPr lang="pt-PT" dirty="0"/>
            <a:t>, </a:t>
          </a:r>
          <a:r>
            <a:rPr lang="pt-PT" dirty="0" err="1"/>
            <a:t>Pollinator</a:t>
          </a:r>
          <a:r>
            <a:rPr lang="pt-PT" dirty="0"/>
            <a:t> </a:t>
          </a:r>
          <a:r>
            <a:rPr lang="pt-PT" dirty="0" err="1"/>
            <a:t>Week</a:t>
          </a:r>
          <a:r>
            <a:rPr lang="pt-PT" dirty="0"/>
            <a:t> </a:t>
          </a:r>
          <a:r>
            <a:rPr lang="pt-PT" dirty="0" err="1"/>
            <a:t>celebration</a:t>
          </a:r>
          <a:endParaRPr lang="en-US" dirty="0"/>
        </a:p>
      </dgm:t>
    </dgm:pt>
    <dgm:pt modelId="{AE35D753-C62A-4CDA-A339-7791711E95DF}" type="parTrans" cxnId="{0114C6D0-D4F7-403A-A8DA-59440D25EA6C}">
      <dgm:prSet/>
      <dgm:spPr/>
      <dgm:t>
        <a:bodyPr/>
        <a:lstStyle/>
        <a:p>
          <a:endParaRPr lang="en-US"/>
        </a:p>
      </dgm:t>
    </dgm:pt>
    <dgm:pt modelId="{2CF522EB-8B74-49CF-A6C5-D7EBF3A04C44}" type="sibTrans" cxnId="{0114C6D0-D4F7-403A-A8DA-59440D25EA6C}">
      <dgm:prSet/>
      <dgm:spPr/>
      <dgm:t>
        <a:bodyPr/>
        <a:lstStyle/>
        <a:p>
          <a:endParaRPr lang="en-US"/>
        </a:p>
      </dgm:t>
    </dgm:pt>
    <dgm:pt modelId="{1F904A0B-C4AE-431A-82A3-FFBE623F5295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/>
            <a:t>Data </a:t>
          </a:r>
          <a:r>
            <a:rPr lang="pt-PT" dirty="0" err="1"/>
            <a:t>gathering</a:t>
          </a:r>
          <a:r>
            <a:rPr lang="pt-PT" dirty="0"/>
            <a:t> – </a:t>
          </a:r>
          <a:r>
            <a:rPr lang="pt-PT" dirty="0" err="1"/>
            <a:t>Interviews</a:t>
          </a:r>
          <a:r>
            <a:rPr lang="pt-PT" dirty="0"/>
            <a:t> VS </a:t>
          </a:r>
          <a:r>
            <a:rPr lang="pt-PT" dirty="0" err="1"/>
            <a:t>Working</a:t>
          </a:r>
          <a:r>
            <a:rPr lang="pt-PT" dirty="0"/>
            <a:t> </a:t>
          </a:r>
          <a:r>
            <a:rPr lang="pt-PT" dirty="0" err="1"/>
            <a:t>Group</a:t>
          </a:r>
          <a:endParaRPr lang="en-US" dirty="0"/>
        </a:p>
      </dgm:t>
    </dgm:pt>
    <dgm:pt modelId="{540207D7-23B0-45C3-8293-3B22970E2860}" type="parTrans" cxnId="{74E7CC6A-A103-4DAF-9379-1B5A31DFB8F9}">
      <dgm:prSet/>
      <dgm:spPr/>
      <dgm:t>
        <a:bodyPr/>
        <a:lstStyle/>
        <a:p>
          <a:endParaRPr lang="en-US"/>
        </a:p>
      </dgm:t>
    </dgm:pt>
    <dgm:pt modelId="{05C025DE-282E-4A6E-9F43-F78F99D20E63}" type="sibTrans" cxnId="{74E7CC6A-A103-4DAF-9379-1B5A31DFB8F9}">
      <dgm:prSet/>
      <dgm:spPr/>
      <dgm:t>
        <a:bodyPr/>
        <a:lstStyle/>
        <a:p>
          <a:endParaRPr lang="en-US"/>
        </a:p>
      </dgm:t>
    </dgm:pt>
    <dgm:pt modelId="{8863047A-F23E-40B8-AE34-F1BF4B87D9CE}">
      <dgm:prSet/>
      <dgm:spPr/>
      <dgm:t>
        <a:bodyPr/>
        <a:lstStyle/>
        <a:p>
          <a:pPr>
            <a:lnSpc>
              <a:spcPct val="100000"/>
            </a:lnSpc>
          </a:pPr>
          <a:r>
            <a:rPr lang="pt-PT"/>
            <a:t>Results:</a:t>
          </a:r>
          <a:endParaRPr lang="en-US"/>
        </a:p>
      </dgm:t>
    </dgm:pt>
    <dgm:pt modelId="{CA2847A9-3D24-4F50-9201-AE78051D5BDE}" type="parTrans" cxnId="{E5BD02EB-3134-46C1-99A7-B124370B9BDC}">
      <dgm:prSet/>
      <dgm:spPr/>
      <dgm:t>
        <a:bodyPr/>
        <a:lstStyle/>
        <a:p>
          <a:endParaRPr lang="en-US"/>
        </a:p>
      </dgm:t>
    </dgm:pt>
    <dgm:pt modelId="{5997F95A-7CBF-432A-8891-DEC417C13EB9}" type="sibTrans" cxnId="{E5BD02EB-3134-46C1-99A7-B124370B9BDC}">
      <dgm:prSet/>
      <dgm:spPr/>
      <dgm:t>
        <a:bodyPr/>
        <a:lstStyle/>
        <a:p>
          <a:endParaRPr lang="en-US"/>
        </a:p>
      </dgm:t>
    </dgm:pt>
    <dgm:pt modelId="{7883FA87-A595-4457-A3AF-5644E995B4F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1600"/>
            <a:t>Pollinator habitat </a:t>
          </a:r>
          <a:endParaRPr lang="en-US" sz="1600"/>
        </a:p>
      </dgm:t>
    </dgm:pt>
    <dgm:pt modelId="{E38BACB5-94EE-48A0-84B8-397738910876}" type="parTrans" cxnId="{5781A058-7AC4-4B01-84E2-4A447DC9B098}">
      <dgm:prSet/>
      <dgm:spPr/>
      <dgm:t>
        <a:bodyPr/>
        <a:lstStyle/>
        <a:p>
          <a:endParaRPr lang="en-US"/>
        </a:p>
      </dgm:t>
    </dgm:pt>
    <dgm:pt modelId="{5C89096F-534E-410F-83B7-05863BC9ED05}" type="sibTrans" cxnId="{5781A058-7AC4-4B01-84E2-4A447DC9B098}">
      <dgm:prSet/>
      <dgm:spPr/>
      <dgm:t>
        <a:bodyPr/>
        <a:lstStyle/>
        <a:p>
          <a:endParaRPr lang="en-US"/>
        </a:p>
      </dgm:t>
    </dgm:pt>
    <dgm:pt modelId="{1272AAC7-95ED-4E01-ADA0-D5A57E26AEE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1600" dirty="0" err="1"/>
            <a:t>Educational</a:t>
          </a:r>
          <a:r>
            <a:rPr lang="pt-PT" sz="1600" dirty="0"/>
            <a:t> </a:t>
          </a:r>
          <a:r>
            <a:rPr lang="pt-PT" sz="1600" dirty="0" err="1"/>
            <a:t>efforts</a:t>
          </a:r>
          <a:endParaRPr lang="en-US" sz="1600" dirty="0"/>
        </a:p>
      </dgm:t>
    </dgm:pt>
    <dgm:pt modelId="{CB38DAED-4A3D-43D6-8E6A-E3327267AD9B}" type="parTrans" cxnId="{E7295D62-60C7-4BFF-9C05-E414416FABD2}">
      <dgm:prSet/>
      <dgm:spPr/>
      <dgm:t>
        <a:bodyPr/>
        <a:lstStyle/>
        <a:p>
          <a:endParaRPr lang="en-US"/>
        </a:p>
      </dgm:t>
    </dgm:pt>
    <dgm:pt modelId="{2D0B9FC1-C4DA-42EF-B60B-1FFFC325BD56}" type="sibTrans" cxnId="{E7295D62-60C7-4BFF-9C05-E414416FABD2}">
      <dgm:prSet/>
      <dgm:spPr/>
      <dgm:t>
        <a:bodyPr/>
        <a:lstStyle/>
        <a:p>
          <a:endParaRPr lang="en-US"/>
        </a:p>
      </dgm:t>
    </dgm:pt>
    <dgm:pt modelId="{2FA3AF77-C146-453C-A455-861B62DA711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PT" sz="1600" dirty="0" err="1"/>
            <a:t>Pollinator</a:t>
          </a:r>
          <a:r>
            <a:rPr lang="pt-PT" sz="1600" dirty="0"/>
            <a:t> </a:t>
          </a:r>
          <a:r>
            <a:rPr lang="pt-PT" sz="1600" dirty="0" err="1"/>
            <a:t>Week</a:t>
          </a:r>
          <a:r>
            <a:rPr lang="pt-PT" sz="1600" dirty="0"/>
            <a:t> </a:t>
          </a:r>
          <a:r>
            <a:rPr lang="pt-PT" sz="1600" dirty="0" err="1"/>
            <a:t>celebration</a:t>
          </a:r>
          <a:endParaRPr lang="en-US" sz="1600" dirty="0"/>
        </a:p>
      </dgm:t>
    </dgm:pt>
    <dgm:pt modelId="{A123929F-7FFA-4B67-A39D-D7C26B089C78}" type="parTrans" cxnId="{57A56820-F9BF-4A08-9474-2EB68CDE882F}">
      <dgm:prSet/>
      <dgm:spPr/>
      <dgm:t>
        <a:bodyPr/>
        <a:lstStyle/>
        <a:p>
          <a:endParaRPr lang="en-US"/>
        </a:p>
      </dgm:t>
    </dgm:pt>
    <dgm:pt modelId="{F3A37DA7-0EF8-4ACE-8246-90069D9D64D9}" type="sibTrans" cxnId="{57A56820-F9BF-4A08-9474-2EB68CDE882F}">
      <dgm:prSet/>
      <dgm:spPr/>
      <dgm:t>
        <a:bodyPr/>
        <a:lstStyle/>
        <a:p>
          <a:endParaRPr lang="en-US"/>
        </a:p>
      </dgm:t>
    </dgm:pt>
    <dgm:pt modelId="{409820B2-A940-4074-9DBB-C7C7478FC32C}" type="pres">
      <dgm:prSet presAssocID="{9A0510FB-E3CA-4182-BD96-7574DC08680E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6801011-9E63-4DA3-B7D3-A763D5118F24}" type="pres">
      <dgm:prSet presAssocID="{69E4291A-F921-4DAA-8803-4BF5B51C3AA4}" presName="compNode" presStyleCnt="0"/>
      <dgm:spPr/>
    </dgm:pt>
    <dgm:pt modelId="{925E6D6F-914D-4D64-BBA4-547FE63CB8AF}" type="pres">
      <dgm:prSet presAssocID="{69E4291A-F921-4DAA-8803-4BF5B51C3AA4}" presName="bgRect" presStyleLbl="bgShp" presStyleIdx="0" presStyleCnt="3"/>
      <dgm:spPr>
        <a:noFill/>
        <a:ln>
          <a:noFill/>
        </a:ln>
      </dgm:spPr>
    </dgm:pt>
    <dgm:pt modelId="{DEDEB100-46C6-4822-A95B-67F401A67F90}" type="pres">
      <dgm:prSet presAssocID="{69E4291A-F921-4DAA-8803-4BF5B51C3AA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12770E9-A2F9-4506-B7DC-F43486EC9AAA}" type="pres">
      <dgm:prSet presAssocID="{69E4291A-F921-4DAA-8803-4BF5B51C3AA4}" presName="spaceRect" presStyleCnt="0"/>
      <dgm:spPr/>
    </dgm:pt>
    <dgm:pt modelId="{520E59A2-CE97-44CF-BC69-FEB74EB4694F}" type="pres">
      <dgm:prSet presAssocID="{69E4291A-F921-4DAA-8803-4BF5B51C3AA4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53018DC-DA2F-4B2D-A721-BB8D9F7AAACB}" type="pres">
      <dgm:prSet presAssocID="{2CF522EB-8B74-49CF-A6C5-D7EBF3A04C44}" presName="sibTrans" presStyleCnt="0"/>
      <dgm:spPr/>
    </dgm:pt>
    <dgm:pt modelId="{79F29F56-8208-459E-AC1B-D180B47B35A4}" type="pres">
      <dgm:prSet presAssocID="{1F904A0B-C4AE-431A-82A3-FFBE623F5295}" presName="compNode" presStyleCnt="0"/>
      <dgm:spPr/>
    </dgm:pt>
    <dgm:pt modelId="{54EB1E26-D13A-49AD-ADBB-521678F0959C}" type="pres">
      <dgm:prSet presAssocID="{1F904A0B-C4AE-431A-82A3-FFBE623F5295}" presName="bgRect" presStyleLbl="bgShp" presStyleIdx="1" presStyleCnt="3"/>
      <dgm:spPr>
        <a:noFill/>
        <a:ln>
          <a:noFill/>
        </a:ln>
      </dgm:spPr>
    </dgm:pt>
    <dgm:pt modelId="{B4D42519-A8A2-4101-AC54-CD7F99147D12}" type="pres">
      <dgm:prSet presAssocID="{1F904A0B-C4AE-431A-82A3-FFBE623F529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93C7BF81-ADB0-4142-AA15-390024AF68A4}" type="pres">
      <dgm:prSet presAssocID="{1F904A0B-C4AE-431A-82A3-FFBE623F5295}" presName="spaceRect" presStyleCnt="0"/>
      <dgm:spPr/>
    </dgm:pt>
    <dgm:pt modelId="{EDFB0508-4469-461E-B0D3-DB5E8B21937E}" type="pres">
      <dgm:prSet presAssocID="{1F904A0B-C4AE-431A-82A3-FFBE623F5295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5C17FD1B-F79B-4D22-8EB0-A974F1D9D0CC}" type="pres">
      <dgm:prSet presAssocID="{05C025DE-282E-4A6E-9F43-F78F99D20E63}" presName="sibTrans" presStyleCnt="0"/>
      <dgm:spPr/>
    </dgm:pt>
    <dgm:pt modelId="{ACE26489-AEB2-489D-92BB-BF7D7D8E6CB6}" type="pres">
      <dgm:prSet presAssocID="{8863047A-F23E-40B8-AE34-F1BF4B87D9CE}" presName="compNode" presStyleCnt="0"/>
      <dgm:spPr/>
    </dgm:pt>
    <dgm:pt modelId="{D60D2E73-85B8-4112-B00A-D1E6162CE63B}" type="pres">
      <dgm:prSet presAssocID="{8863047A-F23E-40B8-AE34-F1BF4B87D9CE}" presName="bgRect" presStyleLbl="bgShp" presStyleIdx="2" presStyleCnt="3"/>
      <dgm:spPr>
        <a:noFill/>
        <a:ln>
          <a:noFill/>
        </a:ln>
      </dgm:spPr>
    </dgm:pt>
    <dgm:pt modelId="{679AD9D8-12C2-4F85-B53C-110722F9DB20}" type="pres">
      <dgm:prSet presAssocID="{8863047A-F23E-40B8-AE34-F1BF4B87D9C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hooting star"/>
        </a:ext>
      </dgm:extLst>
    </dgm:pt>
    <dgm:pt modelId="{4C20C2A5-3607-4207-847F-8557B4A512E8}" type="pres">
      <dgm:prSet presAssocID="{8863047A-F23E-40B8-AE34-F1BF4B87D9CE}" presName="spaceRect" presStyleCnt="0"/>
      <dgm:spPr/>
    </dgm:pt>
    <dgm:pt modelId="{4BE36055-F1B2-44FC-872D-28F287463D4D}" type="pres">
      <dgm:prSet presAssocID="{8863047A-F23E-40B8-AE34-F1BF4B87D9CE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2D18130-154B-4532-A6AE-951DAB602128}" type="pres">
      <dgm:prSet presAssocID="{8863047A-F23E-40B8-AE34-F1BF4B87D9CE}" presName="desTx" presStyleLbl="revTx" presStyleIdx="3" presStyleCnt="4" custLinFactNeighborX="-43595">
        <dgm:presLayoutVars/>
      </dgm:prSet>
      <dgm:spPr/>
      <dgm:t>
        <a:bodyPr/>
        <a:lstStyle/>
        <a:p>
          <a:endParaRPr lang="en-US"/>
        </a:p>
      </dgm:t>
    </dgm:pt>
  </dgm:ptLst>
  <dgm:cxnLst>
    <dgm:cxn modelId="{57A56820-F9BF-4A08-9474-2EB68CDE882F}" srcId="{8863047A-F23E-40B8-AE34-F1BF4B87D9CE}" destId="{2FA3AF77-C146-453C-A455-861B62DA7112}" srcOrd="2" destOrd="0" parTransId="{A123929F-7FFA-4B67-A39D-D7C26B089C78}" sibTransId="{F3A37DA7-0EF8-4ACE-8246-90069D9D64D9}"/>
    <dgm:cxn modelId="{A3379411-D599-4239-8C93-FB78BC857402}" type="presOf" srcId="{7883FA87-A595-4457-A3AF-5644E995B4FD}" destId="{02D18130-154B-4532-A6AE-951DAB602128}" srcOrd="0" destOrd="0" presId="urn:microsoft.com/office/officeart/2018/2/layout/IconVerticalSolidList"/>
    <dgm:cxn modelId="{0114C6D0-D4F7-403A-A8DA-59440D25EA6C}" srcId="{9A0510FB-E3CA-4182-BD96-7574DC08680E}" destId="{69E4291A-F921-4DAA-8803-4BF5B51C3AA4}" srcOrd="0" destOrd="0" parTransId="{AE35D753-C62A-4CDA-A339-7791711E95DF}" sibTransId="{2CF522EB-8B74-49CF-A6C5-D7EBF3A04C44}"/>
    <dgm:cxn modelId="{CF3D6220-E3C4-40AB-93B3-0085C506A3E8}" type="presOf" srcId="{9A0510FB-E3CA-4182-BD96-7574DC08680E}" destId="{409820B2-A940-4074-9DBB-C7C7478FC32C}" srcOrd="0" destOrd="0" presId="urn:microsoft.com/office/officeart/2018/2/layout/IconVerticalSolidList"/>
    <dgm:cxn modelId="{E5BD02EB-3134-46C1-99A7-B124370B9BDC}" srcId="{9A0510FB-E3CA-4182-BD96-7574DC08680E}" destId="{8863047A-F23E-40B8-AE34-F1BF4B87D9CE}" srcOrd="2" destOrd="0" parTransId="{CA2847A9-3D24-4F50-9201-AE78051D5BDE}" sibTransId="{5997F95A-7CBF-432A-8891-DEC417C13EB9}"/>
    <dgm:cxn modelId="{5781A058-7AC4-4B01-84E2-4A447DC9B098}" srcId="{8863047A-F23E-40B8-AE34-F1BF4B87D9CE}" destId="{7883FA87-A595-4457-A3AF-5644E995B4FD}" srcOrd="0" destOrd="0" parTransId="{E38BACB5-94EE-48A0-84B8-397738910876}" sibTransId="{5C89096F-534E-410F-83B7-05863BC9ED05}"/>
    <dgm:cxn modelId="{4CEBB25A-7A52-4EB8-A1ED-AC71FE3A23BA}" type="presOf" srcId="{8863047A-F23E-40B8-AE34-F1BF4B87D9CE}" destId="{4BE36055-F1B2-44FC-872D-28F287463D4D}" srcOrd="0" destOrd="0" presId="urn:microsoft.com/office/officeart/2018/2/layout/IconVerticalSolidList"/>
    <dgm:cxn modelId="{7F9BF894-30FB-458F-8424-E02C489353C7}" type="presOf" srcId="{2FA3AF77-C146-453C-A455-861B62DA7112}" destId="{02D18130-154B-4532-A6AE-951DAB602128}" srcOrd="0" destOrd="2" presId="urn:microsoft.com/office/officeart/2018/2/layout/IconVerticalSolidList"/>
    <dgm:cxn modelId="{E7295D62-60C7-4BFF-9C05-E414416FABD2}" srcId="{8863047A-F23E-40B8-AE34-F1BF4B87D9CE}" destId="{1272AAC7-95ED-4E01-ADA0-D5A57E26AEEA}" srcOrd="1" destOrd="0" parTransId="{CB38DAED-4A3D-43D6-8E6A-E3327267AD9B}" sibTransId="{2D0B9FC1-C4DA-42EF-B60B-1FFFC325BD56}"/>
    <dgm:cxn modelId="{A52E2B0D-5344-4159-B01F-2899E590629B}" type="presOf" srcId="{1272AAC7-95ED-4E01-ADA0-D5A57E26AEEA}" destId="{02D18130-154B-4532-A6AE-951DAB602128}" srcOrd="0" destOrd="1" presId="urn:microsoft.com/office/officeart/2018/2/layout/IconVerticalSolidList"/>
    <dgm:cxn modelId="{74E7CC6A-A103-4DAF-9379-1B5A31DFB8F9}" srcId="{9A0510FB-E3CA-4182-BD96-7574DC08680E}" destId="{1F904A0B-C4AE-431A-82A3-FFBE623F5295}" srcOrd="1" destOrd="0" parTransId="{540207D7-23B0-45C3-8293-3B22970E2860}" sibTransId="{05C025DE-282E-4A6E-9F43-F78F99D20E63}"/>
    <dgm:cxn modelId="{D760D7AB-2B33-4398-AD02-9D5F9E2B9A93}" type="presOf" srcId="{1F904A0B-C4AE-431A-82A3-FFBE623F5295}" destId="{EDFB0508-4469-461E-B0D3-DB5E8B21937E}" srcOrd="0" destOrd="0" presId="urn:microsoft.com/office/officeart/2018/2/layout/IconVerticalSolidList"/>
    <dgm:cxn modelId="{9E6BD185-6023-4A17-9C6E-EDF369EDA544}" type="presOf" srcId="{69E4291A-F921-4DAA-8803-4BF5B51C3AA4}" destId="{520E59A2-CE97-44CF-BC69-FEB74EB4694F}" srcOrd="0" destOrd="0" presId="urn:microsoft.com/office/officeart/2018/2/layout/IconVerticalSolidList"/>
    <dgm:cxn modelId="{B75957D8-8101-4276-8407-805FAB799E38}" type="presParOf" srcId="{409820B2-A940-4074-9DBB-C7C7478FC32C}" destId="{E6801011-9E63-4DA3-B7D3-A763D5118F24}" srcOrd="0" destOrd="0" presId="urn:microsoft.com/office/officeart/2018/2/layout/IconVerticalSolidList"/>
    <dgm:cxn modelId="{A041FF74-ED7D-4454-8133-2A16413C0C4F}" type="presParOf" srcId="{E6801011-9E63-4DA3-B7D3-A763D5118F24}" destId="{925E6D6F-914D-4D64-BBA4-547FE63CB8AF}" srcOrd="0" destOrd="0" presId="urn:microsoft.com/office/officeart/2018/2/layout/IconVerticalSolidList"/>
    <dgm:cxn modelId="{4BC57F16-87D8-4E69-9C63-0950F3A3A1C6}" type="presParOf" srcId="{E6801011-9E63-4DA3-B7D3-A763D5118F24}" destId="{DEDEB100-46C6-4822-A95B-67F401A67F90}" srcOrd="1" destOrd="0" presId="urn:microsoft.com/office/officeart/2018/2/layout/IconVerticalSolidList"/>
    <dgm:cxn modelId="{7A3B0A7C-1B4D-41E7-BD78-354EBFF96AAE}" type="presParOf" srcId="{E6801011-9E63-4DA3-B7D3-A763D5118F24}" destId="{212770E9-A2F9-4506-B7DC-F43486EC9AAA}" srcOrd="2" destOrd="0" presId="urn:microsoft.com/office/officeart/2018/2/layout/IconVerticalSolidList"/>
    <dgm:cxn modelId="{D8021B21-6F80-43EB-A720-50E7E1592974}" type="presParOf" srcId="{E6801011-9E63-4DA3-B7D3-A763D5118F24}" destId="{520E59A2-CE97-44CF-BC69-FEB74EB4694F}" srcOrd="3" destOrd="0" presId="urn:microsoft.com/office/officeart/2018/2/layout/IconVerticalSolidList"/>
    <dgm:cxn modelId="{EA44C895-0F0D-4CE6-8114-6A0138FEE78B}" type="presParOf" srcId="{409820B2-A940-4074-9DBB-C7C7478FC32C}" destId="{753018DC-DA2F-4B2D-A721-BB8D9F7AAACB}" srcOrd="1" destOrd="0" presId="urn:microsoft.com/office/officeart/2018/2/layout/IconVerticalSolidList"/>
    <dgm:cxn modelId="{89B1E93B-29A4-4ACF-A16F-1B800452528C}" type="presParOf" srcId="{409820B2-A940-4074-9DBB-C7C7478FC32C}" destId="{79F29F56-8208-459E-AC1B-D180B47B35A4}" srcOrd="2" destOrd="0" presId="urn:microsoft.com/office/officeart/2018/2/layout/IconVerticalSolidList"/>
    <dgm:cxn modelId="{7307D9DC-24CA-4E7D-A0B6-7C1A4797AFB7}" type="presParOf" srcId="{79F29F56-8208-459E-AC1B-D180B47B35A4}" destId="{54EB1E26-D13A-49AD-ADBB-521678F0959C}" srcOrd="0" destOrd="0" presId="urn:microsoft.com/office/officeart/2018/2/layout/IconVerticalSolidList"/>
    <dgm:cxn modelId="{0A2AFA8F-7A86-48DE-836E-4EE3CC95C056}" type="presParOf" srcId="{79F29F56-8208-459E-AC1B-D180B47B35A4}" destId="{B4D42519-A8A2-4101-AC54-CD7F99147D12}" srcOrd="1" destOrd="0" presId="urn:microsoft.com/office/officeart/2018/2/layout/IconVerticalSolidList"/>
    <dgm:cxn modelId="{BD8C9F70-03C8-4667-9FC1-76C76EE78492}" type="presParOf" srcId="{79F29F56-8208-459E-AC1B-D180B47B35A4}" destId="{93C7BF81-ADB0-4142-AA15-390024AF68A4}" srcOrd="2" destOrd="0" presId="urn:microsoft.com/office/officeart/2018/2/layout/IconVerticalSolidList"/>
    <dgm:cxn modelId="{D4E22CB2-B74E-40C0-B3AB-94199602973D}" type="presParOf" srcId="{79F29F56-8208-459E-AC1B-D180B47B35A4}" destId="{EDFB0508-4469-461E-B0D3-DB5E8B21937E}" srcOrd="3" destOrd="0" presId="urn:microsoft.com/office/officeart/2018/2/layout/IconVerticalSolidList"/>
    <dgm:cxn modelId="{3CD76498-D592-4260-BD9E-EF73EFC3AB00}" type="presParOf" srcId="{409820B2-A940-4074-9DBB-C7C7478FC32C}" destId="{5C17FD1B-F79B-4D22-8EB0-A974F1D9D0CC}" srcOrd="3" destOrd="0" presId="urn:microsoft.com/office/officeart/2018/2/layout/IconVerticalSolidList"/>
    <dgm:cxn modelId="{A1BC12CE-6D2E-4761-9416-EA5C2BDEEC5E}" type="presParOf" srcId="{409820B2-A940-4074-9DBB-C7C7478FC32C}" destId="{ACE26489-AEB2-489D-92BB-BF7D7D8E6CB6}" srcOrd="4" destOrd="0" presId="urn:microsoft.com/office/officeart/2018/2/layout/IconVerticalSolidList"/>
    <dgm:cxn modelId="{213BE6C1-1610-426F-A026-1FD9FCC2D2E8}" type="presParOf" srcId="{ACE26489-AEB2-489D-92BB-BF7D7D8E6CB6}" destId="{D60D2E73-85B8-4112-B00A-D1E6162CE63B}" srcOrd="0" destOrd="0" presId="urn:microsoft.com/office/officeart/2018/2/layout/IconVerticalSolidList"/>
    <dgm:cxn modelId="{8B8A3F39-A0B0-4A1C-A4B7-8197D74AB10C}" type="presParOf" srcId="{ACE26489-AEB2-489D-92BB-BF7D7D8E6CB6}" destId="{679AD9D8-12C2-4F85-B53C-110722F9DB20}" srcOrd="1" destOrd="0" presId="urn:microsoft.com/office/officeart/2018/2/layout/IconVerticalSolidList"/>
    <dgm:cxn modelId="{1DF888BD-2D76-4396-A427-C48B776481F8}" type="presParOf" srcId="{ACE26489-AEB2-489D-92BB-BF7D7D8E6CB6}" destId="{4C20C2A5-3607-4207-847F-8557B4A512E8}" srcOrd="2" destOrd="0" presId="urn:microsoft.com/office/officeart/2018/2/layout/IconVerticalSolidList"/>
    <dgm:cxn modelId="{C0E98A59-2F88-4744-9FE1-C2124A712DF4}" type="presParOf" srcId="{ACE26489-AEB2-489D-92BB-BF7D7D8E6CB6}" destId="{4BE36055-F1B2-44FC-872D-28F287463D4D}" srcOrd="3" destOrd="0" presId="urn:microsoft.com/office/officeart/2018/2/layout/IconVerticalSolidList"/>
    <dgm:cxn modelId="{0B65B6D2-216D-49E9-A0B4-580A16641E0B}" type="presParOf" srcId="{ACE26489-AEB2-489D-92BB-BF7D7D8E6CB6}" destId="{02D18130-154B-4532-A6AE-951DAB602128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17F01E9-CBCC-4EB7-AFE8-0D5620D857FB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7248E41-DE7B-4336-A37C-42DA7446DF7C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 err="1"/>
            <a:t>Application</a:t>
          </a:r>
          <a:r>
            <a:rPr lang="pt-PT" dirty="0"/>
            <a:t> – </a:t>
          </a:r>
          <a:r>
            <a:rPr lang="pt-PT" dirty="0" err="1"/>
            <a:t>Program</a:t>
          </a:r>
          <a:r>
            <a:rPr lang="pt-PT" dirty="0"/>
            <a:t> &amp; </a:t>
          </a:r>
          <a:r>
            <a:rPr lang="pt-PT" dirty="0" err="1"/>
            <a:t>Projects</a:t>
          </a:r>
          <a:endParaRPr lang="en-US" dirty="0"/>
        </a:p>
      </dgm:t>
    </dgm:pt>
    <dgm:pt modelId="{851E8E98-D6B8-4A99-B1F3-EF2A8ACAF6A3}" type="parTrans" cxnId="{7A7B95DB-E3DF-4B73-85D2-EDB5573BCA67}">
      <dgm:prSet/>
      <dgm:spPr/>
      <dgm:t>
        <a:bodyPr/>
        <a:lstStyle/>
        <a:p>
          <a:endParaRPr lang="en-US"/>
        </a:p>
      </dgm:t>
    </dgm:pt>
    <dgm:pt modelId="{A87735C0-72AE-4DF3-B628-4FFAB9F5CD94}" type="sibTrans" cxnId="{7A7B95DB-E3DF-4B73-85D2-EDB5573BCA67}">
      <dgm:prSet/>
      <dgm:spPr/>
      <dgm:t>
        <a:bodyPr/>
        <a:lstStyle/>
        <a:p>
          <a:endParaRPr lang="en-US"/>
        </a:p>
      </dgm:t>
    </dgm:pt>
    <dgm:pt modelId="{0A8DE6F7-946B-456E-8318-CE3222CC5CCD}">
      <dgm:prSet/>
      <dgm:spPr/>
      <dgm:t>
        <a:bodyPr/>
        <a:lstStyle/>
        <a:p>
          <a:pPr>
            <a:lnSpc>
              <a:spcPct val="100000"/>
            </a:lnSpc>
          </a:pPr>
          <a:r>
            <a:rPr lang="pt-PT"/>
            <a:t>Learning process – Webinars and documentation</a:t>
          </a:r>
          <a:endParaRPr lang="en-US"/>
        </a:p>
      </dgm:t>
    </dgm:pt>
    <dgm:pt modelId="{ABE630DA-D220-47F0-8203-A8A5D638AA82}" type="parTrans" cxnId="{5B63052F-D059-478B-8732-7D16601132C7}">
      <dgm:prSet/>
      <dgm:spPr/>
      <dgm:t>
        <a:bodyPr/>
        <a:lstStyle/>
        <a:p>
          <a:endParaRPr lang="en-US"/>
        </a:p>
      </dgm:t>
    </dgm:pt>
    <dgm:pt modelId="{9CF7F884-2B16-43CE-86D8-62C7EC2538E0}" type="sibTrans" cxnId="{5B63052F-D059-478B-8732-7D16601132C7}">
      <dgm:prSet/>
      <dgm:spPr/>
      <dgm:t>
        <a:bodyPr/>
        <a:lstStyle/>
        <a:p>
          <a:endParaRPr lang="en-US"/>
        </a:p>
      </dgm:t>
    </dgm:pt>
    <dgm:pt modelId="{107A5733-FAB1-42B3-88CE-83E547AA983E}" type="pres">
      <dgm:prSet presAssocID="{417F01E9-CBCC-4EB7-AFE8-0D5620D857FB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3987ABD-B65A-4595-B478-299595342A24}" type="pres">
      <dgm:prSet presAssocID="{37248E41-DE7B-4336-A37C-42DA7446DF7C}" presName="compNode" presStyleCnt="0"/>
      <dgm:spPr/>
    </dgm:pt>
    <dgm:pt modelId="{87FDF5D5-5386-4452-8B75-F86DCF7F8BF6}" type="pres">
      <dgm:prSet presAssocID="{37248E41-DE7B-4336-A37C-42DA7446DF7C}" presName="bgRect" presStyleLbl="bgShp" presStyleIdx="0" presStyleCnt="2"/>
      <dgm:spPr>
        <a:noFill/>
      </dgm:spPr>
    </dgm:pt>
    <dgm:pt modelId="{3CE157F7-0352-41C0-B600-74A15B0D2B73}" type="pres">
      <dgm:prSet presAssocID="{37248E41-DE7B-4336-A37C-42DA7446DF7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31B444AC-FC9C-4FFF-9E46-2B28D3B2E701}" type="pres">
      <dgm:prSet presAssocID="{37248E41-DE7B-4336-A37C-42DA7446DF7C}" presName="spaceRect" presStyleCnt="0"/>
      <dgm:spPr/>
    </dgm:pt>
    <dgm:pt modelId="{AAC3AFA9-ACA9-4C4D-8DBB-80964E77D40F}" type="pres">
      <dgm:prSet presAssocID="{37248E41-DE7B-4336-A37C-42DA7446DF7C}" presName="par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3B22801-00FB-4137-BB85-BD807E17C4DA}" type="pres">
      <dgm:prSet presAssocID="{A87735C0-72AE-4DF3-B628-4FFAB9F5CD94}" presName="sibTrans" presStyleCnt="0"/>
      <dgm:spPr/>
    </dgm:pt>
    <dgm:pt modelId="{3BD5617D-BB83-4565-8A49-D9ADB28B40AE}" type="pres">
      <dgm:prSet presAssocID="{0A8DE6F7-946B-456E-8318-CE3222CC5CCD}" presName="compNode" presStyleCnt="0"/>
      <dgm:spPr/>
    </dgm:pt>
    <dgm:pt modelId="{365125AD-619E-4498-B014-072D452F512D}" type="pres">
      <dgm:prSet presAssocID="{0A8DE6F7-946B-456E-8318-CE3222CC5CCD}" presName="bgRect" presStyleLbl="bgShp" presStyleIdx="1" presStyleCnt="2"/>
      <dgm:spPr>
        <a:noFill/>
      </dgm:spPr>
    </dgm:pt>
    <dgm:pt modelId="{37A07C0D-5AA0-4C30-A3CB-A5CA67CFA427}" type="pres">
      <dgm:prSet presAssocID="{0A8DE6F7-946B-456E-8318-CE3222CC5CC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84B05BDB-DC64-468E-AAC8-FA46015D70EC}" type="pres">
      <dgm:prSet presAssocID="{0A8DE6F7-946B-456E-8318-CE3222CC5CCD}" presName="spaceRect" presStyleCnt="0"/>
      <dgm:spPr/>
    </dgm:pt>
    <dgm:pt modelId="{0A59A596-F65F-4559-8931-91F6567C9A4F}" type="pres">
      <dgm:prSet presAssocID="{0A8DE6F7-946B-456E-8318-CE3222CC5CCD}" presName="parTx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7A7B95DB-E3DF-4B73-85D2-EDB5573BCA67}" srcId="{417F01E9-CBCC-4EB7-AFE8-0D5620D857FB}" destId="{37248E41-DE7B-4336-A37C-42DA7446DF7C}" srcOrd="0" destOrd="0" parTransId="{851E8E98-D6B8-4A99-B1F3-EF2A8ACAF6A3}" sibTransId="{A87735C0-72AE-4DF3-B628-4FFAB9F5CD94}"/>
    <dgm:cxn modelId="{9B874BB6-DE04-4402-8CFB-08C0626DAC03}" type="presOf" srcId="{0A8DE6F7-946B-456E-8318-CE3222CC5CCD}" destId="{0A59A596-F65F-4559-8931-91F6567C9A4F}" srcOrd="0" destOrd="0" presId="urn:microsoft.com/office/officeart/2018/2/layout/IconVerticalSolidList"/>
    <dgm:cxn modelId="{5B63052F-D059-478B-8732-7D16601132C7}" srcId="{417F01E9-CBCC-4EB7-AFE8-0D5620D857FB}" destId="{0A8DE6F7-946B-456E-8318-CE3222CC5CCD}" srcOrd="1" destOrd="0" parTransId="{ABE630DA-D220-47F0-8203-A8A5D638AA82}" sibTransId="{9CF7F884-2B16-43CE-86D8-62C7EC2538E0}"/>
    <dgm:cxn modelId="{76C549B6-0AD9-47DC-B52B-F6872C2054D5}" type="presOf" srcId="{37248E41-DE7B-4336-A37C-42DA7446DF7C}" destId="{AAC3AFA9-ACA9-4C4D-8DBB-80964E77D40F}" srcOrd="0" destOrd="0" presId="urn:microsoft.com/office/officeart/2018/2/layout/IconVerticalSolidList"/>
    <dgm:cxn modelId="{E7B4DBB4-AA6A-4451-9663-F547E70D9E3D}" type="presOf" srcId="{417F01E9-CBCC-4EB7-AFE8-0D5620D857FB}" destId="{107A5733-FAB1-42B3-88CE-83E547AA983E}" srcOrd="0" destOrd="0" presId="urn:microsoft.com/office/officeart/2018/2/layout/IconVerticalSolidList"/>
    <dgm:cxn modelId="{A9C1CDEA-2164-48C7-B598-9B331FD0EF69}" type="presParOf" srcId="{107A5733-FAB1-42B3-88CE-83E547AA983E}" destId="{B3987ABD-B65A-4595-B478-299595342A24}" srcOrd="0" destOrd="0" presId="urn:microsoft.com/office/officeart/2018/2/layout/IconVerticalSolidList"/>
    <dgm:cxn modelId="{24E2A20A-A251-4B44-946A-F0F7B7F9DBB2}" type="presParOf" srcId="{B3987ABD-B65A-4595-B478-299595342A24}" destId="{87FDF5D5-5386-4452-8B75-F86DCF7F8BF6}" srcOrd="0" destOrd="0" presId="urn:microsoft.com/office/officeart/2018/2/layout/IconVerticalSolidList"/>
    <dgm:cxn modelId="{CB390D6E-2156-4943-BB5D-D15F5FA4F430}" type="presParOf" srcId="{B3987ABD-B65A-4595-B478-299595342A24}" destId="{3CE157F7-0352-41C0-B600-74A15B0D2B73}" srcOrd="1" destOrd="0" presId="urn:microsoft.com/office/officeart/2018/2/layout/IconVerticalSolidList"/>
    <dgm:cxn modelId="{8AC41A35-D452-4973-A196-F3703AA26A19}" type="presParOf" srcId="{B3987ABD-B65A-4595-B478-299595342A24}" destId="{31B444AC-FC9C-4FFF-9E46-2B28D3B2E701}" srcOrd="2" destOrd="0" presId="urn:microsoft.com/office/officeart/2018/2/layout/IconVerticalSolidList"/>
    <dgm:cxn modelId="{B114447C-0862-4A57-9C2F-60E45C7C7137}" type="presParOf" srcId="{B3987ABD-B65A-4595-B478-299595342A24}" destId="{AAC3AFA9-ACA9-4C4D-8DBB-80964E77D40F}" srcOrd="3" destOrd="0" presId="urn:microsoft.com/office/officeart/2018/2/layout/IconVerticalSolidList"/>
    <dgm:cxn modelId="{EB049E64-1DD1-4B0A-8EAC-B5B3CFCA4760}" type="presParOf" srcId="{107A5733-FAB1-42B3-88CE-83E547AA983E}" destId="{13B22801-00FB-4137-BB85-BD807E17C4DA}" srcOrd="1" destOrd="0" presId="urn:microsoft.com/office/officeart/2018/2/layout/IconVerticalSolidList"/>
    <dgm:cxn modelId="{EF4A6245-0BAC-47D7-9462-26A20B142770}" type="presParOf" srcId="{107A5733-FAB1-42B3-88CE-83E547AA983E}" destId="{3BD5617D-BB83-4565-8A49-D9ADB28B40AE}" srcOrd="2" destOrd="0" presId="urn:microsoft.com/office/officeart/2018/2/layout/IconVerticalSolidList"/>
    <dgm:cxn modelId="{5C74B7CD-9E48-4650-BAC3-0FC2AB26C0FF}" type="presParOf" srcId="{3BD5617D-BB83-4565-8A49-D9ADB28B40AE}" destId="{365125AD-619E-4498-B014-072D452F512D}" srcOrd="0" destOrd="0" presId="urn:microsoft.com/office/officeart/2018/2/layout/IconVerticalSolidList"/>
    <dgm:cxn modelId="{8ADCC393-31B7-4D64-8398-3AC17C7F10BE}" type="presParOf" srcId="{3BD5617D-BB83-4565-8A49-D9ADB28B40AE}" destId="{37A07C0D-5AA0-4C30-A3CB-A5CA67CFA427}" srcOrd="1" destOrd="0" presId="urn:microsoft.com/office/officeart/2018/2/layout/IconVerticalSolidList"/>
    <dgm:cxn modelId="{8290052D-49A9-477E-999E-3BD52ABA0AEC}" type="presParOf" srcId="{3BD5617D-BB83-4565-8A49-D9ADB28B40AE}" destId="{84B05BDB-DC64-468E-AAC8-FA46015D70EC}" srcOrd="2" destOrd="0" presId="urn:microsoft.com/office/officeart/2018/2/layout/IconVerticalSolidList"/>
    <dgm:cxn modelId="{3BC49D91-AAB1-48FE-A0CB-C321E109F21E}" type="presParOf" srcId="{3BD5617D-BB83-4565-8A49-D9ADB28B40AE}" destId="{0A59A596-F65F-4559-8931-91F6567C9A4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BE6E11D-416A-402E-98BA-43DD3178B4A4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PT"/>
        </a:p>
      </dgm:t>
    </dgm:pt>
    <dgm:pt modelId="{B1F77116-0FB6-43D2-AD59-E6E3E81AD88C}">
      <dgm:prSet phldrT="[Texto]" custT="1"/>
      <dgm:spPr/>
      <dgm:t>
        <a:bodyPr/>
        <a:lstStyle/>
        <a:p>
          <a:r>
            <a:rPr lang="pt-PT" sz="1600" dirty="0" err="1"/>
            <a:t>Program</a:t>
          </a:r>
          <a:r>
            <a:rPr lang="pt-PT" sz="1600" dirty="0"/>
            <a:t> – </a:t>
          </a:r>
          <a:r>
            <a:rPr lang="pt-PT" sz="1600" dirty="0" err="1"/>
            <a:t>Niagara</a:t>
          </a:r>
          <a:r>
            <a:rPr lang="pt-PT" sz="1600" dirty="0"/>
            <a:t> </a:t>
          </a:r>
          <a:r>
            <a:rPr lang="pt-PT" sz="1600" dirty="0" err="1"/>
            <a:t>College</a:t>
          </a:r>
          <a:r>
            <a:rPr lang="pt-PT" sz="1600" dirty="0"/>
            <a:t> (NOTL campus)</a:t>
          </a:r>
        </a:p>
      </dgm:t>
    </dgm:pt>
    <dgm:pt modelId="{0372E664-D9F5-435B-A713-265E82010E75}" type="parTrans" cxnId="{23268998-89F9-4BC8-872A-B4A806D05B0E}">
      <dgm:prSet/>
      <dgm:spPr/>
      <dgm:t>
        <a:bodyPr/>
        <a:lstStyle/>
        <a:p>
          <a:endParaRPr lang="pt-PT"/>
        </a:p>
      </dgm:t>
    </dgm:pt>
    <dgm:pt modelId="{9375BD55-2246-40C4-8B92-5F35E6F9A3CE}" type="sibTrans" cxnId="{23268998-89F9-4BC8-872A-B4A806D05B0E}">
      <dgm:prSet/>
      <dgm:spPr/>
      <dgm:t>
        <a:bodyPr/>
        <a:lstStyle/>
        <a:p>
          <a:endParaRPr lang="pt-PT"/>
        </a:p>
      </dgm:t>
    </dgm:pt>
    <dgm:pt modelId="{78D292E2-AB00-4174-A125-68AD8D8D6CB8}">
      <dgm:prSet phldrT="[Texto]" custT="1"/>
      <dgm:spPr/>
      <dgm:t>
        <a:bodyPr/>
        <a:lstStyle/>
        <a:p>
          <a:r>
            <a:rPr lang="pt-PT" sz="1600" dirty="0"/>
            <a:t>Habitat - </a:t>
          </a:r>
          <a:r>
            <a:rPr lang="pt-PT" sz="1600" dirty="0" err="1"/>
            <a:t>Wetlands</a:t>
          </a:r>
          <a:endParaRPr lang="pt-PT" sz="1600" dirty="0"/>
        </a:p>
      </dgm:t>
    </dgm:pt>
    <dgm:pt modelId="{FFDE20CB-E4E3-4C2C-8C81-A101901A05D3}" type="parTrans" cxnId="{8F3C7B2C-C5DE-4596-B1E7-F1923A94B650}">
      <dgm:prSet/>
      <dgm:spPr/>
      <dgm:t>
        <a:bodyPr/>
        <a:lstStyle/>
        <a:p>
          <a:endParaRPr lang="pt-PT"/>
        </a:p>
      </dgm:t>
    </dgm:pt>
    <dgm:pt modelId="{AB032CFA-0C22-4411-8AD6-8E2176E29817}" type="sibTrans" cxnId="{8F3C7B2C-C5DE-4596-B1E7-F1923A94B650}">
      <dgm:prSet/>
      <dgm:spPr/>
      <dgm:t>
        <a:bodyPr/>
        <a:lstStyle/>
        <a:p>
          <a:endParaRPr lang="pt-PT"/>
        </a:p>
      </dgm:t>
    </dgm:pt>
    <dgm:pt modelId="{684ECD0D-E21A-48AF-B98E-EBEC2BDF1BEC}">
      <dgm:prSet phldrT="[Texto]" custT="1"/>
      <dgm:spPr/>
      <dgm:t>
        <a:bodyPr/>
        <a:lstStyle/>
        <a:p>
          <a:r>
            <a:rPr lang="pt-PT" sz="1600" dirty="0" err="1"/>
            <a:t>Awareness</a:t>
          </a:r>
          <a:r>
            <a:rPr lang="pt-PT" sz="1600" dirty="0"/>
            <a:t> &amp; </a:t>
          </a:r>
          <a:r>
            <a:rPr lang="pt-PT" sz="1600" dirty="0" err="1"/>
            <a:t>Community</a:t>
          </a:r>
          <a:r>
            <a:rPr lang="pt-PT" sz="1600" dirty="0"/>
            <a:t> </a:t>
          </a:r>
          <a:r>
            <a:rPr lang="pt-PT" sz="1600" dirty="0" err="1"/>
            <a:t>Engagement</a:t>
          </a:r>
          <a:r>
            <a:rPr lang="pt-PT" sz="1600" dirty="0"/>
            <a:t> – </a:t>
          </a:r>
          <a:r>
            <a:rPr lang="pt-PT" sz="1600" dirty="0" err="1"/>
            <a:t>BioBlitz</a:t>
          </a:r>
          <a:r>
            <a:rPr lang="pt-PT" sz="1600" dirty="0"/>
            <a:t> &amp; GM eco STEM</a:t>
          </a:r>
        </a:p>
      </dgm:t>
    </dgm:pt>
    <dgm:pt modelId="{4443A231-80EE-48D6-A3ED-E9F6A163A73B}" type="parTrans" cxnId="{F4AE20E7-5C8B-47DE-88A6-2D5EE8DDF250}">
      <dgm:prSet/>
      <dgm:spPr/>
      <dgm:t>
        <a:bodyPr/>
        <a:lstStyle/>
        <a:p>
          <a:endParaRPr lang="pt-PT"/>
        </a:p>
      </dgm:t>
    </dgm:pt>
    <dgm:pt modelId="{D18A878B-E1DE-4853-821B-DB70D28FC8A8}" type="sibTrans" cxnId="{F4AE20E7-5C8B-47DE-88A6-2D5EE8DDF250}">
      <dgm:prSet/>
      <dgm:spPr/>
      <dgm:t>
        <a:bodyPr/>
        <a:lstStyle/>
        <a:p>
          <a:endParaRPr lang="pt-PT"/>
        </a:p>
      </dgm:t>
    </dgm:pt>
    <dgm:pt modelId="{95B8149F-B4B9-4121-B08A-983C9B34A828}">
      <dgm:prSet phldrT="[Texto]" custT="1"/>
      <dgm:spPr/>
      <dgm:t>
        <a:bodyPr/>
        <a:lstStyle/>
        <a:p>
          <a:r>
            <a:rPr lang="pt-PT" sz="1600" dirty="0" err="1"/>
            <a:t>Species</a:t>
          </a:r>
          <a:r>
            <a:rPr lang="pt-PT" sz="1600" dirty="0"/>
            <a:t> – </a:t>
          </a:r>
          <a:r>
            <a:rPr lang="pt-PT" sz="1600" dirty="0" err="1"/>
            <a:t>Avian</a:t>
          </a:r>
          <a:r>
            <a:rPr lang="pt-PT" sz="1600" dirty="0"/>
            <a:t>, </a:t>
          </a:r>
          <a:r>
            <a:rPr lang="pt-PT" sz="1600" dirty="0" err="1"/>
            <a:t>Reptiles</a:t>
          </a:r>
          <a:r>
            <a:rPr lang="pt-PT" sz="1600" dirty="0"/>
            <a:t> &amp; </a:t>
          </a:r>
          <a:r>
            <a:rPr lang="pt-PT" sz="1600" dirty="0" err="1"/>
            <a:t>Amphibians</a:t>
          </a:r>
          <a:endParaRPr lang="pt-PT" sz="1600" dirty="0"/>
        </a:p>
      </dgm:t>
    </dgm:pt>
    <dgm:pt modelId="{22E35A5C-778A-4BEB-BBA9-DEBF90547CAE}" type="parTrans" cxnId="{FF11DB83-EC79-4FD0-974B-42BE8E8A1499}">
      <dgm:prSet/>
      <dgm:spPr/>
      <dgm:t>
        <a:bodyPr/>
        <a:lstStyle/>
        <a:p>
          <a:endParaRPr lang="pt-PT"/>
        </a:p>
      </dgm:t>
    </dgm:pt>
    <dgm:pt modelId="{F5EA28C0-0B3D-4E23-B9AF-1DF850ACF95F}" type="sibTrans" cxnId="{FF11DB83-EC79-4FD0-974B-42BE8E8A1499}">
      <dgm:prSet/>
      <dgm:spPr/>
      <dgm:t>
        <a:bodyPr/>
        <a:lstStyle/>
        <a:p>
          <a:endParaRPr lang="pt-PT"/>
        </a:p>
      </dgm:t>
    </dgm:pt>
    <dgm:pt modelId="{885CF81B-C3E2-48FB-85E3-00DC4BAC4971}">
      <dgm:prSet phldrT="[Texto]" custT="1"/>
      <dgm:spPr/>
      <dgm:t>
        <a:bodyPr/>
        <a:lstStyle/>
        <a:p>
          <a:r>
            <a:rPr lang="pt-PT" sz="1600" dirty="0"/>
            <a:t>Habitat - </a:t>
          </a:r>
          <a:r>
            <a:rPr lang="pt-PT" sz="1600" dirty="0" err="1"/>
            <a:t>Landscaped</a:t>
          </a:r>
          <a:endParaRPr lang="pt-PT" sz="1600" dirty="0"/>
        </a:p>
      </dgm:t>
    </dgm:pt>
    <dgm:pt modelId="{032A7440-427D-473C-9781-024FA252391A}" type="parTrans" cxnId="{2803D4CB-D725-49E4-93E7-F2D552D0B85F}">
      <dgm:prSet/>
      <dgm:spPr/>
      <dgm:t>
        <a:bodyPr/>
        <a:lstStyle/>
        <a:p>
          <a:endParaRPr lang="pt-PT"/>
        </a:p>
      </dgm:t>
    </dgm:pt>
    <dgm:pt modelId="{7681210E-765E-4EBF-85C6-CE07968D2D7F}" type="sibTrans" cxnId="{2803D4CB-D725-49E4-93E7-F2D552D0B85F}">
      <dgm:prSet/>
      <dgm:spPr/>
      <dgm:t>
        <a:bodyPr/>
        <a:lstStyle/>
        <a:p>
          <a:endParaRPr lang="pt-PT"/>
        </a:p>
      </dgm:t>
    </dgm:pt>
    <dgm:pt modelId="{FEF875B8-84F8-4379-A291-FD4D65EB3C56}">
      <dgm:prSet phldrT="[Texto]" custT="1"/>
      <dgm:spPr/>
      <dgm:t>
        <a:bodyPr/>
        <a:lstStyle/>
        <a:p>
          <a:r>
            <a:rPr lang="pt-PT" sz="1600" dirty="0" err="1"/>
            <a:t>Species</a:t>
          </a:r>
          <a:r>
            <a:rPr lang="pt-PT" sz="1600" dirty="0"/>
            <a:t> – </a:t>
          </a:r>
          <a:r>
            <a:rPr lang="pt-PT" sz="1600" dirty="0" err="1"/>
            <a:t>Pollinators</a:t>
          </a:r>
          <a:endParaRPr lang="pt-PT" sz="1600" dirty="0"/>
        </a:p>
      </dgm:t>
    </dgm:pt>
    <dgm:pt modelId="{5327F202-2CCF-4D4A-8618-C4340E62A50E}" type="parTrans" cxnId="{4B8E8575-D8C6-459D-99A9-3939DFD5ED08}">
      <dgm:prSet/>
      <dgm:spPr/>
      <dgm:t>
        <a:bodyPr/>
        <a:lstStyle/>
        <a:p>
          <a:endParaRPr lang="pt-PT"/>
        </a:p>
      </dgm:t>
    </dgm:pt>
    <dgm:pt modelId="{EE5A7300-60AF-4C3C-A02C-22F6875AF7EB}" type="sibTrans" cxnId="{4B8E8575-D8C6-459D-99A9-3939DFD5ED08}">
      <dgm:prSet/>
      <dgm:spPr/>
      <dgm:t>
        <a:bodyPr/>
        <a:lstStyle/>
        <a:p>
          <a:endParaRPr lang="pt-PT"/>
        </a:p>
      </dgm:t>
    </dgm:pt>
    <dgm:pt modelId="{84845490-CF07-4CA8-968A-92F55BEF6906}">
      <dgm:prSet phldrT="[Texto]" custT="1"/>
      <dgm:spPr/>
      <dgm:t>
        <a:bodyPr/>
        <a:lstStyle/>
        <a:p>
          <a:r>
            <a:rPr lang="pt-PT" sz="1600" dirty="0" err="1"/>
            <a:t>Awareness</a:t>
          </a:r>
          <a:r>
            <a:rPr lang="pt-PT" sz="1600" dirty="0"/>
            <a:t> &amp; </a:t>
          </a:r>
          <a:r>
            <a:rPr lang="pt-PT" sz="1600" dirty="0" err="1"/>
            <a:t>Community</a:t>
          </a:r>
          <a:r>
            <a:rPr lang="pt-PT" sz="1600" dirty="0"/>
            <a:t> </a:t>
          </a:r>
          <a:r>
            <a:rPr lang="pt-PT" sz="1600" dirty="0" err="1"/>
            <a:t>Engagement</a:t>
          </a:r>
          <a:r>
            <a:rPr lang="pt-PT" sz="1600" dirty="0"/>
            <a:t> – </a:t>
          </a:r>
          <a:r>
            <a:rPr lang="pt-PT" sz="1600" dirty="0" err="1"/>
            <a:t>Pollinator</a:t>
          </a:r>
          <a:r>
            <a:rPr lang="pt-PT" sz="1600" dirty="0"/>
            <a:t> </a:t>
          </a:r>
          <a:r>
            <a:rPr lang="pt-PT" sz="1600" dirty="0" err="1"/>
            <a:t>Week</a:t>
          </a:r>
          <a:endParaRPr lang="pt-PT" sz="1600" dirty="0"/>
        </a:p>
      </dgm:t>
    </dgm:pt>
    <dgm:pt modelId="{FEDEDF9B-5105-4649-B915-5323D229C8B0}" type="parTrans" cxnId="{1289FA18-9FB7-485F-A058-C19806A994A7}">
      <dgm:prSet/>
      <dgm:spPr/>
      <dgm:t>
        <a:bodyPr/>
        <a:lstStyle/>
        <a:p>
          <a:endParaRPr lang="pt-PT"/>
        </a:p>
      </dgm:t>
    </dgm:pt>
    <dgm:pt modelId="{19140007-9BFF-4A3A-84D1-07ED6F566E3C}" type="sibTrans" cxnId="{1289FA18-9FB7-485F-A058-C19806A994A7}">
      <dgm:prSet/>
      <dgm:spPr/>
      <dgm:t>
        <a:bodyPr/>
        <a:lstStyle/>
        <a:p>
          <a:endParaRPr lang="pt-PT"/>
        </a:p>
      </dgm:t>
    </dgm:pt>
    <dgm:pt modelId="{2D994838-B861-424F-AB7E-B91CB6B8340C}" type="pres">
      <dgm:prSet presAssocID="{BBE6E11D-416A-402E-98BA-43DD3178B4A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CA7BAF3-DF3E-4CDB-991E-1D368C1E5DC5}" type="pres">
      <dgm:prSet presAssocID="{B1F77116-0FB6-43D2-AD59-E6E3E81AD88C}" presName="hierRoot1" presStyleCnt="0"/>
      <dgm:spPr/>
    </dgm:pt>
    <dgm:pt modelId="{6E1B6194-501D-414B-9469-9996A5AA0122}" type="pres">
      <dgm:prSet presAssocID="{B1F77116-0FB6-43D2-AD59-E6E3E81AD88C}" presName="composite" presStyleCnt="0"/>
      <dgm:spPr/>
    </dgm:pt>
    <dgm:pt modelId="{252C3257-A584-4332-9B7D-8435FB09EB00}" type="pres">
      <dgm:prSet presAssocID="{B1F77116-0FB6-43D2-AD59-E6E3E81AD88C}" presName="image" presStyleLbl="node0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apelo"/>
        </a:ext>
      </dgm:extLst>
    </dgm:pt>
    <dgm:pt modelId="{9D9326FC-4BD7-4DB3-9457-92A3581BD688}" type="pres">
      <dgm:prSet presAssocID="{B1F77116-0FB6-43D2-AD59-E6E3E81AD88C}" presName="text" presStyleLbl="revTx" presStyleIdx="0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BA340F-431B-4407-BDC0-CCB63C20C47E}" type="pres">
      <dgm:prSet presAssocID="{B1F77116-0FB6-43D2-AD59-E6E3E81AD88C}" presName="hierChild2" presStyleCnt="0"/>
      <dgm:spPr/>
    </dgm:pt>
    <dgm:pt modelId="{932AF1DD-561F-44B9-81A3-046C6006F9A7}" type="pres">
      <dgm:prSet presAssocID="{FFDE20CB-E4E3-4C2C-8C81-A101901A05D3}" presName="Name10" presStyleLbl="parChTrans1D2" presStyleIdx="0" presStyleCnt="2"/>
      <dgm:spPr/>
      <dgm:t>
        <a:bodyPr/>
        <a:lstStyle/>
        <a:p>
          <a:endParaRPr lang="en-US"/>
        </a:p>
      </dgm:t>
    </dgm:pt>
    <dgm:pt modelId="{0D638454-0800-43BC-883E-C4F179BAFE2A}" type="pres">
      <dgm:prSet presAssocID="{78D292E2-AB00-4174-A125-68AD8D8D6CB8}" presName="hierRoot2" presStyleCnt="0"/>
      <dgm:spPr/>
    </dgm:pt>
    <dgm:pt modelId="{AB4AA66D-1318-41C7-9DD5-63F458CD735B}" type="pres">
      <dgm:prSet presAssocID="{78D292E2-AB00-4174-A125-68AD8D8D6CB8}" presName="composite2" presStyleCnt="0"/>
      <dgm:spPr/>
    </dgm:pt>
    <dgm:pt modelId="{552B4697-A921-4B4C-BFC1-38B767960ED5}" type="pres">
      <dgm:prSet presAssocID="{78D292E2-AB00-4174-A125-68AD8D8D6CB8}" presName="image2" presStyleLbl="node2" presStyleIdx="0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Paisagem de cascata"/>
        </a:ext>
      </dgm:extLst>
    </dgm:pt>
    <dgm:pt modelId="{C6B87D6C-7362-4BBC-80CC-DBFC20CC0956}" type="pres">
      <dgm:prSet presAssocID="{78D292E2-AB00-4174-A125-68AD8D8D6CB8}" presName="text2" presStyleLbl="revTx" presStyleIdx="1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67746C-EB68-452C-BDA4-DEBC405FE55D}" type="pres">
      <dgm:prSet presAssocID="{78D292E2-AB00-4174-A125-68AD8D8D6CB8}" presName="hierChild3" presStyleCnt="0"/>
      <dgm:spPr/>
    </dgm:pt>
    <dgm:pt modelId="{44B7A710-0FC2-490B-8EF6-AC4828A47635}" type="pres">
      <dgm:prSet presAssocID="{4443A231-80EE-48D6-A3ED-E9F6A163A73B}" presName="Name17" presStyleLbl="parChTrans1D3" presStyleIdx="0" presStyleCnt="4"/>
      <dgm:spPr/>
      <dgm:t>
        <a:bodyPr/>
        <a:lstStyle/>
        <a:p>
          <a:endParaRPr lang="en-US"/>
        </a:p>
      </dgm:t>
    </dgm:pt>
    <dgm:pt modelId="{6B25613F-709B-490F-8E5A-63F458DDB5E6}" type="pres">
      <dgm:prSet presAssocID="{684ECD0D-E21A-48AF-B98E-EBEC2BDF1BEC}" presName="hierRoot3" presStyleCnt="0"/>
      <dgm:spPr/>
    </dgm:pt>
    <dgm:pt modelId="{2E528FB5-C5F9-4FD4-B555-69BA165C1F38}" type="pres">
      <dgm:prSet presAssocID="{684ECD0D-E21A-48AF-B98E-EBEC2BDF1BEC}" presName="composite3" presStyleCnt="0"/>
      <dgm:spPr/>
    </dgm:pt>
    <dgm:pt modelId="{CCEBAC6C-1CA5-480D-AAB8-59818C84AA9B}" type="pres">
      <dgm:prSet presAssocID="{684ECD0D-E21A-48AF-B98E-EBEC2BDF1BEC}" presName="image3" presStyleLbl="node3" presStyleIdx="0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ala de Aulas"/>
        </a:ext>
      </dgm:extLst>
    </dgm:pt>
    <dgm:pt modelId="{C7B874FF-A96B-48CC-9BA5-35BE82612627}" type="pres">
      <dgm:prSet presAssocID="{684ECD0D-E21A-48AF-B98E-EBEC2BDF1BEC}" presName="text3" presStyleLbl="revTx" presStyleIdx="2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BFF5AB-41B1-4821-9FE7-DF86462B8778}" type="pres">
      <dgm:prSet presAssocID="{684ECD0D-E21A-48AF-B98E-EBEC2BDF1BEC}" presName="hierChild4" presStyleCnt="0"/>
      <dgm:spPr/>
    </dgm:pt>
    <dgm:pt modelId="{5009850F-3CE1-4E71-A6CB-7DDAC8D51611}" type="pres">
      <dgm:prSet presAssocID="{22E35A5C-778A-4BEB-BBA9-DEBF90547CAE}" presName="Name17" presStyleLbl="parChTrans1D3" presStyleIdx="1" presStyleCnt="4"/>
      <dgm:spPr/>
      <dgm:t>
        <a:bodyPr/>
        <a:lstStyle/>
        <a:p>
          <a:endParaRPr lang="en-US"/>
        </a:p>
      </dgm:t>
    </dgm:pt>
    <dgm:pt modelId="{A2DDB5F8-8D27-4EE5-9692-0F82A2088993}" type="pres">
      <dgm:prSet presAssocID="{95B8149F-B4B9-4121-B08A-983C9B34A828}" presName="hierRoot3" presStyleCnt="0"/>
      <dgm:spPr/>
    </dgm:pt>
    <dgm:pt modelId="{51287770-FCE3-4791-BDEC-5AD303C04A0A}" type="pres">
      <dgm:prSet presAssocID="{95B8149F-B4B9-4121-B08A-983C9B34A828}" presName="composite3" presStyleCnt="0"/>
      <dgm:spPr/>
    </dgm:pt>
    <dgm:pt modelId="{ACC20A5B-8971-40DA-B18E-179BA963739B}" type="pres">
      <dgm:prSet presAssocID="{95B8149F-B4B9-4121-B08A-983C9B34A828}" presName="image3" presStyleLbl="node3" presStyleIdx="1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eija-Flor"/>
        </a:ext>
      </dgm:extLst>
    </dgm:pt>
    <dgm:pt modelId="{02E55CC7-F291-4CE6-93E7-B857BF511B85}" type="pres">
      <dgm:prSet presAssocID="{95B8149F-B4B9-4121-B08A-983C9B34A828}" presName="text3" presStyleLbl="revTx" presStyleIdx="3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0D2BDB-E530-4DC9-9576-F95F4AC094BA}" type="pres">
      <dgm:prSet presAssocID="{95B8149F-B4B9-4121-B08A-983C9B34A828}" presName="hierChild4" presStyleCnt="0"/>
      <dgm:spPr/>
    </dgm:pt>
    <dgm:pt modelId="{EC63E432-9AB8-4D7C-A9D0-B9F2F4ECBD32}" type="pres">
      <dgm:prSet presAssocID="{032A7440-427D-473C-9781-024FA252391A}" presName="Name10" presStyleLbl="parChTrans1D2" presStyleIdx="1" presStyleCnt="2"/>
      <dgm:spPr/>
      <dgm:t>
        <a:bodyPr/>
        <a:lstStyle/>
        <a:p>
          <a:endParaRPr lang="en-US"/>
        </a:p>
      </dgm:t>
    </dgm:pt>
    <dgm:pt modelId="{52A615BB-92D9-4DF4-A5D2-6192DF653BA2}" type="pres">
      <dgm:prSet presAssocID="{885CF81B-C3E2-48FB-85E3-00DC4BAC4971}" presName="hierRoot2" presStyleCnt="0"/>
      <dgm:spPr/>
    </dgm:pt>
    <dgm:pt modelId="{F440D069-C0B3-4DC9-9742-3FFF5A2276EC}" type="pres">
      <dgm:prSet presAssocID="{885CF81B-C3E2-48FB-85E3-00DC4BAC4971}" presName="composite2" presStyleCnt="0"/>
      <dgm:spPr/>
    </dgm:pt>
    <dgm:pt modelId="{5A2C6887-D3BD-4097-9F53-74193FB19A01}" type="pres">
      <dgm:prSet presAssocID="{885CF81B-C3E2-48FB-85E3-00DC4BAC4971}" presName="image2" presStyleLbl="node2" presStyleIdx="1" presStyleCnt="2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Paisagem de parque"/>
        </a:ext>
      </dgm:extLst>
    </dgm:pt>
    <dgm:pt modelId="{C0A61270-6149-41BB-89ED-1E41AAA6CD70}" type="pres">
      <dgm:prSet presAssocID="{885CF81B-C3E2-48FB-85E3-00DC4BAC4971}" presName="text2" presStyleLbl="revTx" presStyleIdx="4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99137D-54D8-416D-89DE-1F5B6A92812D}" type="pres">
      <dgm:prSet presAssocID="{885CF81B-C3E2-48FB-85E3-00DC4BAC4971}" presName="hierChild3" presStyleCnt="0"/>
      <dgm:spPr/>
    </dgm:pt>
    <dgm:pt modelId="{0677AB80-ED67-4825-B7B9-0E73F49F0A4E}" type="pres">
      <dgm:prSet presAssocID="{5327F202-2CCF-4D4A-8618-C4340E62A50E}" presName="Name17" presStyleLbl="parChTrans1D3" presStyleIdx="2" presStyleCnt="4"/>
      <dgm:spPr/>
      <dgm:t>
        <a:bodyPr/>
        <a:lstStyle/>
        <a:p>
          <a:endParaRPr lang="en-US"/>
        </a:p>
      </dgm:t>
    </dgm:pt>
    <dgm:pt modelId="{928866A9-78D3-4EC7-A818-EC74CFAA2D17}" type="pres">
      <dgm:prSet presAssocID="{FEF875B8-84F8-4379-A291-FD4D65EB3C56}" presName="hierRoot3" presStyleCnt="0"/>
      <dgm:spPr/>
    </dgm:pt>
    <dgm:pt modelId="{8C33A1E8-A459-4ED6-929F-E2589B110237}" type="pres">
      <dgm:prSet presAssocID="{FEF875B8-84F8-4379-A291-FD4D65EB3C56}" presName="composite3" presStyleCnt="0"/>
      <dgm:spPr/>
    </dgm:pt>
    <dgm:pt modelId="{1E0B740B-DBAA-490D-A7B7-8B0545A7D400}" type="pres">
      <dgm:prSet presAssocID="{FEF875B8-84F8-4379-A291-FD4D65EB3C56}" presName="image3" presStyleLbl="node3" presStyleIdx="2" presStyleCnt="4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Abelha"/>
        </a:ext>
      </dgm:extLst>
    </dgm:pt>
    <dgm:pt modelId="{7995B1BD-4647-4640-9A59-BDDFF02BF2C7}" type="pres">
      <dgm:prSet presAssocID="{FEF875B8-84F8-4379-A291-FD4D65EB3C56}" presName="text3" presStyleLbl="revTx" presStyleIdx="5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7A7DA2-E1E3-40E7-A88C-88C616014F1A}" type="pres">
      <dgm:prSet presAssocID="{FEF875B8-84F8-4379-A291-FD4D65EB3C56}" presName="hierChild4" presStyleCnt="0"/>
      <dgm:spPr/>
    </dgm:pt>
    <dgm:pt modelId="{B4B919D1-3D45-48CD-98F6-6177A265C431}" type="pres">
      <dgm:prSet presAssocID="{FEDEDF9B-5105-4649-B915-5323D229C8B0}" presName="Name17" presStyleLbl="parChTrans1D3" presStyleIdx="3" presStyleCnt="4"/>
      <dgm:spPr/>
      <dgm:t>
        <a:bodyPr/>
        <a:lstStyle/>
        <a:p>
          <a:endParaRPr lang="en-US"/>
        </a:p>
      </dgm:t>
    </dgm:pt>
    <dgm:pt modelId="{A39D66C3-EE73-4B6B-8FEA-65E476D46BE3}" type="pres">
      <dgm:prSet presAssocID="{84845490-CF07-4CA8-968A-92F55BEF6906}" presName="hierRoot3" presStyleCnt="0"/>
      <dgm:spPr/>
    </dgm:pt>
    <dgm:pt modelId="{C9B85ED4-A203-4C1B-885A-A2B77D73FC24}" type="pres">
      <dgm:prSet presAssocID="{84845490-CF07-4CA8-968A-92F55BEF6906}" presName="composite3" presStyleCnt="0"/>
      <dgm:spPr/>
    </dgm:pt>
    <dgm:pt modelId="{8F6D1AFC-164E-498A-A174-E81677E8B67D}" type="pres">
      <dgm:prSet presAssocID="{84845490-CF07-4CA8-968A-92F55BEF6906}" presName="image3" presStyleLbl="node3" presStyleIdx="3" presStyleCnt="4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rinde"/>
        </a:ext>
      </dgm:extLst>
    </dgm:pt>
    <dgm:pt modelId="{01C499BF-3904-4205-A453-BF8A7B17ACCC}" type="pres">
      <dgm:prSet presAssocID="{84845490-CF07-4CA8-968A-92F55BEF6906}" presName="text3" presStyleLbl="revTx" presStyleIdx="6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CD93C9-6BD4-43B8-B2B2-102A327B158E}" type="pres">
      <dgm:prSet presAssocID="{84845490-CF07-4CA8-968A-92F55BEF6906}" presName="hierChild4" presStyleCnt="0"/>
      <dgm:spPr/>
    </dgm:pt>
  </dgm:ptLst>
  <dgm:cxnLst>
    <dgm:cxn modelId="{2803D4CB-D725-49E4-93E7-F2D552D0B85F}" srcId="{B1F77116-0FB6-43D2-AD59-E6E3E81AD88C}" destId="{885CF81B-C3E2-48FB-85E3-00DC4BAC4971}" srcOrd="1" destOrd="0" parTransId="{032A7440-427D-473C-9781-024FA252391A}" sibTransId="{7681210E-765E-4EBF-85C6-CE07968D2D7F}"/>
    <dgm:cxn modelId="{623F5C02-3B52-4D73-9534-87468911E2F9}" type="presOf" srcId="{5327F202-2CCF-4D4A-8618-C4340E62A50E}" destId="{0677AB80-ED67-4825-B7B9-0E73F49F0A4E}" srcOrd="0" destOrd="0" presId="urn:microsoft.com/office/officeart/2009/layout/CirclePictureHierarchy"/>
    <dgm:cxn modelId="{23268998-89F9-4BC8-872A-B4A806D05B0E}" srcId="{BBE6E11D-416A-402E-98BA-43DD3178B4A4}" destId="{B1F77116-0FB6-43D2-AD59-E6E3E81AD88C}" srcOrd="0" destOrd="0" parTransId="{0372E664-D9F5-435B-A713-265E82010E75}" sibTransId="{9375BD55-2246-40C4-8B92-5F35E6F9A3CE}"/>
    <dgm:cxn modelId="{04DBEEA9-2C27-41D2-AA85-A9986586ACB6}" type="presOf" srcId="{78D292E2-AB00-4174-A125-68AD8D8D6CB8}" destId="{C6B87D6C-7362-4BBC-80CC-DBFC20CC0956}" srcOrd="0" destOrd="0" presId="urn:microsoft.com/office/officeart/2009/layout/CirclePictureHierarchy"/>
    <dgm:cxn modelId="{4B8E8575-D8C6-459D-99A9-3939DFD5ED08}" srcId="{885CF81B-C3E2-48FB-85E3-00DC4BAC4971}" destId="{FEF875B8-84F8-4379-A291-FD4D65EB3C56}" srcOrd="0" destOrd="0" parTransId="{5327F202-2CCF-4D4A-8618-C4340E62A50E}" sibTransId="{EE5A7300-60AF-4C3C-A02C-22F6875AF7EB}"/>
    <dgm:cxn modelId="{FF11DB83-EC79-4FD0-974B-42BE8E8A1499}" srcId="{78D292E2-AB00-4174-A125-68AD8D8D6CB8}" destId="{95B8149F-B4B9-4121-B08A-983C9B34A828}" srcOrd="1" destOrd="0" parTransId="{22E35A5C-778A-4BEB-BBA9-DEBF90547CAE}" sibTransId="{F5EA28C0-0B3D-4E23-B9AF-1DF850ACF95F}"/>
    <dgm:cxn modelId="{1289FA18-9FB7-485F-A058-C19806A994A7}" srcId="{885CF81B-C3E2-48FB-85E3-00DC4BAC4971}" destId="{84845490-CF07-4CA8-968A-92F55BEF6906}" srcOrd="1" destOrd="0" parTransId="{FEDEDF9B-5105-4649-B915-5323D229C8B0}" sibTransId="{19140007-9BFF-4A3A-84D1-07ED6F566E3C}"/>
    <dgm:cxn modelId="{ED3321EC-7B03-4D76-994E-1D56D74D0116}" type="presOf" srcId="{684ECD0D-E21A-48AF-B98E-EBEC2BDF1BEC}" destId="{C7B874FF-A96B-48CC-9BA5-35BE82612627}" srcOrd="0" destOrd="0" presId="urn:microsoft.com/office/officeart/2009/layout/CirclePictureHierarchy"/>
    <dgm:cxn modelId="{D323692E-2C8C-47EF-8871-D1E10644AFED}" type="presOf" srcId="{FEF875B8-84F8-4379-A291-FD4D65EB3C56}" destId="{7995B1BD-4647-4640-9A59-BDDFF02BF2C7}" srcOrd="0" destOrd="0" presId="urn:microsoft.com/office/officeart/2009/layout/CirclePictureHierarchy"/>
    <dgm:cxn modelId="{5CF392EE-4CAA-4A61-B081-04D69A72F6F8}" type="presOf" srcId="{FFDE20CB-E4E3-4C2C-8C81-A101901A05D3}" destId="{932AF1DD-561F-44B9-81A3-046C6006F9A7}" srcOrd="0" destOrd="0" presId="urn:microsoft.com/office/officeart/2009/layout/CirclePictureHierarchy"/>
    <dgm:cxn modelId="{890A6D37-0341-4B0D-8369-7480B55FA1C2}" type="presOf" srcId="{BBE6E11D-416A-402E-98BA-43DD3178B4A4}" destId="{2D994838-B861-424F-AB7E-B91CB6B8340C}" srcOrd="0" destOrd="0" presId="urn:microsoft.com/office/officeart/2009/layout/CirclePictureHierarchy"/>
    <dgm:cxn modelId="{95955A3E-EA41-4F86-8FAA-4E963B52E5F5}" type="presOf" srcId="{B1F77116-0FB6-43D2-AD59-E6E3E81AD88C}" destId="{9D9326FC-4BD7-4DB3-9457-92A3581BD688}" srcOrd="0" destOrd="0" presId="urn:microsoft.com/office/officeart/2009/layout/CirclePictureHierarchy"/>
    <dgm:cxn modelId="{F4AE20E7-5C8B-47DE-88A6-2D5EE8DDF250}" srcId="{78D292E2-AB00-4174-A125-68AD8D8D6CB8}" destId="{684ECD0D-E21A-48AF-B98E-EBEC2BDF1BEC}" srcOrd="0" destOrd="0" parTransId="{4443A231-80EE-48D6-A3ED-E9F6A163A73B}" sibTransId="{D18A878B-E1DE-4853-821B-DB70D28FC8A8}"/>
    <dgm:cxn modelId="{8F3C7B2C-C5DE-4596-B1E7-F1923A94B650}" srcId="{B1F77116-0FB6-43D2-AD59-E6E3E81AD88C}" destId="{78D292E2-AB00-4174-A125-68AD8D8D6CB8}" srcOrd="0" destOrd="0" parTransId="{FFDE20CB-E4E3-4C2C-8C81-A101901A05D3}" sibTransId="{AB032CFA-0C22-4411-8AD6-8E2176E29817}"/>
    <dgm:cxn modelId="{EF869704-EA3C-4AE2-BE5D-067FC5E407DE}" type="presOf" srcId="{4443A231-80EE-48D6-A3ED-E9F6A163A73B}" destId="{44B7A710-0FC2-490B-8EF6-AC4828A47635}" srcOrd="0" destOrd="0" presId="urn:microsoft.com/office/officeart/2009/layout/CirclePictureHierarchy"/>
    <dgm:cxn modelId="{C725D525-8C66-4B34-8B23-E06E68AC07AF}" type="presOf" srcId="{FEDEDF9B-5105-4649-B915-5323D229C8B0}" destId="{B4B919D1-3D45-48CD-98F6-6177A265C431}" srcOrd="0" destOrd="0" presId="urn:microsoft.com/office/officeart/2009/layout/CirclePictureHierarchy"/>
    <dgm:cxn modelId="{2ED94D23-6BBD-48B0-89F9-293C6ADD94A3}" type="presOf" srcId="{885CF81B-C3E2-48FB-85E3-00DC4BAC4971}" destId="{C0A61270-6149-41BB-89ED-1E41AAA6CD70}" srcOrd="0" destOrd="0" presId="urn:microsoft.com/office/officeart/2009/layout/CirclePictureHierarchy"/>
    <dgm:cxn modelId="{3166156D-0F42-42FA-97AE-B2EF302EBF4C}" type="presOf" srcId="{84845490-CF07-4CA8-968A-92F55BEF6906}" destId="{01C499BF-3904-4205-A453-BF8A7B17ACCC}" srcOrd="0" destOrd="0" presId="urn:microsoft.com/office/officeart/2009/layout/CirclePictureHierarchy"/>
    <dgm:cxn modelId="{F077E3FD-AAB4-4136-926E-2F1B60FEDBEC}" type="presOf" srcId="{22E35A5C-778A-4BEB-BBA9-DEBF90547CAE}" destId="{5009850F-3CE1-4E71-A6CB-7DDAC8D51611}" srcOrd="0" destOrd="0" presId="urn:microsoft.com/office/officeart/2009/layout/CirclePictureHierarchy"/>
    <dgm:cxn modelId="{4B238D55-7D5C-4238-8074-CFBAFCC8B654}" type="presOf" srcId="{95B8149F-B4B9-4121-B08A-983C9B34A828}" destId="{02E55CC7-F291-4CE6-93E7-B857BF511B85}" srcOrd="0" destOrd="0" presId="urn:microsoft.com/office/officeart/2009/layout/CirclePictureHierarchy"/>
    <dgm:cxn modelId="{F858218A-0E8D-4F45-89EC-8506B60FA6F2}" type="presOf" srcId="{032A7440-427D-473C-9781-024FA252391A}" destId="{EC63E432-9AB8-4D7C-A9D0-B9F2F4ECBD32}" srcOrd="0" destOrd="0" presId="urn:microsoft.com/office/officeart/2009/layout/CirclePictureHierarchy"/>
    <dgm:cxn modelId="{A083BE91-A80F-4E8F-8851-F7AC79922365}" type="presParOf" srcId="{2D994838-B861-424F-AB7E-B91CB6B8340C}" destId="{CCA7BAF3-DF3E-4CDB-991E-1D368C1E5DC5}" srcOrd="0" destOrd="0" presId="urn:microsoft.com/office/officeart/2009/layout/CirclePictureHierarchy"/>
    <dgm:cxn modelId="{CB45A938-C237-4114-B1A4-2923A1098C10}" type="presParOf" srcId="{CCA7BAF3-DF3E-4CDB-991E-1D368C1E5DC5}" destId="{6E1B6194-501D-414B-9469-9996A5AA0122}" srcOrd="0" destOrd="0" presId="urn:microsoft.com/office/officeart/2009/layout/CirclePictureHierarchy"/>
    <dgm:cxn modelId="{45D1E69A-D683-4978-A87E-AB20C5AB2BC8}" type="presParOf" srcId="{6E1B6194-501D-414B-9469-9996A5AA0122}" destId="{252C3257-A584-4332-9B7D-8435FB09EB00}" srcOrd="0" destOrd="0" presId="urn:microsoft.com/office/officeart/2009/layout/CirclePictureHierarchy"/>
    <dgm:cxn modelId="{8C260073-0AFB-47FC-BECE-C72A8110438D}" type="presParOf" srcId="{6E1B6194-501D-414B-9469-9996A5AA0122}" destId="{9D9326FC-4BD7-4DB3-9457-92A3581BD688}" srcOrd="1" destOrd="0" presId="urn:microsoft.com/office/officeart/2009/layout/CirclePictureHierarchy"/>
    <dgm:cxn modelId="{D002894A-F039-4F84-A448-9BBFBAB1E99F}" type="presParOf" srcId="{CCA7BAF3-DF3E-4CDB-991E-1D368C1E5DC5}" destId="{D5BA340F-431B-4407-BDC0-CCB63C20C47E}" srcOrd="1" destOrd="0" presId="urn:microsoft.com/office/officeart/2009/layout/CirclePictureHierarchy"/>
    <dgm:cxn modelId="{0A8228B8-0810-4DEE-A6F6-FE009739702C}" type="presParOf" srcId="{D5BA340F-431B-4407-BDC0-CCB63C20C47E}" destId="{932AF1DD-561F-44B9-81A3-046C6006F9A7}" srcOrd="0" destOrd="0" presId="urn:microsoft.com/office/officeart/2009/layout/CirclePictureHierarchy"/>
    <dgm:cxn modelId="{D9B39B2A-866F-481F-9729-A8DF45294C3E}" type="presParOf" srcId="{D5BA340F-431B-4407-BDC0-CCB63C20C47E}" destId="{0D638454-0800-43BC-883E-C4F179BAFE2A}" srcOrd="1" destOrd="0" presId="urn:microsoft.com/office/officeart/2009/layout/CirclePictureHierarchy"/>
    <dgm:cxn modelId="{4C7E0718-9630-427B-90BE-CBF5E6763FE4}" type="presParOf" srcId="{0D638454-0800-43BC-883E-C4F179BAFE2A}" destId="{AB4AA66D-1318-41C7-9DD5-63F458CD735B}" srcOrd="0" destOrd="0" presId="urn:microsoft.com/office/officeart/2009/layout/CirclePictureHierarchy"/>
    <dgm:cxn modelId="{ECF427C4-6D2A-4DEC-B91F-0CE47A629056}" type="presParOf" srcId="{AB4AA66D-1318-41C7-9DD5-63F458CD735B}" destId="{552B4697-A921-4B4C-BFC1-38B767960ED5}" srcOrd="0" destOrd="0" presId="urn:microsoft.com/office/officeart/2009/layout/CirclePictureHierarchy"/>
    <dgm:cxn modelId="{42E0184E-8B5C-49E0-B9DC-3C26A70CA706}" type="presParOf" srcId="{AB4AA66D-1318-41C7-9DD5-63F458CD735B}" destId="{C6B87D6C-7362-4BBC-80CC-DBFC20CC0956}" srcOrd="1" destOrd="0" presId="urn:microsoft.com/office/officeart/2009/layout/CirclePictureHierarchy"/>
    <dgm:cxn modelId="{40008CF3-4F4B-4D4A-8803-1B533CC486FA}" type="presParOf" srcId="{0D638454-0800-43BC-883E-C4F179BAFE2A}" destId="{5067746C-EB68-452C-BDA4-DEBC405FE55D}" srcOrd="1" destOrd="0" presId="urn:microsoft.com/office/officeart/2009/layout/CirclePictureHierarchy"/>
    <dgm:cxn modelId="{E1EB4317-27B2-41D8-9D4E-33A7F954C031}" type="presParOf" srcId="{5067746C-EB68-452C-BDA4-DEBC405FE55D}" destId="{44B7A710-0FC2-490B-8EF6-AC4828A47635}" srcOrd="0" destOrd="0" presId="urn:microsoft.com/office/officeart/2009/layout/CirclePictureHierarchy"/>
    <dgm:cxn modelId="{66957FDB-0911-4E35-A546-8AD8115DEE8F}" type="presParOf" srcId="{5067746C-EB68-452C-BDA4-DEBC405FE55D}" destId="{6B25613F-709B-490F-8E5A-63F458DDB5E6}" srcOrd="1" destOrd="0" presId="urn:microsoft.com/office/officeart/2009/layout/CirclePictureHierarchy"/>
    <dgm:cxn modelId="{E651D166-2568-40F6-8334-193AD209EE9F}" type="presParOf" srcId="{6B25613F-709B-490F-8E5A-63F458DDB5E6}" destId="{2E528FB5-C5F9-4FD4-B555-69BA165C1F38}" srcOrd="0" destOrd="0" presId="urn:microsoft.com/office/officeart/2009/layout/CirclePictureHierarchy"/>
    <dgm:cxn modelId="{02C08A85-4E4B-48D9-AF00-79062D29C7A6}" type="presParOf" srcId="{2E528FB5-C5F9-4FD4-B555-69BA165C1F38}" destId="{CCEBAC6C-1CA5-480D-AAB8-59818C84AA9B}" srcOrd="0" destOrd="0" presId="urn:microsoft.com/office/officeart/2009/layout/CirclePictureHierarchy"/>
    <dgm:cxn modelId="{1A8C40AE-ABA1-4990-9642-9384B7073D69}" type="presParOf" srcId="{2E528FB5-C5F9-4FD4-B555-69BA165C1F38}" destId="{C7B874FF-A96B-48CC-9BA5-35BE82612627}" srcOrd="1" destOrd="0" presId="urn:microsoft.com/office/officeart/2009/layout/CirclePictureHierarchy"/>
    <dgm:cxn modelId="{C012836F-D06A-4905-861F-2E5F5756DAC8}" type="presParOf" srcId="{6B25613F-709B-490F-8E5A-63F458DDB5E6}" destId="{D6BFF5AB-41B1-4821-9FE7-DF86462B8778}" srcOrd="1" destOrd="0" presId="urn:microsoft.com/office/officeart/2009/layout/CirclePictureHierarchy"/>
    <dgm:cxn modelId="{A42868AE-5594-4CDB-86A5-90215C3781F0}" type="presParOf" srcId="{5067746C-EB68-452C-BDA4-DEBC405FE55D}" destId="{5009850F-3CE1-4E71-A6CB-7DDAC8D51611}" srcOrd="2" destOrd="0" presId="urn:microsoft.com/office/officeart/2009/layout/CirclePictureHierarchy"/>
    <dgm:cxn modelId="{A27A7D91-A601-4572-A560-FB626A7AB175}" type="presParOf" srcId="{5067746C-EB68-452C-BDA4-DEBC405FE55D}" destId="{A2DDB5F8-8D27-4EE5-9692-0F82A2088993}" srcOrd="3" destOrd="0" presId="urn:microsoft.com/office/officeart/2009/layout/CirclePictureHierarchy"/>
    <dgm:cxn modelId="{A9A5288F-2466-4DEB-B799-EE304C708F5B}" type="presParOf" srcId="{A2DDB5F8-8D27-4EE5-9692-0F82A2088993}" destId="{51287770-FCE3-4791-BDEC-5AD303C04A0A}" srcOrd="0" destOrd="0" presId="urn:microsoft.com/office/officeart/2009/layout/CirclePictureHierarchy"/>
    <dgm:cxn modelId="{7B81C419-2961-439A-BE1E-B5604245962C}" type="presParOf" srcId="{51287770-FCE3-4791-BDEC-5AD303C04A0A}" destId="{ACC20A5B-8971-40DA-B18E-179BA963739B}" srcOrd="0" destOrd="0" presId="urn:microsoft.com/office/officeart/2009/layout/CirclePictureHierarchy"/>
    <dgm:cxn modelId="{175A726A-E99C-4216-98BD-F45A9B9E3141}" type="presParOf" srcId="{51287770-FCE3-4791-BDEC-5AD303C04A0A}" destId="{02E55CC7-F291-4CE6-93E7-B857BF511B85}" srcOrd="1" destOrd="0" presId="urn:microsoft.com/office/officeart/2009/layout/CirclePictureHierarchy"/>
    <dgm:cxn modelId="{2C5459E5-2025-4F5F-84A1-84ED957068D3}" type="presParOf" srcId="{A2DDB5F8-8D27-4EE5-9692-0F82A2088993}" destId="{DC0D2BDB-E530-4DC9-9576-F95F4AC094BA}" srcOrd="1" destOrd="0" presId="urn:microsoft.com/office/officeart/2009/layout/CirclePictureHierarchy"/>
    <dgm:cxn modelId="{DC3B5D62-647E-4018-910D-914C71E74B8D}" type="presParOf" srcId="{D5BA340F-431B-4407-BDC0-CCB63C20C47E}" destId="{EC63E432-9AB8-4D7C-A9D0-B9F2F4ECBD32}" srcOrd="2" destOrd="0" presId="urn:microsoft.com/office/officeart/2009/layout/CirclePictureHierarchy"/>
    <dgm:cxn modelId="{653D70F8-CB99-4DF9-BF0E-A432E2B54317}" type="presParOf" srcId="{D5BA340F-431B-4407-BDC0-CCB63C20C47E}" destId="{52A615BB-92D9-4DF4-A5D2-6192DF653BA2}" srcOrd="3" destOrd="0" presId="urn:microsoft.com/office/officeart/2009/layout/CirclePictureHierarchy"/>
    <dgm:cxn modelId="{2E5DB866-D716-484B-A8EB-4D1503A0CC02}" type="presParOf" srcId="{52A615BB-92D9-4DF4-A5D2-6192DF653BA2}" destId="{F440D069-C0B3-4DC9-9742-3FFF5A2276EC}" srcOrd="0" destOrd="0" presId="urn:microsoft.com/office/officeart/2009/layout/CirclePictureHierarchy"/>
    <dgm:cxn modelId="{F951CFCE-06F7-4DCF-9853-FB220E4E851B}" type="presParOf" srcId="{F440D069-C0B3-4DC9-9742-3FFF5A2276EC}" destId="{5A2C6887-D3BD-4097-9F53-74193FB19A01}" srcOrd="0" destOrd="0" presId="urn:microsoft.com/office/officeart/2009/layout/CirclePictureHierarchy"/>
    <dgm:cxn modelId="{EF2E6F2A-E898-47ED-BCC3-AEDB32C4C667}" type="presParOf" srcId="{F440D069-C0B3-4DC9-9742-3FFF5A2276EC}" destId="{C0A61270-6149-41BB-89ED-1E41AAA6CD70}" srcOrd="1" destOrd="0" presId="urn:microsoft.com/office/officeart/2009/layout/CirclePictureHierarchy"/>
    <dgm:cxn modelId="{6E15DB2E-7CFE-47D1-B09D-E60017090471}" type="presParOf" srcId="{52A615BB-92D9-4DF4-A5D2-6192DF653BA2}" destId="{B899137D-54D8-416D-89DE-1F5B6A92812D}" srcOrd="1" destOrd="0" presId="urn:microsoft.com/office/officeart/2009/layout/CirclePictureHierarchy"/>
    <dgm:cxn modelId="{3B4F099D-F879-44A3-9317-AB84A462AA7C}" type="presParOf" srcId="{B899137D-54D8-416D-89DE-1F5B6A92812D}" destId="{0677AB80-ED67-4825-B7B9-0E73F49F0A4E}" srcOrd="0" destOrd="0" presId="urn:microsoft.com/office/officeart/2009/layout/CirclePictureHierarchy"/>
    <dgm:cxn modelId="{5564CAE7-ACC6-4E2B-BE60-87A719447942}" type="presParOf" srcId="{B899137D-54D8-416D-89DE-1F5B6A92812D}" destId="{928866A9-78D3-4EC7-A818-EC74CFAA2D17}" srcOrd="1" destOrd="0" presId="urn:microsoft.com/office/officeart/2009/layout/CirclePictureHierarchy"/>
    <dgm:cxn modelId="{B2B82D32-E887-4FBD-832F-6D82AE6828B7}" type="presParOf" srcId="{928866A9-78D3-4EC7-A818-EC74CFAA2D17}" destId="{8C33A1E8-A459-4ED6-929F-E2589B110237}" srcOrd="0" destOrd="0" presId="urn:microsoft.com/office/officeart/2009/layout/CirclePictureHierarchy"/>
    <dgm:cxn modelId="{76FA0660-9844-4F74-94F9-275FBCA420D2}" type="presParOf" srcId="{8C33A1E8-A459-4ED6-929F-E2589B110237}" destId="{1E0B740B-DBAA-490D-A7B7-8B0545A7D400}" srcOrd="0" destOrd="0" presId="urn:microsoft.com/office/officeart/2009/layout/CirclePictureHierarchy"/>
    <dgm:cxn modelId="{B70E907D-C67C-458E-8F7A-67A807606A9F}" type="presParOf" srcId="{8C33A1E8-A459-4ED6-929F-E2589B110237}" destId="{7995B1BD-4647-4640-9A59-BDDFF02BF2C7}" srcOrd="1" destOrd="0" presId="urn:microsoft.com/office/officeart/2009/layout/CirclePictureHierarchy"/>
    <dgm:cxn modelId="{00EFC71A-1249-460B-8E97-55DD9FF8C705}" type="presParOf" srcId="{928866A9-78D3-4EC7-A818-EC74CFAA2D17}" destId="{417A7DA2-E1E3-40E7-A88C-88C616014F1A}" srcOrd="1" destOrd="0" presId="urn:microsoft.com/office/officeart/2009/layout/CirclePictureHierarchy"/>
    <dgm:cxn modelId="{C9C87183-3258-4E91-B54C-65011C547BD9}" type="presParOf" srcId="{B899137D-54D8-416D-89DE-1F5B6A92812D}" destId="{B4B919D1-3D45-48CD-98F6-6177A265C431}" srcOrd="2" destOrd="0" presId="urn:microsoft.com/office/officeart/2009/layout/CirclePictureHierarchy"/>
    <dgm:cxn modelId="{EE37595C-D5CB-442B-AB65-7FCEA9D6E9DA}" type="presParOf" srcId="{B899137D-54D8-416D-89DE-1F5B6A92812D}" destId="{A39D66C3-EE73-4B6B-8FEA-65E476D46BE3}" srcOrd="3" destOrd="0" presId="urn:microsoft.com/office/officeart/2009/layout/CirclePictureHierarchy"/>
    <dgm:cxn modelId="{7654378E-A937-4BDB-A285-E9AC447F9ABB}" type="presParOf" srcId="{A39D66C3-EE73-4B6B-8FEA-65E476D46BE3}" destId="{C9B85ED4-A203-4C1B-885A-A2B77D73FC24}" srcOrd="0" destOrd="0" presId="urn:microsoft.com/office/officeart/2009/layout/CirclePictureHierarchy"/>
    <dgm:cxn modelId="{AA20E0EF-7C46-4B3E-97C4-F130DC99C73C}" type="presParOf" srcId="{C9B85ED4-A203-4C1B-885A-A2B77D73FC24}" destId="{8F6D1AFC-164E-498A-A174-E81677E8B67D}" srcOrd="0" destOrd="0" presId="urn:microsoft.com/office/officeart/2009/layout/CirclePictureHierarchy"/>
    <dgm:cxn modelId="{F7BDF87D-4FCD-4D8E-A4B2-5BC3B5C7C5A7}" type="presParOf" srcId="{C9B85ED4-A203-4C1B-885A-A2B77D73FC24}" destId="{01C499BF-3904-4205-A453-BF8A7B17ACCC}" srcOrd="1" destOrd="0" presId="urn:microsoft.com/office/officeart/2009/layout/CirclePictureHierarchy"/>
    <dgm:cxn modelId="{030073C6-58B2-4679-A627-708A3D10B9ED}" type="presParOf" srcId="{A39D66C3-EE73-4B6B-8FEA-65E476D46BE3}" destId="{D3CD93C9-6BD4-43B8-B2B2-102A327B158E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5E60D7-7D0B-4709-92C3-81ABFC30DF1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5" csCatId="colorful" phldr="1"/>
      <dgm:spPr/>
      <dgm:t>
        <a:bodyPr/>
        <a:lstStyle/>
        <a:p>
          <a:endParaRPr lang="en-US"/>
        </a:p>
      </dgm:t>
    </dgm:pt>
    <dgm:pt modelId="{D39E50B0-91AE-4784-AEEF-987D4FB79239}">
      <dgm:prSet/>
      <dgm:spPr/>
      <dgm:t>
        <a:bodyPr/>
        <a:lstStyle/>
        <a:p>
          <a:pPr>
            <a:defRPr cap="all"/>
          </a:pPr>
          <a:r>
            <a:rPr lang="pt-PT" cap="none" dirty="0" err="1"/>
            <a:t>Experience</a:t>
          </a:r>
          <a:endParaRPr lang="en-US" cap="none" dirty="0"/>
        </a:p>
      </dgm:t>
    </dgm:pt>
    <dgm:pt modelId="{DA364F40-49C7-4A2A-93C0-A16DDD0DD9DF}" type="parTrans" cxnId="{21364C9C-E86B-4627-934D-FADD2A3E4FFE}">
      <dgm:prSet/>
      <dgm:spPr/>
      <dgm:t>
        <a:bodyPr/>
        <a:lstStyle/>
        <a:p>
          <a:endParaRPr lang="en-US"/>
        </a:p>
      </dgm:t>
    </dgm:pt>
    <dgm:pt modelId="{B5B12B88-E4B2-4AD3-A13A-FF53D92E1951}" type="sibTrans" cxnId="{21364C9C-E86B-4627-934D-FADD2A3E4FFE}">
      <dgm:prSet/>
      <dgm:spPr/>
      <dgm:t>
        <a:bodyPr/>
        <a:lstStyle/>
        <a:p>
          <a:endParaRPr lang="en-US"/>
        </a:p>
      </dgm:t>
    </dgm:pt>
    <dgm:pt modelId="{3119B8D4-A927-483E-B7A0-5062C1623876}">
      <dgm:prSet/>
      <dgm:spPr/>
      <dgm:t>
        <a:bodyPr/>
        <a:lstStyle/>
        <a:p>
          <a:pPr>
            <a:defRPr cap="all"/>
          </a:pPr>
          <a:r>
            <a:rPr lang="pt-PT" cap="none" dirty="0" err="1"/>
            <a:t>Networking</a:t>
          </a:r>
          <a:endParaRPr lang="en-US" cap="none" dirty="0"/>
        </a:p>
      </dgm:t>
    </dgm:pt>
    <dgm:pt modelId="{3408E7B1-0204-496D-BD72-2494431C0072}" type="parTrans" cxnId="{CB9C2F14-DB23-4076-99B2-E6126CA55DF5}">
      <dgm:prSet/>
      <dgm:spPr/>
      <dgm:t>
        <a:bodyPr/>
        <a:lstStyle/>
        <a:p>
          <a:endParaRPr lang="en-US"/>
        </a:p>
      </dgm:t>
    </dgm:pt>
    <dgm:pt modelId="{89EC0C43-8881-41D0-8874-FE5F5BFF6B70}" type="sibTrans" cxnId="{CB9C2F14-DB23-4076-99B2-E6126CA55DF5}">
      <dgm:prSet/>
      <dgm:spPr/>
      <dgm:t>
        <a:bodyPr/>
        <a:lstStyle/>
        <a:p>
          <a:endParaRPr lang="en-US"/>
        </a:p>
      </dgm:t>
    </dgm:pt>
    <dgm:pt modelId="{35F09B17-9DF3-444B-8329-8FBA07AD0665}">
      <dgm:prSet/>
      <dgm:spPr/>
      <dgm:t>
        <a:bodyPr/>
        <a:lstStyle/>
        <a:p>
          <a:pPr>
            <a:defRPr cap="all"/>
          </a:pPr>
          <a:r>
            <a:rPr lang="pt-PT" cap="none" dirty="0" err="1"/>
            <a:t>Bee</a:t>
          </a:r>
          <a:r>
            <a:rPr lang="pt-PT" cap="none" dirty="0"/>
            <a:t> Campus!</a:t>
          </a:r>
          <a:endParaRPr lang="en-US" cap="none" dirty="0"/>
        </a:p>
      </dgm:t>
    </dgm:pt>
    <dgm:pt modelId="{AF06B015-0437-4B1E-824F-B50796B1CECB}" type="parTrans" cxnId="{C901A9A0-1BD9-42B6-BE4C-D2FEABD57811}">
      <dgm:prSet/>
      <dgm:spPr/>
      <dgm:t>
        <a:bodyPr/>
        <a:lstStyle/>
        <a:p>
          <a:endParaRPr lang="en-US"/>
        </a:p>
      </dgm:t>
    </dgm:pt>
    <dgm:pt modelId="{EAFD0E45-C44B-47EE-BCAA-CA95B11A92F2}" type="sibTrans" cxnId="{C901A9A0-1BD9-42B6-BE4C-D2FEABD57811}">
      <dgm:prSet/>
      <dgm:spPr/>
      <dgm:t>
        <a:bodyPr/>
        <a:lstStyle/>
        <a:p>
          <a:endParaRPr lang="en-US"/>
        </a:p>
      </dgm:t>
    </dgm:pt>
    <dgm:pt modelId="{DD258C5E-406C-4B5B-894D-54AD42A3F470}">
      <dgm:prSet/>
      <dgm:spPr/>
      <dgm:t>
        <a:bodyPr/>
        <a:lstStyle/>
        <a:p>
          <a:pPr>
            <a:defRPr cap="all"/>
          </a:pPr>
          <a:r>
            <a:rPr lang="pt-PT" cap="none" dirty="0"/>
            <a:t>Future WHC</a:t>
          </a:r>
          <a:endParaRPr lang="en-US" cap="none" dirty="0"/>
        </a:p>
      </dgm:t>
    </dgm:pt>
    <dgm:pt modelId="{8415BD80-AE57-476F-A100-8C9CDDE631A8}" type="parTrans" cxnId="{8B3E3FBB-CE53-4397-94A9-0C6C527F2F92}">
      <dgm:prSet/>
      <dgm:spPr/>
      <dgm:t>
        <a:bodyPr/>
        <a:lstStyle/>
        <a:p>
          <a:endParaRPr lang="en-US"/>
        </a:p>
      </dgm:t>
    </dgm:pt>
    <dgm:pt modelId="{6BEDA65B-1A01-4140-86BE-DE6C63E59B29}" type="sibTrans" cxnId="{8B3E3FBB-CE53-4397-94A9-0C6C527F2F92}">
      <dgm:prSet/>
      <dgm:spPr/>
      <dgm:t>
        <a:bodyPr/>
        <a:lstStyle/>
        <a:p>
          <a:endParaRPr lang="en-US"/>
        </a:p>
      </dgm:t>
    </dgm:pt>
    <dgm:pt modelId="{5CAEEC35-7562-451F-959F-03870946ABAB}" type="pres">
      <dgm:prSet presAssocID="{A45E60D7-7D0B-4709-92C3-81ABFC30DF12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DB9F42-61C2-4EB3-ABB5-348059C6F838}" type="pres">
      <dgm:prSet presAssocID="{D39E50B0-91AE-4784-AEEF-987D4FB79239}" presName="compNode" presStyleCnt="0"/>
      <dgm:spPr/>
    </dgm:pt>
    <dgm:pt modelId="{4880926F-D9D5-4024-BBA6-32E1C9A135E9}" type="pres">
      <dgm:prSet presAssocID="{D39E50B0-91AE-4784-AEEF-987D4FB79239}" presName="iconBgRect" presStyleLbl="bgShp" presStyleIdx="0" presStyleCnt="4"/>
      <dgm:spPr/>
    </dgm:pt>
    <dgm:pt modelId="{BBE157C9-C00C-4D69-A3B2-B229B0FEB933}" type="pres">
      <dgm:prSet presAssocID="{D39E50B0-91AE-4784-AEEF-987D4FB79239}" presName="iconRect" presStyleLbl="node1" presStyleIdx="0" presStyleCnt="4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riefcase"/>
        </a:ext>
      </dgm:extLst>
    </dgm:pt>
    <dgm:pt modelId="{9320102F-62F8-4F25-A358-208A7546A51F}" type="pres">
      <dgm:prSet presAssocID="{D39E50B0-91AE-4784-AEEF-987D4FB79239}" presName="spaceRect" presStyleCnt="0"/>
      <dgm:spPr/>
    </dgm:pt>
    <dgm:pt modelId="{DC861D3A-B3F4-4BE2-B45B-A218A29A4C79}" type="pres">
      <dgm:prSet presAssocID="{D39E50B0-91AE-4784-AEEF-987D4FB79239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9687091A-8957-49C2-B813-701150357048}" type="pres">
      <dgm:prSet presAssocID="{B5B12B88-E4B2-4AD3-A13A-FF53D92E1951}" presName="sibTrans" presStyleCnt="0"/>
      <dgm:spPr/>
    </dgm:pt>
    <dgm:pt modelId="{B8831B9C-A2F2-4131-870B-BF0846A99949}" type="pres">
      <dgm:prSet presAssocID="{3119B8D4-A927-483E-B7A0-5062C1623876}" presName="compNode" presStyleCnt="0"/>
      <dgm:spPr/>
    </dgm:pt>
    <dgm:pt modelId="{F3C1E733-8686-4186-A86C-4EFFACBB2FF2}" type="pres">
      <dgm:prSet presAssocID="{3119B8D4-A927-483E-B7A0-5062C1623876}" presName="iconBgRect" presStyleLbl="bgShp" presStyleIdx="1" presStyleCnt="4"/>
      <dgm:spPr/>
    </dgm:pt>
    <dgm:pt modelId="{AEBD8570-D0F8-4AB2-A070-109D11FDCEB3}" type="pres">
      <dgm:prSet presAssocID="{3119B8D4-A927-483E-B7A0-5062C162387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35D24FBE-8334-4799-86DF-660A341C3E26}" type="pres">
      <dgm:prSet presAssocID="{3119B8D4-A927-483E-B7A0-5062C1623876}" presName="spaceRect" presStyleCnt="0"/>
      <dgm:spPr/>
    </dgm:pt>
    <dgm:pt modelId="{DFB4D60A-0F18-49C0-9370-2642D0FA31D9}" type="pres">
      <dgm:prSet presAssocID="{3119B8D4-A927-483E-B7A0-5062C1623876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2E3F6290-338E-494A-A832-92FB6F79C9A9}" type="pres">
      <dgm:prSet presAssocID="{89EC0C43-8881-41D0-8874-FE5F5BFF6B70}" presName="sibTrans" presStyleCnt="0"/>
      <dgm:spPr/>
    </dgm:pt>
    <dgm:pt modelId="{78EF46EA-1B13-4C22-985E-32E42FF354EE}" type="pres">
      <dgm:prSet presAssocID="{35F09B17-9DF3-444B-8329-8FBA07AD0665}" presName="compNode" presStyleCnt="0"/>
      <dgm:spPr/>
    </dgm:pt>
    <dgm:pt modelId="{C5075D86-3A53-4896-A4EA-E71D77DAC874}" type="pres">
      <dgm:prSet presAssocID="{35F09B17-9DF3-444B-8329-8FBA07AD0665}" presName="iconBgRect" presStyleLbl="bgShp" presStyleIdx="2" presStyleCnt="4"/>
      <dgm:spPr>
        <a:solidFill>
          <a:schemeClr val="accent2"/>
        </a:solidFill>
      </dgm:spPr>
    </dgm:pt>
    <dgm:pt modelId="{B7749591-8B70-4D75-B1C9-904ADA52C593}" type="pres">
      <dgm:prSet presAssocID="{35F09B17-9DF3-444B-8329-8FBA07AD066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Abelha"/>
        </a:ext>
      </dgm:extLst>
    </dgm:pt>
    <dgm:pt modelId="{0112189F-4A6F-4B54-AD23-E89F627516E5}" type="pres">
      <dgm:prSet presAssocID="{35F09B17-9DF3-444B-8329-8FBA07AD0665}" presName="spaceRect" presStyleCnt="0"/>
      <dgm:spPr/>
    </dgm:pt>
    <dgm:pt modelId="{1E044745-F440-4CE1-B1BB-85287DFDD670}" type="pres">
      <dgm:prSet presAssocID="{35F09B17-9DF3-444B-8329-8FBA07AD0665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76F32A61-C6AB-4F65-8A15-86E09DCEBAC1}" type="pres">
      <dgm:prSet presAssocID="{EAFD0E45-C44B-47EE-BCAA-CA95B11A92F2}" presName="sibTrans" presStyleCnt="0"/>
      <dgm:spPr/>
    </dgm:pt>
    <dgm:pt modelId="{2E912FDD-7089-485C-98B1-927489B0AE8B}" type="pres">
      <dgm:prSet presAssocID="{DD258C5E-406C-4B5B-894D-54AD42A3F470}" presName="compNode" presStyleCnt="0"/>
      <dgm:spPr/>
    </dgm:pt>
    <dgm:pt modelId="{ABCF1CAF-19DB-461D-B293-2CB351ABCD38}" type="pres">
      <dgm:prSet presAssocID="{DD258C5E-406C-4B5B-894D-54AD42A3F470}" presName="iconBgRect" presStyleLbl="bgShp" presStyleIdx="3" presStyleCnt="4"/>
      <dgm:spPr/>
    </dgm:pt>
    <dgm:pt modelId="{5669E4F0-38A9-41A2-8E22-C7A257E8B706}" type="pres">
      <dgm:prSet presAssocID="{DD258C5E-406C-4B5B-894D-54AD42A3F47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Fita"/>
        </a:ext>
      </dgm:extLst>
    </dgm:pt>
    <dgm:pt modelId="{0D705091-5FC8-45F5-B12E-B26E37326006}" type="pres">
      <dgm:prSet presAssocID="{DD258C5E-406C-4B5B-894D-54AD42A3F470}" presName="spaceRect" presStyleCnt="0"/>
      <dgm:spPr/>
    </dgm:pt>
    <dgm:pt modelId="{DBB0DBA5-7164-4DFF-8230-9FD587447D7D}" type="pres">
      <dgm:prSet presAssocID="{DD258C5E-406C-4B5B-894D-54AD42A3F470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9C2F14-DB23-4076-99B2-E6126CA55DF5}" srcId="{A45E60D7-7D0B-4709-92C3-81ABFC30DF12}" destId="{3119B8D4-A927-483E-B7A0-5062C1623876}" srcOrd="1" destOrd="0" parTransId="{3408E7B1-0204-496D-BD72-2494431C0072}" sibTransId="{89EC0C43-8881-41D0-8874-FE5F5BFF6B70}"/>
    <dgm:cxn modelId="{5AB63FFD-190E-4DFA-9531-31619BD915C9}" type="presOf" srcId="{DD258C5E-406C-4B5B-894D-54AD42A3F470}" destId="{DBB0DBA5-7164-4DFF-8230-9FD587447D7D}" srcOrd="0" destOrd="0" presId="urn:microsoft.com/office/officeart/2018/5/layout/IconCircleLabelList"/>
    <dgm:cxn modelId="{CA2F6760-AD6C-4DB4-86E4-3E45D7881A80}" type="presOf" srcId="{3119B8D4-A927-483E-B7A0-5062C1623876}" destId="{DFB4D60A-0F18-49C0-9370-2642D0FA31D9}" srcOrd="0" destOrd="0" presId="urn:microsoft.com/office/officeart/2018/5/layout/IconCircleLabelList"/>
    <dgm:cxn modelId="{8B3E3FBB-CE53-4397-94A9-0C6C527F2F92}" srcId="{A45E60D7-7D0B-4709-92C3-81ABFC30DF12}" destId="{DD258C5E-406C-4B5B-894D-54AD42A3F470}" srcOrd="3" destOrd="0" parTransId="{8415BD80-AE57-476F-A100-8C9CDDE631A8}" sibTransId="{6BEDA65B-1A01-4140-86BE-DE6C63E59B29}"/>
    <dgm:cxn modelId="{53AF7C38-B065-46CB-9773-6DE9269AAA6F}" type="presOf" srcId="{D39E50B0-91AE-4784-AEEF-987D4FB79239}" destId="{DC861D3A-B3F4-4BE2-B45B-A218A29A4C79}" srcOrd="0" destOrd="0" presId="urn:microsoft.com/office/officeart/2018/5/layout/IconCircleLabelList"/>
    <dgm:cxn modelId="{C901A9A0-1BD9-42B6-BE4C-D2FEABD57811}" srcId="{A45E60D7-7D0B-4709-92C3-81ABFC30DF12}" destId="{35F09B17-9DF3-444B-8329-8FBA07AD0665}" srcOrd="2" destOrd="0" parTransId="{AF06B015-0437-4B1E-824F-B50796B1CECB}" sibTransId="{EAFD0E45-C44B-47EE-BCAA-CA95B11A92F2}"/>
    <dgm:cxn modelId="{6BC5D83C-AFF9-4E67-8D62-028E417B16DD}" type="presOf" srcId="{A45E60D7-7D0B-4709-92C3-81ABFC30DF12}" destId="{5CAEEC35-7562-451F-959F-03870946ABAB}" srcOrd="0" destOrd="0" presId="urn:microsoft.com/office/officeart/2018/5/layout/IconCircleLabelList"/>
    <dgm:cxn modelId="{9ECFDDE2-5425-408C-8362-A0AFBB087D57}" type="presOf" srcId="{35F09B17-9DF3-444B-8329-8FBA07AD0665}" destId="{1E044745-F440-4CE1-B1BB-85287DFDD670}" srcOrd="0" destOrd="0" presId="urn:microsoft.com/office/officeart/2018/5/layout/IconCircleLabelList"/>
    <dgm:cxn modelId="{21364C9C-E86B-4627-934D-FADD2A3E4FFE}" srcId="{A45E60D7-7D0B-4709-92C3-81ABFC30DF12}" destId="{D39E50B0-91AE-4784-AEEF-987D4FB79239}" srcOrd="0" destOrd="0" parTransId="{DA364F40-49C7-4A2A-93C0-A16DDD0DD9DF}" sibTransId="{B5B12B88-E4B2-4AD3-A13A-FF53D92E1951}"/>
    <dgm:cxn modelId="{A6B8AE97-BED8-496C-975A-D5041EA5A6CB}" type="presParOf" srcId="{5CAEEC35-7562-451F-959F-03870946ABAB}" destId="{82DB9F42-61C2-4EB3-ABB5-348059C6F838}" srcOrd="0" destOrd="0" presId="urn:microsoft.com/office/officeart/2018/5/layout/IconCircleLabelList"/>
    <dgm:cxn modelId="{4BF5FD92-C126-4ED4-9CDE-7A9D7418AF6B}" type="presParOf" srcId="{82DB9F42-61C2-4EB3-ABB5-348059C6F838}" destId="{4880926F-D9D5-4024-BBA6-32E1C9A135E9}" srcOrd="0" destOrd="0" presId="urn:microsoft.com/office/officeart/2018/5/layout/IconCircleLabelList"/>
    <dgm:cxn modelId="{5762E651-07DB-46D5-BF49-98B74173023A}" type="presParOf" srcId="{82DB9F42-61C2-4EB3-ABB5-348059C6F838}" destId="{BBE157C9-C00C-4D69-A3B2-B229B0FEB933}" srcOrd="1" destOrd="0" presId="urn:microsoft.com/office/officeart/2018/5/layout/IconCircleLabelList"/>
    <dgm:cxn modelId="{C02FE065-8F59-4B87-837A-B5D174DEDE9B}" type="presParOf" srcId="{82DB9F42-61C2-4EB3-ABB5-348059C6F838}" destId="{9320102F-62F8-4F25-A358-208A7546A51F}" srcOrd="2" destOrd="0" presId="urn:microsoft.com/office/officeart/2018/5/layout/IconCircleLabelList"/>
    <dgm:cxn modelId="{08686341-08CB-4398-B2AF-1C247165998E}" type="presParOf" srcId="{82DB9F42-61C2-4EB3-ABB5-348059C6F838}" destId="{DC861D3A-B3F4-4BE2-B45B-A218A29A4C79}" srcOrd="3" destOrd="0" presId="urn:microsoft.com/office/officeart/2018/5/layout/IconCircleLabelList"/>
    <dgm:cxn modelId="{78BE4742-C97C-42D7-84C9-26102945C5DA}" type="presParOf" srcId="{5CAEEC35-7562-451F-959F-03870946ABAB}" destId="{9687091A-8957-49C2-B813-701150357048}" srcOrd="1" destOrd="0" presId="urn:microsoft.com/office/officeart/2018/5/layout/IconCircleLabelList"/>
    <dgm:cxn modelId="{BDE8E200-8CAF-4896-9918-A37B57C68084}" type="presParOf" srcId="{5CAEEC35-7562-451F-959F-03870946ABAB}" destId="{B8831B9C-A2F2-4131-870B-BF0846A99949}" srcOrd="2" destOrd="0" presId="urn:microsoft.com/office/officeart/2018/5/layout/IconCircleLabelList"/>
    <dgm:cxn modelId="{EA139890-F583-4171-ACBD-C774BE820281}" type="presParOf" srcId="{B8831B9C-A2F2-4131-870B-BF0846A99949}" destId="{F3C1E733-8686-4186-A86C-4EFFACBB2FF2}" srcOrd="0" destOrd="0" presId="urn:microsoft.com/office/officeart/2018/5/layout/IconCircleLabelList"/>
    <dgm:cxn modelId="{708AAF00-8A76-4ADA-B7C4-D680C2EEB69F}" type="presParOf" srcId="{B8831B9C-A2F2-4131-870B-BF0846A99949}" destId="{AEBD8570-D0F8-4AB2-A070-109D11FDCEB3}" srcOrd="1" destOrd="0" presId="urn:microsoft.com/office/officeart/2018/5/layout/IconCircleLabelList"/>
    <dgm:cxn modelId="{CF639A6F-91DF-46F6-A338-B7C993328218}" type="presParOf" srcId="{B8831B9C-A2F2-4131-870B-BF0846A99949}" destId="{35D24FBE-8334-4799-86DF-660A341C3E26}" srcOrd="2" destOrd="0" presId="urn:microsoft.com/office/officeart/2018/5/layout/IconCircleLabelList"/>
    <dgm:cxn modelId="{D486CDC9-FC56-422B-B02A-E4109D80A4C6}" type="presParOf" srcId="{B8831B9C-A2F2-4131-870B-BF0846A99949}" destId="{DFB4D60A-0F18-49C0-9370-2642D0FA31D9}" srcOrd="3" destOrd="0" presId="urn:microsoft.com/office/officeart/2018/5/layout/IconCircleLabelList"/>
    <dgm:cxn modelId="{7C8BC91D-5DB8-4AE6-B872-2EBF8BA7D061}" type="presParOf" srcId="{5CAEEC35-7562-451F-959F-03870946ABAB}" destId="{2E3F6290-338E-494A-A832-92FB6F79C9A9}" srcOrd="3" destOrd="0" presId="urn:microsoft.com/office/officeart/2018/5/layout/IconCircleLabelList"/>
    <dgm:cxn modelId="{38C15EA3-49EF-4FCE-9BD8-273A952BF219}" type="presParOf" srcId="{5CAEEC35-7562-451F-959F-03870946ABAB}" destId="{78EF46EA-1B13-4C22-985E-32E42FF354EE}" srcOrd="4" destOrd="0" presId="urn:microsoft.com/office/officeart/2018/5/layout/IconCircleLabelList"/>
    <dgm:cxn modelId="{3D552B41-5F46-45B6-B872-B11EB3511D26}" type="presParOf" srcId="{78EF46EA-1B13-4C22-985E-32E42FF354EE}" destId="{C5075D86-3A53-4896-A4EA-E71D77DAC874}" srcOrd="0" destOrd="0" presId="urn:microsoft.com/office/officeart/2018/5/layout/IconCircleLabelList"/>
    <dgm:cxn modelId="{FC89119F-BFCE-4AE4-B319-EA3CA7AED562}" type="presParOf" srcId="{78EF46EA-1B13-4C22-985E-32E42FF354EE}" destId="{B7749591-8B70-4D75-B1C9-904ADA52C593}" srcOrd="1" destOrd="0" presId="urn:microsoft.com/office/officeart/2018/5/layout/IconCircleLabelList"/>
    <dgm:cxn modelId="{244867AB-0C6B-45DE-81B3-DA41787C52E7}" type="presParOf" srcId="{78EF46EA-1B13-4C22-985E-32E42FF354EE}" destId="{0112189F-4A6F-4B54-AD23-E89F627516E5}" srcOrd="2" destOrd="0" presId="urn:microsoft.com/office/officeart/2018/5/layout/IconCircleLabelList"/>
    <dgm:cxn modelId="{D7379418-859C-4EA5-B55B-D5C9FAC53097}" type="presParOf" srcId="{78EF46EA-1B13-4C22-985E-32E42FF354EE}" destId="{1E044745-F440-4CE1-B1BB-85287DFDD670}" srcOrd="3" destOrd="0" presId="urn:microsoft.com/office/officeart/2018/5/layout/IconCircleLabelList"/>
    <dgm:cxn modelId="{335B2F0C-99C8-4E36-8552-FBD8E3B24D83}" type="presParOf" srcId="{5CAEEC35-7562-451F-959F-03870946ABAB}" destId="{76F32A61-C6AB-4F65-8A15-86E09DCEBAC1}" srcOrd="5" destOrd="0" presId="urn:microsoft.com/office/officeart/2018/5/layout/IconCircleLabelList"/>
    <dgm:cxn modelId="{40C3C25A-AAB8-407E-AC8D-5F69903D404D}" type="presParOf" srcId="{5CAEEC35-7562-451F-959F-03870946ABAB}" destId="{2E912FDD-7089-485C-98B1-927489B0AE8B}" srcOrd="6" destOrd="0" presId="urn:microsoft.com/office/officeart/2018/5/layout/IconCircleLabelList"/>
    <dgm:cxn modelId="{CFECCC45-47B3-4ACD-84C8-4DECDD151B4E}" type="presParOf" srcId="{2E912FDD-7089-485C-98B1-927489B0AE8B}" destId="{ABCF1CAF-19DB-461D-B293-2CB351ABCD38}" srcOrd="0" destOrd="0" presId="urn:microsoft.com/office/officeart/2018/5/layout/IconCircleLabelList"/>
    <dgm:cxn modelId="{765D8418-942E-452C-9E63-CCCD60AFAAE7}" type="presParOf" srcId="{2E912FDD-7089-485C-98B1-927489B0AE8B}" destId="{5669E4F0-38A9-41A2-8E22-C7A257E8B706}" srcOrd="1" destOrd="0" presId="urn:microsoft.com/office/officeart/2018/5/layout/IconCircleLabelList"/>
    <dgm:cxn modelId="{18C95159-0DEF-48C8-9F64-00B42C1AB95A}" type="presParOf" srcId="{2E912FDD-7089-485C-98B1-927489B0AE8B}" destId="{0D705091-5FC8-45F5-B12E-B26E37326006}" srcOrd="2" destOrd="0" presId="urn:microsoft.com/office/officeart/2018/5/layout/IconCircleLabelList"/>
    <dgm:cxn modelId="{A677214E-75D8-4D53-84A6-B662BEC70A54}" type="presParOf" srcId="{2E912FDD-7089-485C-98B1-927489B0AE8B}" destId="{DBB0DBA5-7164-4DFF-8230-9FD587447D7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2D4382E-5736-43E8-9586-F2BF0F6B1D1B}" type="doc">
      <dgm:prSet loTypeId="urn:microsoft.com/office/officeart/2018/2/layout/IconLabel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7DC568C-6950-4CD1-8B3F-D4F675C1EBC5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 err="1"/>
            <a:t>Working</a:t>
          </a:r>
          <a:r>
            <a:rPr lang="pt-PT" dirty="0"/>
            <a:t> </a:t>
          </a:r>
          <a:r>
            <a:rPr lang="pt-PT" dirty="0" err="1"/>
            <a:t>groups</a:t>
          </a:r>
          <a:r>
            <a:rPr lang="pt-PT" dirty="0"/>
            <a:t> are </a:t>
          </a:r>
          <a:r>
            <a:rPr lang="pt-PT" dirty="0" err="1"/>
            <a:t>effective</a:t>
          </a:r>
          <a:endParaRPr lang="en-US" dirty="0"/>
        </a:p>
      </dgm:t>
    </dgm:pt>
    <dgm:pt modelId="{8C3DC44D-D23B-45F2-A35C-66B130D15F3D}" type="parTrans" cxnId="{5483F175-94CF-406F-A23C-77B28DF350D1}">
      <dgm:prSet/>
      <dgm:spPr/>
      <dgm:t>
        <a:bodyPr/>
        <a:lstStyle/>
        <a:p>
          <a:endParaRPr lang="en-US"/>
        </a:p>
      </dgm:t>
    </dgm:pt>
    <dgm:pt modelId="{D1F91268-168F-46BB-94A1-D00F6BD01FDA}" type="sibTrans" cxnId="{5483F175-94CF-406F-A23C-77B28DF350D1}">
      <dgm:prSet/>
      <dgm:spPr/>
      <dgm:t>
        <a:bodyPr/>
        <a:lstStyle/>
        <a:p>
          <a:endParaRPr lang="en-US"/>
        </a:p>
      </dgm:t>
    </dgm:pt>
    <dgm:pt modelId="{9199512B-5594-4164-AA2E-79BFAB7998D3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/>
            <a:t>Data </a:t>
          </a:r>
          <a:r>
            <a:rPr lang="pt-PT" dirty="0" err="1"/>
            <a:t>gathering</a:t>
          </a:r>
          <a:r>
            <a:rPr lang="pt-PT" dirty="0"/>
            <a:t> </a:t>
          </a:r>
          <a:r>
            <a:rPr lang="pt-PT" dirty="0" err="1"/>
            <a:t>is</a:t>
          </a:r>
          <a:r>
            <a:rPr lang="pt-PT" dirty="0"/>
            <a:t> </a:t>
          </a:r>
          <a:r>
            <a:rPr lang="pt-PT" dirty="0" err="1"/>
            <a:t>very</a:t>
          </a:r>
          <a:r>
            <a:rPr lang="pt-PT" dirty="0"/>
            <a:t> </a:t>
          </a:r>
          <a:r>
            <a:rPr lang="pt-PT" dirty="0" err="1"/>
            <a:t>difficult</a:t>
          </a:r>
          <a:endParaRPr lang="en-US" dirty="0"/>
        </a:p>
      </dgm:t>
    </dgm:pt>
    <dgm:pt modelId="{224D5DE8-4784-4924-AF0A-4E11CC28A482}" type="parTrans" cxnId="{857BD416-31C8-4C6C-B1BA-C406D4B2DD95}">
      <dgm:prSet/>
      <dgm:spPr/>
      <dgm:t>
        <a:bodyPr/>
        <a:lstStyle/>
        <a:p>
          <a:endParaRPr lang="en-US"/>
        </a:p>
      </dgm:t>
    </dgm:pt>
    <dgm:pt modelId="{144D8F79-70E6-4222-B2D5-5F9158C497DB}" type="sibTrans" cxnId="{857BD416-31C8-4C6C-B1BA-C406D4B2DD95}">
      <dgm:prSet/>
      <dgm:spPr/>
      <dgm:t>
        <a:bodyPr/>
        <a:lstStyle/>
        <a:p>
          <a:endParaRPr lang="en-US"/>
        </a:p>
      </dgm:t>
    </dgm:pt>
    <dgm:pt modelId="{308804DD-6197-4D18-AA65-00F0555C5437}">
      <dgm:prSet/>
      <dgm:spPr/>
      <dgm:t>
        <a:bodyPr/>
        <a:lstStyle/>
        <a:p>
          <a:pPr>
            <a:lnSpc>
              <a:spcPct val="100000"/>
            </a:lnSpc>
          </a:pPr>
          <a:r>
            <a:rPr lang="pt-PT"/>
            <a:t>People are busy</a:t>
          </a:r>
          <a:endParaRPr lang="en-US"/>
        </a:p>
      </dgm:t>
    </dgm:pt>
    <dgm:pt modelId="{7411B39D-17B1-45B8-B39A-9963889B03F8}" type="parTrans" cxnId="{A250B7DC-3EC2-487B-8045-10427BBE2655}">
      <dgm:prSet/>
      <dgm:spPr/>
      <dgm:t>
        <a:bodyPr/>
        <a:lstStyle/>
        <a:p>
          <a:endParaRPr lang="en-US"/>
        </a:p>
      </dgm:t>
    </dgm:pt>
    <dgm:pt modelId="{56D2F5E7-A970-4A0E-BB15-D5A2F2F5FE79}" type="sibTrans" cxnId="{A250B7DC-3EC2-487B-8045-10427BBE2655}">
      <dgm:prSet/>
      <dgm:spPr/>
      <dgm:t>
        <a:bodyPr/>
        <a:lstStyle/>
        <a:p>
          <a:endParaRPr lang="en-US"/>
        </a:p>
      </dgm:t>
    </dgm:pt>
    <dgm:pt modelId="{F33FA939-D9B3-4B25-96FD-6386F32C915D}">
      <dgm:prSet/>
      <dgm:spPr/>
      <dgm:t>
        <a:bodyPr/>
        <a:lstStyle/>
        <a:p>
          <a:pPr>
            <a:lnSpc>
              <a:spcPct val="100000"/>
            </a:lnSpc>
          </a:pPr>
          <a:r>
            <a:rPr lang="pt-PT"/>
            <a:t>Always keep plans and end goal in mind!</a:t>
          </a:r>
          <a:endParaRPr lang="en-US"/>
        </a:p>
      </dgm:t>
    </dgm:pt>
    <dgm:pt modelId="{27BC168F-D81A-4A1D-9DC7-C0615B8F3285}" type="parTrans" cxnId="{FD3E0C03-EFD8-4B16-BD2A-9163E0E8FC7E}">
      <dgm:prSet/>
      <dgm:spPr/>
      <dgm:t>
        <a:bodyPr/>
        <a:lstStyle/>
        <a:p>
          <a:endParaRPr lang="en-US"/>
        </a:p>
      </dgm:t>
    </dgm:pt>
    <dgm:pt modelId="{CAED9D81-7321-4A14-B62D-2011F6A2EF3D}" type="sibTrans" cxnId="{FD3E0C03-EFD8-4B16-BD2A-9163E0E8FC7E}">
      <dgm:prSet/>
      <dgm:spPr/>
      <dgm:t>
        <a:bodyPr/>
        <a:lstStyle/>
        <a:p>
          <a:endParaRPr lang="en-US"/>
        </a:p>
      </dgm:t>
    </dgm:pt>
    <dgm:pt modelId="{9EB3CC13-3109-41CE-A0FF-CB236166A777}" type="pres">
      <dgm:prSet presAssocID="{E2D4382E-5736-43E8-9586-F2BF0F6B1D1B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2E62A1-9BEC-4627-9120-0369EF708D63}" type="pres">
      <dgm:prSet presAssocID="{87DC568C-6950-4CD1-8B3F-D4F675C1EBC5}" presName="compNode" presStyleCnt="0"/>
      <dgm:spPr/>
    </dgm:pt>
    <dgm:pt modelId="{F0ABD56E-04A0-434D-A772-BE5D0C702392}" type="pres">
      <dgm:prSet presAssocID="{87DC568C-6950-4CD1-8B3F-D4F675C1EBC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Debate de ideias em grupo"/>
        </a:ext>
      </dgm:extLst>
    </dgm:pt>
    <dgm:pt modelId="{314473AA-27D6-43FE-A9E4-244560DE3A16}" type="pres">
      <dgm:prSet presAssocID="{87DC568C-6950-4CD1-8B3F-D4F675C1EBC5}" presName="spaceRect" presStyleCnt="0"/>
      <dgm:spPr/>
    </dgm:pt>
    <dgm:pt modelId="{33C18667-7BD8-4DAC-A22A-797548D9D929}" type="pres">
      <dgm:prSet presAssocID="{87DC568C-6950-4CD1-8B3F-D4F675C1EBC5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A4DDE31E-7993-44CA-B0A1-7F946CB42C25}" type="pres">
      <dgm:prSet presAssocID="{D1F91268-168F-46BB-94A1-D00F6BD01FDA}" presName="sibTrans" presStyleCnt="0"/>
      <dgm:spPr/>
    </dgm:pt>
    <dgm:pt modelId="{F5DA9044-B6F7-471A-AD34-A5ED785A6086}" type="pres">
      <dgm:prSet presAssocID="{9199512B-5594-4164-AA2E-79BFAB7998D3}" presName="compNode" presStyleCnt="0"/>
      <dgm:spPr/>
    </dgm:pt>
    <dgm:pt modelId="{25120AC5-13E4-47C2-B771-A6C23A04E1C9}" type="pres">
      <dgm:prSet presAssocID="{9199512B-5594-4164-AA2E-79BFAB7998D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Perguntas"/>
        </a:ext>
      </dgm:extLst>
    </dgm:pt>
    <dgm:pt modelId="{0F1764AF-C41B-4029-91E7-D232CB1389A8}" type="pres">
      <dgm:prSet presAssocID="{9199512B-5594-4164-AA2E-79BFAB7998D3}" presName="spaceRect" presStyleCnt="0"/>
      <dgm:spPr/>
    </dgm:pt>
    <dgm:pt modelId="{3CF7593F-CCC2-4EBC-B2AF-249B10190E5D}" type="pres">
      <dgm:prSet presAssocID="{9199512B-5594-4164-AA2E-79BFAB7998D3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6D2DD1B1-6E59-4F0B-AEAA-1EA689B3442B}" type="pres">
      <dgm:prSet presAssocID="{144D8F79-70E6-4222-B2D5-5F9158C497DB}" presName="sibTrans" presStyleCnt="0"/>
      <dgm:spPr/>
    </dgm:pt>
    <dgm:pt modelId="{ECF0F877-5F72-4FD5-B4BB-DE1D09848F88}" type="pres">
      <dgm:prSet presAssocID="{308804DD-6197-4D18-AA65-00F0555C5437}" presName="compNode" presStyleCnt="0"/>
      <dgm:spPr/>
    </dgm:pt>
    <dgm:pt modelId="{406B307F-596C-4EAA-B156-D680997B6D5D}" type="pres">
      <dgm:prSet presAssocID="{308804DD-6197-4D18-AA65-00F0555C543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Despertador"/>
        </a:ext>
      </dgm:extLst>
    </dgm:pt>
    <dgm:pt modelId="{882B98C3-78B9-4AED-BBCB-5F902AE0EFC4}" type="pres">
      <dgm:prSet presAssocID="{308804DD-6197-4D18-AA65-00F0555C5437}" presName="spaceRect" presStyleCnt="0"/>
      <dgm:spPr/>
    </dgm:pt>
    <dgm:pt modelId="{A992DEA4-1BC4-46C9-B767-C6754E3B8AFE}" type="pres">
      <dgm:prSet presAssocID="{308804DD-6197-4D18-AA65-00F0555C5437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2E55922B-74E6-43D4-B3F0-81FB1070CF64}" type="pres">
      <dgm:prSet presAssocID="{56D2F5E7-A970-4A0E-BB15-D5A2F2F5FE79}" presName="sibTrans" presStyleCnt="0"/>
      <dgm:spPr/>
    </dgm:pt>
    <dgm:pt modelId="{C224D006-B1AF-46F0-8AEB-92A2DAE6EEBA}" type="pres">
      <dgm:prSet presAssocID="{F33FA939-D9B3-4B25-96FD-6386F32C915D}" presName="compNode" presStyleCnt="0"/>
      <dgm:spPr/>
    </dgm:pt>
    <dgm:pt modelId="{D473D8FD-FCFF-4BDA-984B-20842B6F8D6B}" type="pres">
      <dgm:prSet presAssocID="{F33FA939-D9B3-4B25-96FD-6386F32C915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4943739-2152-4405-B8AE-0C312ED8DA00}" type="pres">
      <dgm:prSet presAssocID="{F33FA939-D9B3-4B25-96FD-6386F32C915D}" presName="spaceRect" presStyleCnt="0"/>
      <dgm:spPr/>
    </dgm:pt>
    <dgm:pt modelId="{208286BB-EDA6-483C-AE10-2A19AAA16DA1}" type="pres">
      <dgm:prSet presAssocID="{F33FA939-D9B3-4B25-96FD-6386F32C915D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57BD416-31C8-4C6C-B1BA-C406D4B2DD95}" srcId="{E2D4382E-5736-43E8-9586-F2BF0F6B1D1B}" destId="{9199512B-5594-4164-AA2E-79BFAB7998D3}" srcOrd="1" destOrd="0" parTransId="{224D5DE8-4784-4924-AF0A-4E11CC28A482}" sibTransId="{144D8F79-70E6-4222-B2D5-5F9158C497DB}"/>
    <dgm:cxn modelId="{A250B7DC-3EC2-487B-8045-10427BBE2655}" srcId="{E2D4382E-5736-43E8-9586-F2BF0F6B1D1B}" destId="{308804DD-6197-4D18-AA65-00F0555C5437}" srcOrd="2" destOrd="0" parTransId="{7411B39D-17B1-45B8-B39A-9963889B03F8}" sibTransId="{56D2F5E7-A970-4A0E-BB15-D5A2F2F5FE79}"/>
    <dgm:cxn modelId="{5483F175-94CF-406F-A23C-77B28DF350D1}" srcId="{E2D4382E-5736-43E8-9586-F2BF0F6B1D1B}" destId="{87DC568C-6950-4CD1-8B3F-D4F675C1EBC5}" srcOrd="0" destOrd="0" parTransId="{8C3DC44D-D23B-45F2-A35C-66B130D15F3D}" sibTransId="{D1F91268-168F-46BB-94A1-D00F6BD01FDA}"/>
    <dgm:cxn modelId="{FE67DEA4-C572-47E4-A5C4-4E82FCFC2128}" type="presOf" srcId="{F33FA939-D9B3-4B25-96FD-6386F32C915D}" destId="{208286BB-EDA6-483C-AE10-2A19AAA16DA1}" srcOrd="0" destOrd="0" presId="urn:microsoft.com/office/officeart/2018/2/layout/IconLabelList"/>
    <dgm:cxn modelId="{80EB36D2-652A-41E6-81C7-C0E47E52B31B}" type="presOf" srcId="{E2D4382E-5736-43E8-9586-F2BF0F6B1D1B}" destId="{9EB3CC13-3109-41CE-A0FF-CB236166A777}" srcOrd="0" destOrd="0" presId="urn:microsoft.com/office/officeart/2018/2/layout/IconLabelList"/>
    <dgm:cxn modelId="{0C7C9189-64A6-4F62-8B3D-B80769C90C07}" type="presOf" srcId="{9199512B-5594-4164-AA2E-79BFAB7998D3}" destId="{3CF7593F-CCC2-4EBC-B2AF-249B10190E5D}" srcOrd="0" destOrd="0" presId="urn:microsoft.com/office/officeart/2018/2/layout/IconLabelList"/>
    <dgm:cxn modelId="{D9594A9B-8111-489C-BD53-677C692EFBFD}" type="presOf" srcId="{87DC568C-6950-4CD1-8B3F-D4F675C1EBC5}" destId="{33C18667-7BD8-4DAC-A22A-797548D9D929}" srcOrd="0" destOrd="0" presId="urn:microsoft.com/office/officeart/2018/2/layout/IconLabelList"/>
    <dgm:cxn modelId="{341331B2-0289-4B41-A8EF-5D798EF1D547}" type="presOf" srcId="{308804DD-6197-4D18-AA65-00F0555C5437}" destId="{A992DEA4-1BC4-46C9-B767-C6754E3B8AFE}" srcOrd="0" destOrd="0" presId="urn:microsoft.com/office/officeart/2018/2/layout/IconLabelList"/>
    <dgm:cxn modelId="{FD3E0C03-EFD8-4B16-BD2A-9163E0E8FC7E}" srcId="{E2D4382E-5736-43E8-9586-F2BF0F6B1D1B}" destId="{F33FA939-D9B3-4B25-96FD-6386F32C915D}" srcOrd="3" destOrd="0" parTransId="{27BC168F-D81A-4A1D-9DC7-C0615B8F3285}" sibTransId="{CAED9D81-7321-4A14-B62D-2011F6A2EF3D}"/>
    <dgm:cxn modelId="{DBF92C97-7463-4D53-B628-12CAFB9F7D74}" type="presParOf" srcId="{9EB3CC13-3109-41CE-A0FF-CB236166A777}" destId="{402E62A1-9BEC-4627-9120-0369EF708D63}" srcOrd="0" destOrd="0" presId="urn:microsoft.com/office/officeart/2018/2/layout/IconLabelList"/>
    <dgm:cxn modelId="{5A95EC40-2FEB-4E8B-B062-542B164C37B0}" type="presParOf" srcId="{402E62A1-9BEC-4627-9120-0369EF708D63}" destId="{F0ABD56E-04A0-434D-A772-BE5D0C702392}" srcOrd="0" destOrd="0" presId="urn:microsoft.com/office/officeart/2018/2/layout/IconLabelList"/>
    <dgm:cxn modelId="{2180201C-8E55-4744-8809-F8D221AEA3A0}" type="presParOf" srcId="{402E62A1-9BEC-4627-9120-0369EF708D63}" destId="{314473AA-27D6-43FE-A9E4-244560DE3A16}" srcOrd="1" destOrd="0" presId="urn:microsoft.com/office/officeart/2018/2/layout/IconLabelList"/>
    <dgm:cxn modelId="{172CE4B5-5667-45D8-8D67-987A95E79906}" type="presParOf" srcId="{402E62A1-9BEC-4627-9120-0369EF708D63}" destId="{33C18667-7BD8-4DAC-A22A-797548D9D929}" srcOrd="2" destOrd="0" presId="urn:microsoft.com/office/officeart/2018/2/layout/IconLabelList"/>
    <dgm:cxn modelId="{C0BFF354-3A10-4A2D-AA84-463706502824}" type="presParOf" srcId="{9EB3CC13-3109-41CE-A0FF-CB236166A777}" destId="{A4DDE31E-7993-44CA-B0A1-7F946CB42C25}" srcOrd="1" destOrd="0" presId="urn:microsoft.com/office/officeart/2018/2/layout/IconLabelList"/>
    <dgm:cxn modelId="{1BDDB52C-D173-4F51-85AE-7E18EF54EDD0}" type="presParOf" srcId="{9EB3CC13-3109-41CE-A0FF-CB236166A777}" destId="{F5DA9044-B6F7-471A-AD34-A5ED785A6086}" srcOrd="2" destOrd="0" presId="urn:microsoft.com/office/officeart/2018/2/layout/IconLabelList"/>
    <dgm:cxn modelId="{A0300C19-6205-4EEA-A284-1FABC5E9775D}" type="presParOf" srcId="{F5DA9044-B6F7-471A-AD34-A5ED785A6086}" destId="{25120AC5-13E4-47C2-B771-A6C23A04E1C9}" srcOrd="0" destOrd="0" presId="urn:microsoft.com/office/officeart/2018/2/layout/IconLabelList"/>
    <dgm:cxn modelId="{9AC3DB5B-47DF-4AD3-B3FE-482DDE396A7C}" type="presParOf" srcId="{F5DA9044-B6F7-471A-AD34-A5ED785A6086}" destId="{0F1764AF-C41B-4029-91E7-D232CB1389A8}" srcOrd="1" destOrd="0" presId="urn:microsoft.com/office/officeart/2018/2/layout/IconLabelList"/>
    <dgm:cxn modelId="{58FFC28D-6FD2-4C59-93C4-C61BFD4C4D2F}" type="presParOf" srcId="{F5DA9044-B6F7-471A-AD34-A5ED785A6086}" destId="{3CF7593F-CCC2-4EBC-B2AF-249B10190E5D}" srcOrd="2" destOrd="0" presId="urn:microsoft.com/office/officeart/2018/2/layout/IconLabelList"/>
    <dgm:cxn modelId="{70F7C657-D5D0-4A91-8549-4CE7873811C2}" type="presParOf" srcId="{9EB3CC13-3109-41CE-A0FF-CB236166A777}" destId="{6D2DD1B1-6E59-4F0B-AEAA-1EA689B3442B}" srcOrd="3" destOrd="0" presId="urn:microsoft.com/office/officeart/2018/2/layout/IconLabelList"/>
    <dgm:cxn modelId="{397B66CE-074D-4E9C-A2BD-517C4A9216B8}" type="presParOf" srcId="{9EB3CC13-3109-41CE-A0FF-CB236166A777}" destId="{ECF0F877-5F72-4FD5-B4BB-DE1D09848F88}" srcOrd="4" destOrd="0" presId="urn:microsoft.com/office/officeart/2018/2/layout/IconLabelList"/>
    <dgm:cxn modelId="{C8CA353E-73CB-43A5-ACF5-9F1565FB74A6}" type="presParOf" srcId="{ECF0F877-5F72-4FD5-B4BB-DE1D09848F88}" destId="{406B307F-596C-4EAA-B156-D680997B6D5D}" srcOrd="0" destOrd="0" presId="urn:microsoft.com/office/officeart/2018/2/layout/IconLabelList"/>
    <dgm:cxn modelId="{6F63D8B1-3389-4770-8D50-A0B637ADA365}" type="presParOf" srcId="{ECF0F877-5F72-4FD5-B4BB-DE1D09848F88}" destId="{882B98C3-78B9-4AED-BBCB-5F902AE0EFC4}" srcOrd="1" destOrd="0" presId="urn:microsoft.com/office/officeart/2018/2/layout/IconLabelList"/>
    <dgm:cxn modelId="{EF0851F6-F51F-4762-8509-7B2A9064A0FD}" type="presParOf" srcId="{ECF0F877-5F72-4FD5-B4BB-DE1D09848F88}" destId="{A992DEA4-1BC4-46C9-B767-C6754E3B8AFE}" srcOrd="2" destOrd="0" presId="urn:microsoft.com/office/officeart/2018/2/layout/IconLabelList"/>
    <dgm:cxn modelId="{2F42EC70-351C-4205-B273-92FF583E0A07}" type="presParOf" srcId="{9EB3CC13-3109-41CE-A0FF-CB236166A777}" destId="{2E55922B-74E6-43D4-B3F0-81FB1070CF64}" srcOrd="5" destOrd="0" presId="urn:microsoft.com/office/officeart/2018/2/layout/IconLabelList"/>
    <dgm:cxn modelId="{3E73BFBD-775E-4481-94F0-EA86A71817B0}" type="presParOf" srcId="{9EB3CC13-3109-41CE-A0FF-CB236166A777}" destId="{C224D006-B1AF-46F0-8AEB-92A2DAE6EEBA}" srcOrd="6" destOrd="0" presId="urn:microsoft.com/office/officeart/2018/2/layout/IconLabelList"/>
    <dgm:cxn modelId="{B8B81C60-CEB5-4FBC-BCE0-F1AC2A9557EE}" type="presParOf" srcId="{C224D006-B1AF-46F0-8AEB-92A2DAE6EEBA}" destId="{D473D8FD-FCFF-4BDA-984B-20842B6F8D6B}" srcOrd="0" destOrd="0" presId="urn:microsoft.com/office/officeart/2018/2/layout/IconLabelList"/>
    <dgm:cxn modelId="{FBDBBD0E-9A9D-427F-90C2-F6B083B56B5F}" type="presParOf" srcId="{C224D006-B1AF-46F0-8AEB-92A2DAE6EEBA}" destId="{64943739-2152-4405-B8AE-0C312ED8DA00}" srcOrd="1" destOrd="0" presId="urn:microsoft.com/office/officeart/2018/2/layout/IconLabelList"/>
    <dgm:cxn modelId="{78DF98CF-E4F2-4FC7-B922-9A9C7F200D76}" type="presParOf" srcId="{C224D006-B1AF-46F0-8AEB-92A2DAE6EEBA}" destId="{208286BB-EDA6-483C-AE10-2A19AAA16DA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724FF5C-1102-4C27-9DCE-AC15D2DD9B5F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BD25144-F7CF-42A2-A531-77E66D3B1D90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/>
            <a:t>Data </a:t>
          </a:r>
          <a:r>
            <a:rPr lang="pt-PT" dirty="0" err="1"/>
            <a:t>centralization</a:t>
          </a:r>
          <a:r>
            <a:rPr lang="pt-PT" dirty="0"/>
            <a:t> </a:t>
          </a:r>
          <a:r>
            <a:rPr lang="pt-PT" dirty="0" err="1"/>
            <a:t>makes</a:t>
          </a:r>
          <a:r>
            <a:rPr lang="pt-PT" dirty="0"/>
            <a:t> </a:t>
          </a:r>
          <a:r>
            <a:rPr lang="pt-PT" dirty="0" err="1"/>
            <a:t>project</a:t>
          </a:r>
          <a:r>
            <a:rPr lang="pt-PT" dirty="0"/>
            <a:t> </a:t>
          </a:r>
          <a:r>
            <a:rPr lang="pt-PT" dirty="0" err="1"/>
            <a:t>continuity</a:t>
          </a:r>
          <a:r>
            <a:rPr lang="pt-PT" dirty="0"/>
            <a:t> </a:t>
          </a:r>
          <a:r>
            <a:rPr lang="pt-PT" dirty="0" err="1"/>
            <a:t>better</a:t>
          </a:r>
          <a:endParaRPr lang="en-US" dirty="0"/>
        </a:p>
      </dgm:t>
    </dgm:pt>
    <dgm:pt modelId="{DFE8142C-A056-4DFE-B3A0-E6FEF3DC706C}" type="parTrans" cxnId="{859FAF52-3445-4513-B19E-E5747770B453}">
      <dgm:prSet/>
      <dgm:spPr/>
      <dgm:t>
        <a:bodyPr/>
        <a:lstStyle/>
        <a:p>
          <a:endParaRPr lang="en-US"/>
        </a:p>
      </dgm:t>
    </dgm:pt>
    <dgm:pt modelId="{726C843A-7095-4B59-9033-BF75E148A725}" type="sibTrans" cxnId="{859FAF52-3445-4513-B19E-E5747770B453}">
      <dgm:prSet/>
      <dgm:spPr/>
      <dgm:t>
        <a:bodyPr/>
        <a:lstStyle/>
        <a:p>
          <a:endParaRPr lang="en-US"/>
        </a:p>
      </dgm:t>
    </dgm:pt>
    <dgm:pt modelId="{FE87E58B-C0A0-4676-B48B-24566D7357FD}">
      <dgm:prSet/>
      <dgm:spPr/>
      <dgm:t>
        <a:bodyPr/>
        <a:lstStyle/>
        <a:p>
          <a:pPr>
            <a:lnSpc>
              <a:spcPct val="100000"/>
            </a:lnSpc>
          </a:pPr>
          <a:r>
            <a:rPr lang="pt-PT" dirty="0" err="1"/>
            <a:t>Working</a:t>
          </a:r>
          <a:r>
            <a:rPr lang="pt-PT" dirty="0"/>
            <a:t> </a:t>
          </a:r>
          <a:r>
            <a:rPr lang="pt-PT" dirty="0" err="1"/>
            <a:t>groups</a:t>
          </a:r>
          <a:r>
            <a:rPr lang="pt-PT" dirty="0"/>
            <a:t>!</a:t>
          </a:r>
          <a:endParaRPr lang="en-US" dirty="0"/>
        </a:p>
      </dgm:t>
    </dgm:pt>
    <dgm:pt modelId="{3786ADC6-F3CC-497C-9620-A8EA95EC6821}" type="parTrans" cxnId="{95B8DFE1-7B6D-481E-A2C5-BDA41087F2DB}">
      <dgm:prSet/>
      <dgm:spPr/>
      <dgm:t>
        <a:bodyPr/>
        <a:lstStyle/>
        <a:p>
          <a:endParaRPr lang="en-US"/>
        </a:p>
      </dgm:t>
    </dgm:pt>
    <dgm:pt modelId="{42BDBFA8-77F9-489B-A6DE-8248AAA60E2C}" type="sibTrans" cxnId="{95B8DFE1-7B6D-481E-A2C5-BDA41087F2DB}">
      <dgm:prSet/>
      <dgm:spPr/>
      <dgm:t>
        <a:bodyPr/>
        <a:lstStyle/>
        <a:p>
          <a:endParaRPr lang="en-US"/>
        </a:p>
      </dgm:t>
    </dgm:pt>
    <dgm:pt modelId="{ACE70550-AA6D-4C67-ACCF-BC6A24227FFA}" type="pres">
      <dgm:prSet presAssocID="{0724FF5C-1102-4C27-9DCE-AC15D2DD9B5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7C6175-CE7D-4C03-9087-BEFB69599BB4}" type="pres">
      <dgm:prSet presAssocID="{EBD25144-F7CF-42A2-A531-77E66D3B1D90}" presName="compNode" presStyleCnt="0"/>
      <dgm:spPr/>
    </dgm:pt>
    <dgm:pt modelId="{D10B0161-FA91-4B01-A4E3-04489A367DC6}" type="pres">
      <dgm:prSet presAssocID="{EBD25144-F7CF-42A2-A531-77E66D3B1D90}" presName="bgRect" presStyleLbl="bgShp" presStyleIdx="0" presStyleCnt="2"/>
      <dgm:spPr>
        <a:noFill/>
      </dgm:spPr>
    </dgm:pt>
    <dgm:pt modelId="{90F7DC90-34F6-4818-8AB1-AF80C3466324}" type="pres">
      <dgm:prSet presAssocID="{EBD25144-F7CF-42A2-A531-77E66D3B1D9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Diagrama de Venn"/>
        </a:ext>
      </dgm:extLst>
    </dgm:pt>
    <dgm:pt modelId="{C125F3E7-EDE5-4269-A785-02FA62C5F076}" type="pres">
      <dgm:prSet presAssocID="{EBD25144-F7CF-42A2-A531-77E66D3B1D90}" presName="spaceRect" presStyleCnt="0"/>
      <dgm:spPr/>
    </dgm:pt>
    <dgm:pt modelId="{C4A0A449-5E7E-4993-B52C-91CD9A403A04}" type="pres">
      <dgm:prSet presAssocID="{EBD25144-F7CF-42A2-A531-77E66D3B1D90}" presName="par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FD7671A-2D55-4538-AC49-E776F5521237}" type="pres">
      <dgm:prSet presAssocID="{726C843A-7095-4B59-9033-BF75E148A725}" presName="sibTrans" presStyleCnt="0"/>
      <dgm:spPr/>
    </dgm:pt>
    <dgm:pt modelId="{52176AC0-B43B-4494-85AC-40C04F7E2691}" type="pres">
      <dgm:prSet presAssocID="{FE87E58B-C0A0-4676-B48B-24566D7357FD}" presName="compNode" presStyleCnt="0"/>
      <dgm:spPr/>
    </dgm:pt>
    <dgm:pt modelId="{DC5C1D04-0EAD-4D00-9E62-4B3A49ED0E36}" type="pres">
      <dgm:prSet presAssocID="{FE87E58B-C0A0-4676-B48B-24566D7357FD}" presName="bgRect" presStyleLbl="bgShp" presStyleIdx="1" presStyleCnt="2"/>
      <dgm:spPr>
        <a:noFill/>
      </dgm:spPr>
    </dgm:pt>
    <dgm:pt modelId="{07D4149C-7967-4C1D-B5A3-B6A0C5A8DFFA}" type="pres">
      <dgm:prSet presAssocID="{FE87E58B-C0A0-4676-B48B-24566D7357F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rinde"/>
        </a:ext>
      </dgm:extLst>
    </dgm:pt>
    <dgm:pt modelId="{3EFC8630-2FE6-4F04-97EF-7E1FD44B1EA1}" type="pres">
      <dgm:prSet presAssocID="{FE87E58B-C0A0-4676-B48B-24566D7357FD}" presName="spaceRect" presStyleCnt="0"/>
      <dgm:spPr/>
    </dgm:pt>
    <dgm:pt modelId="{0BB20C68-2DB8-409E-99A4-6086EE0DB8BD}" type="pres">
      <dgm:prSet presAssocID="{FE87E58B-C0A0-4676-B48B-24566D7357FD}" presName="parTx" presStyleLbl="revTx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219A1F19-4850-48E7-9A93-598124E60A73}" type="presOf" srcId="{FE87E58B-C0A0-4676-B48B-24566D7357FD}" destId="{0BB20C68-2DB8-409E-99A4-6086EE0DB8BD}" srcOrd="0" destOrd="0" presId="urn:microsoft.com/office/officeart/2018/2/layout/IconVerticalSolidList"/>
    <dgm:cxn modelId="{18FBEA2F-CD93-4C81-823D-01FE4B5692D4}" type="presOf" srcId="{0724FF5C-1102-4C27-9DCE-AC15D2DD9B5F}" destId="{ACE70550-AA6D-4C67-ACCF-BC6A24227FFA}" srcOrd="0" destOrd="0" presId="urn:microsoft.com/office/officeart/2018/2/layout/IconVerticalSolidList"/>
    <dgm:cxn modelId="{859FAF52-3445-4513-B19E-E5747770B453}" srcId="{0724FF5C-1102-4C27-9DCE-AC15D2DD9B5F}" destId="{EBD25144-F7CF-42A2-A531-77E66D3B1D90}" srcOrd="0" destOrd="0" parTransId="{DFE8142C-A056-4DFE-B3A0-E6FEF3DC706C}" sibTransId="{726C843A-7095-4B59-9033-BF75E148A725}"/>
    <dgm:cxn modelId="{928C4B3D-CA18-42B2-A236-BFD0E3A9F59B}" type="presOf" srcId="{EBD25144-F7CF-42A2-A531-77E66D3B1D90}" destId="{C4A0A449-5E7E-4993-B52C-91CD9A403A04}" srcOrd="0" destOrd="0" presId="urn:microsoft.com/office/officeart/2018/2/layout/IconVerticalSolidList"/>
    <dgm:cxn modelId="{95B8DFE1-7B6D-481E-A2C5-BDA41087F2DB}" srcId="{0724FF5C-1102-4C27-9DCE-AC15D2DD9B5F}" destId="{FE87E58B-C0A0-4676-B48B-24566D7357FD}" srcOrd="1" destOrd="0" parTransId="{3786ADC6-F3CC-497C-9620-A8EA95EC6821}" sibTransId="{42BDBFA8-77F9-489B-A6DE-8248AAA60E2C}"/>
    <dgm:cxn modelId="{F92DBBB5-877D-4377-B4BC-BE60B621E240}" type="presParOf" srcId="{ACE70550-AA6D-4C67-ACCF-BC6A24227FFA}" destId="{887C6175-CE7D-4C03-9087-BEFB69599BB4}" srcOrd="0" destOrd="0" presId="urn:microsoft.com/office/officeart/2018/2/layout/IconVerticalSolidList"/>
    <dgm:cxn modelId="{EE4C785A-B676-4DB1-BF72-3BC328689608}" type="presParOf" srcId="{887C6175-CE7D-4C03-9087-BEFB69599BB4}" destId="{D10B0161-FA91-4B01-A4E3-04489A367DC6}" srcOrd="0" destOrd="0" presId="urn:microsoft.com/office/officeart/2018/2/layout/IconVerticalSolidList"/>
    <dgm:cxn modelId="{C9A12385-21B2-4680-A713-5E5B4597658E}" type="presParOf" srcId="{887C6175-CE7D-4C03-9087-BEFB69599BB4}" destId="{90F7DC90-34F6-4818-8AB1-AF80C3466324}" srcOrd="1" destOrd="0" presId="urn:microsoft.com/office/officeart/2018/2/layout/IconVerticalSolidList"/>
    <dgm:cxn modelId="{3CE4FAA1-2BDA-41A7-888C-BC4E34823199}" type="presParOf" srcId="{887C6175-CE7D-4C03-9087-BEFB69599BB4}" destId="{C125F3E7-EDE5-4269-A785-02FA62C5F076}" srcOrd="2" destOrd="0" presId="urn:microsoft.com/office/officeart/2018/2/layout/IconVerticalSolidList"/>
    <dgm:cxn modelId="{18120103-1EA1-4BDB-819C-6E40F94BCE5A}" type="presParOf" srcId="{887C6175-CE7D-4C03-9087-BEFB69599BB4}" destId="{C4A0A449-5E7E-4993-B52C-91CD9A403A04}" srcOrd="3" destOrd="0" presId="urn:microsoft.com/office/officeart/2018/2/layout/IconVerticalSolidList"/>
    <dgm:cxn modelId="{CC5E8FD6-ECC6-4A7E-BBD7-73F332CDD018}" type="presParOf" srcId="{ACE70550-AA6D-4C67-ACCF-BC6A24227FFA}" destId="{2FD7671A-2D55-4538-AC49-E776F5521237}" srcOrd="1" destOrd="0" presId="urn:microsoft.com/office/officeart/2018/2/layout/IconVerticalSolidList"/>
    <dgm:cxn modelId="{CD1B32F6-E117-4E65-AC58-C6D18D72F21A}" type="presParOf" srcId="{ACE70550-AA6D-4C67-ACCF-BC6A24227FFA}" destId="{52176AC0-B43B-4494-85AC-40C04F7E2691}" srcOrd="2" destOrd="0" presId="urn:microsoft.com/office/officeart/2018/2/layout/IconVerticalSolidList"/>
    <dgm:cxn modelId="{78E10388-6C9C-425F-8ED6-45795094D21C}" type="presParOf" srcId="{52176AC0-B43B-4494-85AC-40C04F7E2691}" destId="{DC5C1D04-0EAD-4D00-9E62-4B3A49ED0E36}" srcOrd="0" destOrd="0" presId="urn:microsoft.com/office/officeart/2018/2/layout/IconVerticalSolidList"/>
    <dgm:cxn modelId="{798DBE97-492E-4EC2-8E4E-946CD07B1F27}" type="presParOf" srcId="{52176AC0-B43B-4494-85AC-40C04F7E2691}" destId="{07D4149C-7967-4C1D-B5A3-B6A0C5A8DFFA}" srcOrd="1" destOrd="0" presId="urn:microsoft.com/office/officeart/2018/2/layout/IconVerticalSolidList"/>
    <dgm:cxn modelId="{CDEED75E-9F68-4827-985F-2DC4C2618380}" type="presParOf" srcId="{52176AC0-B43B-4494-85AC-40C04F7E2691}" destId="{3EFC8630-2FE6-4F04-97EF-7E1FD44B1EA1}" srcOrd="2" destOrd="0" presId="urn:microsoft.com/office/officeart/2018/2/layout/IconVerticalSolidList"/>
    <dgm:cxn modelId="{742C3848-0AAA-4CE5-B243-2B3B464C584D}" type="presParOf" srcId="{52176AC0-B43B-4494-85AC-40C04F7E2691}" destId="{0BB20C68-2DB8-409E-99A4-6086EE0DB8B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807EB4-65A8-4B1A-A1F5-3AAD2B4DBAE3}">
      <dsp:nvSpPr>
        <dsp:cNvPr id="0" name=""/>
        <dsp:cNvSpPr/>
      </dsp:nvSpPr>
      <dsp:spPr>
        <a:xfrm>
          <a:off x="791702" y="68352"/>
          <a:ext cx="745133" cy="74513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0ED2C-0493-400A-9AAC-29E37FCF64FA}">
      <dsp:nvSpPr>
        <dsp:cNvPr id="0" name=""/>
        <dsp:cNvSpPr/>
      </dsp:nvSpPr>
      <dsp:spPr>
        <a:xfrm>
          <a:off x="948180" y="224830"/>
          <a:ext cx="432177" cy="432177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6F06E7-83B6-41EC-BF23-938691FC3089}">
      <dsp:nvSpPr>
        <dsp:cNvPr id="0" name=""/>
        <dsp:cNvSpPr/>
      </dsp:nvSpPr>
      <dsp:spPr>
        <a:xfrm>
          <a:off x="1696506" y="68352"/>
          <a:ext cx="1756385" cy="745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500" kern="1200" dirty="0" err="1">
              <a:solidFill>
                <a:schemeClr val="accent2"/>
              </a:solidFill>
            </a:rPr>
            <a:t>Personal</a:t>
          </a:r>
          <a:r>
            <a:rPr lang="pt-PT" sz="1500" kern="1200" dirty="0">
              <a:solidFill>
                <a:schemeClr val="accent2"/>
              </a:solidFill>
            </a:rPr>
            <a:t> background</a:t>
          </a:r>
          <a:endParaRPr lang="en-US" sz="1500" kern="1200" dirty="0">
            <a:solidFill>
              <a:schemeClr val="accent2"/>
            </a:solidFill>
          </a:endParaRPr>
        </a:p>
      </dsp:txBody>
      <dsp:txXfrm>
        <a:off x="1696506" y="68352"/>
        <a:ext cx="1756385" cy="745133"/>
      </dsp:txXfrm>
    </dsp:sp>
    <dsp:sp modelId="{F9C4107B-C870-4D39-B877-07BF019E4D60}">
      <dsp:nvSpPr>
        <dsp:cNvPr id="0" name=""/>
        <dsp:cNvSpPr/>
      </dsp:nvSpPr>
      <dsp:spPr>
        <a:xfrm>
          <a:off x="3758929" y="68352"/>
          <a:ext cx="745133" cy="74513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0EB705-4D92-4AF5-9D0C-9A4F8565EC93}">
      <dsp:nvSpPr>
        <dsp:cNvPr id="0" name=""/>
        <dsp:cNvSpPr/>
      </dsp:nvSpPr>
      <dsp:spPr>
        <a:xfrm>
          <a:off x="3915407" y="224830"/>
          <a:ext cx="432177" cy="432177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780D43-E243-4126-BC4E-969DA9F9C64E}">
      <dsp:nvSpPr>
        <dsp:cNvPr id="0" name=""/>
        <dsp:cNvSpPr/>
      </dsp:nvSpPr>
      <dsp:spPr>
        <a:xfrm>
          <a:off x="4663734" y="68352"/>
          <a:ext cx="1756385" cy="745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500" kern="1200" dirty="0" err="1"/>
            <a:t>Context</a:t>
          </a:r>
          <a:r>
            <a:rPr lang="pt-PT" sz="1500" kern="1200" dirty="0"/>
            <a:t> </a:t>
          </a:r>
          <a:r>
            <a:rPr lang="pt-PT" sz="1500" kern="1200" dirty="0" err="1"/>
            <a:t>of</a:t>
          </a:r>
          <a:r>
            <a:rPr lang="pt-PT" sz="1500" kern="1200" dirty="0"/>
            <a:t> </a:t>
          </a:r>
          <a:r>
            <a:rPr lang="pt-PT" sz="1500" kern="1200" dirty="0" err="1"/>
            <a:t>the</a:t>
          </a:r>
          <a:r>
            <a:rPr lang="pt-PT" sz="1500" kern="1200" dirty="0"/>
            <a:t> </a:t>
          </a:r>
          <a:r>
            <a:rPr lang="pt-PT" sz="1500" kern="1200" dirty="0" err="1"/>
            <a:t>project</a:t>
          </a:r>
          <a:endParaRPr lang="en-US" sz="1500" kern="1200" dirty="0"/>
        </a:p>
      </dsp:txBody>
      <dsp:txXfrm>
        <a:off x="4663734" y="68352"/>
        <a:ext cx="1756385" cy="745133"/>
      </dsp:txXfrm>
    </dsp:sp>
    <dsp:sp modelId="{AD4EEED7-5388-4396-B8C4-01DE05FABC48}">
      <dsp:nvSpPr>
        <dsp:cNvPr id="0" name=""/>
        <dsp:cNvSpPr/>
      </dsp:nvSpPr>
      <dsp:spPr>
        <a:xfrm>
          <a:off x="6726157" y="68352"/>
          <a:ext cx="745133" cy="745133"/>
        </a:xfrm>
        <a:prstGeom prst="ellipse">
          <a:avLst/>
        </a:prstGeom>
        <a:solidFill>
          <a:schemeClr val="tx2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98C114-DACA-4F1A-B3B4-82C2039E9BD3}">
      <dsp:nvSpPr>
        <dsp:cNvPr id="0" name=""/>
        <dsp:cNvSpPr/>
      </dsp:nvSpPr>
      <dsp:spPr>
        <a:xfrm>
          <a:off x="6882635" y="224830"/>
          <a:ext cx="432177" cy="432177"/>
        </a:xfrm>
        <a:prstGeom prst="rect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E01F44-F20F-4A31-A072-FEB4DEA7ABEE}">
      <dsp:nvSpPr>
        <dsp:cNvPr id="0" name=""/>
        <dsp:cNvSpPr/>
      </dsp:nvSpPr>
      <dsp:spPr>
        <a:xfrm>
          <a:off x="7630962" y="68352"/>
          <a:ext cx="1756385" cy="745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500" kern="1200" dirty="0" err="1">
              <a:solidFill>
                <a:schemeClr val="tx2">
                  <a:lumMod val="50000"/>
                  <a:lumOff val="50000"/>
                </a:schemeClr>
              </a:solidFill>
            </a:rPr>
            <a:t>Bee</a:t>
          </a:r>
          <a:r>
            <a:rPr lang="pt-PT" sz="1500" kern="1200" dirty="0">
              <a:solidFill>
                <a:schemeClr val="tx2">
                  <a:lumMod val="50000"/>
                  <a:lumOff val="50000"/>
                </a:schemeClr>
              </a:solidFill>
            </a:rPr>
            <a:t> Campus </a:t>
          </a:r>
          <a:r>
            <a:rPr lang="pt-PT" sz="1500" kern="1200" dirty="0" err="1">
              <a:solidFill>
                <a:schemeClr val="tx2">
                  <a:lumMod val="50000"/>
                  <a:lumOff val="50000"/>
                </a:schemeClr>
              </a:solidFill>
            </a:rPr>
            <a:t>Certification</a:t>
          </a:r>
          <a:endParaRPr lang="en-US" sz="1500" kern="1200" dirty="0">
            <a:solidFill>
              <a:schemeClr val="tx2">
                <a:lumMod val="50000"/>
                <a:lumOff val="50000"/>
              </a:schemeClr>
            </a:solidFill>
          </a:endParaRPr>
        </a:p>
      </dsp:txBody>
      <dsp:txXfrm>
        <a:off x="7630962" y="68352"/>
        <a:ext cx="1756385" cy="745133"/>
      </dsp:txXfrm>
    </dsp:sp>
    <dsp:sp modelId="{F2A0193B-59AF-40B7-B56A-96F399B0CEF5}">
      <dsp:nvSpPr>
        <dsp:cNvPr id="0" name=""/>
        <dsp:cNvSpPr/>
      </dsp:nvSpPr>
      <dsp:spPr>
        <a:xfrm>
          <a:off x="791702" y="1424483"/>
          <a:ext cx="745133" cy="74513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740F02-DC81-4FD7-94AB-DCFD94DA63F9}">
      <dsp:nvSpPr>
        <dsp:cNvPr id="0" name=""/>
        <dsp:cNvSpPr/>
      </dsp:nvSpPr>
      <dsp:spPr>
        <a:xfrm>
          <a:off x="948180" y="1580961"/>
          <a:ext cx="432177" cy="432177"/>
        </a:xfrm>
        <a:prstGeom prst="rect">
          <a:avLst/>
        </a:prstGeom>
        <a:blipFill>
          <a:blip xmlns:r="http://schemas.openxmlformats.org/officeDocument/2006/relationships"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A4E04E-9E0B-45B2-B387-7340E7BE5B6E}">
      <dsp:nvSpPr>
        <dsp:cNvPr id="0" name=""/>
        <dsp:cNvSpPr/>
      </dsp:nvSpPr>
      <dsp:spPr>
        <a:xfrm>
          <a:off x="1696506" y="1424483"/>
          <a:ext cx="1756385" cy="745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500" kern="1200"/>
            <a:t>WHC Certification</a:t>
          </a:r>
          <a:endParaRPr lang="en-US" sz="1500" kern="1200"/>
        </a:p>
      </dsp:txBody>
      <dsp:txXfrm>
        <a:off x="1696506" y="1424483"/>
        <a:ext cx="1756385" cy="745133"/>
      </dsp:txXfrm>
    </dsp:sp>
    <dsp:sp modelId="{532E5681-888C-4650-B1BF-AAF8DEE4DD17}">
      <dsp:nvSpPr>
        <dsp:cNvPr id="0" name=""/>
        <dsp:cNvSpPr/>
      </dsp:nvSpPr>
      <dsp:spPr>
        <a:xfrm>
          <a:off x="3758929" y="1424483"/>
          <a:ext cx="745133" cy="74513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CC198C-BB96-42B6-A92B-E72522112400}">
      <dsp:nvSpPr>
        <dsp:cNvPr id="0" name=""/>
        <dsp:cNvSpPr/>
      </dsp:nvSpPr>
      <dsp:spPr>
        <a:xfrm>
          <a:off x="3915407" y="1580961"/>
          <a:ext cx="432177" cy="432177"/>
        </a:xfrm>
        <a:prstGeom prst="rect">
          <a:avLst/>
        </a:prstGeom>
        <a:blipFill>
          <a:blip xmlns:r="http://schemas.openxmlformats.org/officeDocument/2006/relationships"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7B350A-579C-443E-8E35-514649BF75F1}">
      <dsp:nvSpPr>
        <dsp:cNvPr id="0" name=""/>
        <dsp:cNvSpPr/>
      </dsp:nvSpPr>
      <dsp:spPr>
        <a:xfrm>
          <a:off x="4663734" y="1424483"/>
          <a:ext cx="1756385" cy="745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500" kern="1200"/>
            <a:t>Positives</a:t>
          </a:r>
          <a:endParaRPr lang="en-US" sz="1500" kern="1200"/>
        </a:p>
      </dsp:txBody>
      <dsp:txXfrm>
        <a:off x="4663734" y="1424483"/>
        <a:ext cx="1756385" cy="745133"/>
      </dsp:txXfrm>
    </dsp:sp>
    <dsp:sp modelId="{D023FD51-B160-4627-8FB3-4DF44AE7800F}">
      <dsp:nvSpPr>
        <dsp:cNvPr id="0" name=""/>
        <dsp:cNvSpPr/>
      </dsp:nvSpPr>
      <dsp:spPr>
        <a:xfrm>
          <a:off x="6726157" y="1424483"/>
          <a:ext cx="745133" cy="745133"/>
        </a:xfrm>
        <a:prstGeom prst="ellipse">
          <a:avLst/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C0F330-6D12-4F22-8476-A398D2F3D90F}">
      <dsp:nvSpPr>
        <dsp:cNvPr id="0" name=""/>
        <dsp:cNvSpPr/>
      </dsp:nvSpPr>
      <dsp:spPr>
        <a:xfrm>
          <a:off x="6882635" y="1580961"/>
          <a:ext cx="432177" cy="432177"/>
        </a:xfrm>
        <a:prstGeom prst="rect">
          <a:avLst/>
        </a:prstGeom>
        <a:blipFill>
          <a:blip xmlns:r="http://schemas.openxmlformats.org/officeDocument/2006/relationships"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37BE38-4508-403C-8E68-D16C146AE26C}">
      <dsp:nvSpPr>
        <dsp:cNvPr id="0" name=""/>
        <dsp:cNvSpPr/>
      </dsp:nvSpPr>
      <dsp:spPr>
        <a:xfrm>
          <a:off x="7630962" y="1424483"/>
          <a:ext cx="1756385" cy="745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500" kern="1200" dirty="0" err="1">
              <a:solidFill>
                <a:schemeClr val="accent5"/>
              </a:solidFill>
            </a:rPr>
            <a:t>Learnings</a:t>
          </a:r>
          <a:endParaRPr lang="en-US" sz="1500" kern="1200" dirty="0">
            <a:solidFill>
              <a:schemeClr val="accent5"/>
            </a:solidFill>
          </a:endParaRPr>
        </a:p>
      </dsp:txBody>
      <dsp:txXfrm>
        <a:off x="7630962" y="1424483"/>
        <a:ext cx="1756385" cy="745133"/>
      </dsp:txXfrm>
    </dsp:sp>
    <dsp:sp modelId="{E5D66426-8B40-4698-BC38-3C3929B0B94B}">
      <dsp:nvSpPr>
        <dsp:cNvPr id="0" name=""/>
        <dsp:cNvSpPr/>
      </dsp:nvSpPr>
      <dsp:spPr>
        <a:xfrm>
          <a:off x="791702" y="2780613"/>
          <a:ext cx="745133" cy="74513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33208C-9182-4275-8919-06A417DE75C6}">
      <dsp:nvSpPr>
        <dsp:cNvPr id="0" name=""/>
        <dsp:cNvSpPr/>
      </dsp:nvSpPr>
      <dsp:spPr>
        <a:xfrm>
          <a:off x="948180" y="2937091"/>
          <a:ext cx="432177" cy="432177"/>
        </a:xfrm>
        <a:prstGeom prst="rect">
          <a:avLst/>
        </a:prstGeom>
        <a:blipFill>
          <a:blip xmlns:r="http://schemas.openxmlformats.org/officeDocument/2006/relationships" r:embed="rId1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29790-5E96-448E-9EDE-06D9E0236CF3}">
      <dsp:nvSpPr>
        <dsp:cNvPr id="0" name=""/>
        <dsp:cNvSpPr/>
      </dsp:nvSpPr>
      <dsp:spPr>
        <a:xfrm>
          <a:off x="1696506" y="2780613"/>
          <a:ext cx="1756385" cy="745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500" kern="1200"/>
            <a:t>Recommendations</a:t>
          </a:r>
          <a:endParaRPr lang="en-US" sz="1500" kern="1200"/>
        </a:p>
      </dsp:txBody>
      <dsp:txXfrm>
        <a:off x="1696506" y="2780613"/>
        <a:ext cx="1756385" cy="745133"/>
      </dsp:txXfrm>
    </dsp:sp>
    <dsp:sp modelId="{19798089-1E70-44A1-99C9-607CC2B9B29D}">
      <dsp:nvSpPr>
        <dsp:cNvPr id="0" name=""/>
        <dsp:cNvSpPr/>
      </dsp:nvSpPr>
      <dsp:spPr>
        <a:xfrm>
          <a:off x="3758929" y="2780613"/>
          <a:ext cx="745133" cy="74513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9B1849-A55D-4587-B62B-55BF233E35B3}">
      <dsp:nvSpPr>
        <dsp:cNvPr id="0" name=""/>
        <dsp:cNvSpPr/>
      </dsp:nvSpPr>
      <dsp:spPr>
        <a:xfrm>
          <a:off x="3915407" y="2937091"/>
          <a:ext cx="432177" cy="432177"/>
        </a:xfrm>
        <a:prstGeom prst="rect">
          <a:avLst/>
        </a:prstGeom>
        <a:blipFill>
          <a:blip xmlns:r="http://schemas.openxmlformats.org/officeDocument/2006/relationships" r:embed="rId1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43C8ED-6934-491F-AC64-62EA2ED85D97}">
      <dsp:nvSpPr>
        <dsp:cNvPr id="0" name=""/>
        <dsp:cNvSpPr/>
      </dsp:nvSpPr>
      <dsp:spPr>
        <a:xfrm>
          <a:off x="4663734" y="2780613"/>
          <a:ext cx="1756385" cy="745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500" kern="1200" dirty="0" err="1"/>
            <a:t>Acknowledgements</a:t>
          </a:r>
          <a:r>
            <a:rPr lang="pt-PT" sz="1500" kern="1200" dirty="0"/>
            <a:t> </a:t>
          </a:r>
          <a:endParaRPr lang="en-US" sz="1500" kern="1200" dirty="0"/>
        </a:p>
      </dsp:txBody>
      <dsp:txXfrm>
        <a:off x="4663734" y="2780613"/>
        <a:ext cx="1756385" cy="7451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119CE7-9F75-4034-B49F-B42E8F6C89DC}">
      <dsp:nvSpPr>
        <dsp:cNvPr id="0" name=""/>
        <dsp:cNvSpPr/>
      </dsp:nvSpPr>
      <dsp:spPr>
        <a:xfrm>
          <a:off x="0" y="388"/>
          <a:ext cx="4170052" cy="908830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A1B812-8345-4A8A-93DF-5B132F123C23}">
      <dsp:nvSpPr>
        <dsp:cNvPr id="0" name=""/>
        <dsp:cNvSpPr/>
      </dsp:nvSpPr>
      <dsp:spPr>
        <a:xfrm>
          <a:off x="274921" y="204875"/>
          <a:ext cx="499856" cy="499856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C28BEF-2B10-4592-9467-107ADA00ED91}">
      <dsp:nvSpPr>
        <dsp:cNvPr id="0" name=""/>
        <dsp:cNvSpPr/>
      </dsp:nvSpPr>
      <dsp:spPr>
        <a:xfrm>
          <a:off x="1049699" y="388"/>
          <a:ext cx="3120352" cy="908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185" tIns="96185" rIns="96185" bIns="96185" numCol="1" spcCol="1270" anchor="ctr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700" kern="1200" dirty="0" err="1"/>
            <a:t>Biology</a:t>
          </a:r>
          <a:r>
            <a:rPr lang="pt-PT" sz="1700" kern="1200" dirty="0"/>
            <a:t>, Marine </a:t>
          </a:r>
          <a:r>
            <a:rPr lang="pt-PT" sz="1700" kern="1200" dirty="0" err="1"/>
            <a:t>Conservation</a:t>
          </a:r>
          <a:r>
            <a:rPr lang="pt-PT" sz="1700" kern="1200" dirty="0"/>
            <a:t>, </a:t>
          </a:r>
          <a:r>
            <a:rPr lang="pt-PT" sz="1700" kern="1200" dirty="0" err="1"/>
            <a:t>Water</a:t>
          </a:r>
          <a:r>
            <a:rPr lang="pt-PT" sz="1700" kern="1200" dirty="0"/>
            <a:t> </a:t>
          </a:r>
          <a:r>
            <a:rPr lang="pt-PT" sz="1700" kern="1200" dirty="0" err="1"/>
            <a:t>Resources</a:t>
          </a:r>
          <a:endParaRPr lang="en-US" sz="1700" kern="1200" dirty="0"/>
        </a:p>
      </dsp:txBody>
      <dsp:txXfrm>
        <a:off x="1049699" y="388"/>
        <a:ext cx="3120352" cy="908830"/>
      </dsp:txXfrm>
    </dsp:sp>
    <dsp:sp modelId="{BC7536F1-04B0-45E9-B914-A8041E1DC9EE}">
      <dsp:nvSpPr>
        <dsp:cNvPr id="0" name=""/>
        <dsp:cNvSpPr/>
      </dsp:nvSpPr>
      <dsp:spPr>
        <a:xfrm>
          <a:off x="0" y="1136426"/>
          <a:ext cx="4170052" cy="908830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4F210-2EE2-4F35-9098-7B2C79B235FA}">
      <dsp:nvSpPr>
        <dsp:cNvPr id="0" name=""/>
        <dsp:cNvSpPr/>
      </dsp:nvSpPr>
      <dsp:spPr>
        <a:xfrm>
          <a:off x="274921" y="1340913"/>
          <a:ext cx="499856" cy="499856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F04176-67C3-48C7-A648-B561B8DE649C}">
      <dsp:nvSpPr>
        <dsp:cNvPr id="0" name=""/>
        <dsp:cNvSpPr/>
      </dsp:nvSpPr>
      <dsp:spPr>
        <a:xfrm>
          <a:off x="1049699" y="1136426"/>
          <a:ext cx="3120352" cy="908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185" tIns="96185" rIns="96185" bIns="96185" numCol="1" spcCol="1270" anchor="ctr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700" kern="1200" dirty="0" err="1"/>
            <a:t>Sustainability</a:t>
          </a:r>
          <a:r>
            <a:rPr lang="pt-PT" sz="1700" kern="1200" dirty="0"/>
            <a:t>, </a:t>
          </a:r>
          <a:r>
            <a:rPr lang="pt-PT" sz="1700" kern="1200" dirty="0" err="1"/>
            <a:t>Environmental</a:t>
          </a:r>
          <a:r>
            <a:rPr lang="pt-PT" sz="1700" kern="1200" dirty="0"/>
            <a:t> </a:t>
          </a:r>
          <a:r>
            <a:rPr lang="pt-PT" sz="1700" kern="1200" dirty="0" err="1"/>
            <a:t>Education</a:t>
          </a:r>
          <a:r>
            <a:rPr lang="pt-PT" sz="1700" kern="1200" dirty="0"/>
            <a:t> </a:t>
          </a:r>
          <a:r>
            <a:rPr lang="pt-PT" sz="1700" kern="1200" dirty="0" err="1"/>
            <a:t>and</a:t>
          </a:r>
          <a:r>
            <a:rPr lang="pt-PT" sz="1700" kern="1200" dirty="0"/>
            <a:t> </a:t>
          </a:r>
          <a:r>
            <a:rPr lang="pt-PT" sz="1700" kern="1200" dirty="0" err="1"/>
            <a:t>Engagement</a:t>
          </a:r>
          <a:endParaRPr lang="en-US" sz="1700" kern="1200" dirty="0"/>
        </a:p>
      </dsp:txBody>
      <dsp:txXfrm>
        <a:off x="1049699" y="1136426"/>
        <a:ext cx="3120352" cy="908830"/>
      </dsp:txXfrm>
    </dsp:sp>
    <dsp:sp modelId="{66671300-9127-484F-8D63-AE168F8F2443}">
      <dsp:nvSpPr>
        <dsp:cNvPr id="0" name=""/>
        <dsp:cNvSpPr/>
      </dsp:nvSpPr>
      <dsp:spPr>
        <a:xfrm>
          <a:off x="0" y="2272464"/>
          <a:ext cx="4170052" cy="908830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CF2FA7-1A20-45D9-BE6B-68D632A03266}">
      <dsp:nvSpPr>
        <dsp:cNvPr id="0" name=""/>
        <dsp:cNvSpPr/>
      </dsp:nvSpPr>
      <dsp:spPr>
        <a:xfrm>
          <a:off x="274921" y="2476951"/>
          <a:ext cx="499856" cy="499856"/>
        </a:xfrm>
        <a:prstGeom prst="rect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0219E9-07AD-4B49-8C62-BBDA9EF8B20C}">
      <dsp:nvSpPr>
        <dsp:cNvPr id="0" name=""/>
        <dsp:cNvSpPr/>
      </dsp:nvSpPr>
      <dsp:spPr>
        <a:xfrm>
          <a:off x="1049699" y="2272464"/>
          <a:ext cx="3120352" cy="908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185" tIns="96185" rIns="96185" bIns="96185" numCol="1" spcCol="1270" anchor="ctr" anchorCtr="0">
          <a:noAutofit/>
        </a:bodyPr>
        <a:lstStyle/>
        <a:p>
          <a:pPr lvl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700" b="1" kern="1200" dirty="0"/>
            <a:t>“</a:t>
          </a:r>
          <a:r>
            <a:rPr lang="pt-PT" sz="1700" b="1" kern="1200" dirty="0" err="1"/>
            <a:t>Be</a:t>
          </a:r>
          <a:r>
            <a:rPr lang="pt-PT" sz="1700" b="1" kern="1200" dirty="0"/>
            <a:t> </a:t>
          </a:r>
          <a:r>
            <a:rPr lang="pt-PT" sz="1700" b="1" kern="1200" dirty="0" err="1"/>
            <a:t>the</a:t>
          </a:r>
          <a:r>
            <a:rPr lang="pt-PT" sz="1700" b="1" kern="1200" dirty="0"/>
            <a:t> </a:t>
          </a:r>
          <a:r>
            <a:rPr lang="pt-PT" sz="1700" b="1" kern="1200" dirty="0" err="1"/>
            <a:t>change</a:t>
          </a:r>
          <a:r>
            <a:rPr lang="pt-PT" sz="1700" b="1" kern="1200" dirty="0"/>
            <a:t> </a:t>
          </a:r>
          <a:r>
            <a:rPr lang="pt-PT" sz="1700" b="1" kern="1200" dirty="0" err="1"/>
            <a:t>you</a:t>
          </a:r>
          <a:r>
            <a:rPr lang="pt-PT" sz="1700" b="1" kern="1200" dirty="0"/>
            <a:t> </a:t>
          </a:r>
          <a:r>
            <a:rPr lang="pt-PT" sz="1700" b="1" kern="1200" dirty="0" err="1"/>
            <a:t>want</a:t>
          </a:r>
          <a:r>
            <a:rPr lang="pt-PT" sz="1700" b="1" kern="1200" dirty="0"/>
            <a:t> to </a:t>
          </a:r>
          <a:r>
            <a:rPr lang="pt-PT" sz="1700" b="1" kern="1200" dirty="0" err="1"/>
            <a:t>see</a:t>
          </a:r>
          <a:r>
            <a:rPr lang="pt-PT" sz="1700" b="1" kern="1200" dirty="0"/>
            <a:t> in </a:t>
          </a:r>
          <a:r>
            <a:rPr lang="pt-PT" sz="1700" b="1" kern="1200" dirty="0" err="1"/>
            <a:t>the</a:t>
          </a:r>
          <a:r>
            <a:rPr lang="pt-PT" sz="1700" b="1" kern="1200" dirty="0"/>
            <a:t> </a:t>
          </a:r>
          <a:r>
            <a:rPr lang="pt-PT" sz="1700" b="1" kern="1200" dirty="0" err="1"/>
            <a:t>world</a:t>
          </a:r>
          <a:r>
            <a:rPr lang="pt-PT" sz="1700" b="1" kern="1200" dirty="0"/>
            <a:t>.”</a:t>
          </a:r>
          <a:endParaRPr lang="en-US" sz="1700" b="1" kern="1200" dirty="0"/>
        </a:p>
      </dsp:txBody>
      <dsp:txXfrm>
        <a:off x="1049699" y="2272464"/>
        <a:ext cx="3120352" cy="9088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499E00-D322-493D-BDE6-4FA7D783C429}">
      <dsp:nvSpPr>
        <dsp:cNvPr id="0" name=""/>
        <dsp:cNvSpPr/>
      </dsp:nvSpPr>
      <dsp:spPr>
        <a:xfrm>
          <a:off x="0" y="438"/>
          <a:ext cx="6015897" cy="1026489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092951-CD7E-4219-A15E-C0843C356723}">
      <dsp:nvSpPr>
        <dsp:cNvPr id="0" name=""/>
        <dsp:cNvSpPr/>
      </dsp:nvSpPr>
      <dsp:spPr>
        <a:xfrm>
          <a:off x="310513" y="231398"/>
          <a:ext cx="564569" cy="5645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952974-5CA2-49F0-AF32-A8F250F0A5FB}">
      <dsp:nvSpPr>
        <dsp:cNvPr id="0" name=""/>
        <dsp:cNvSpPr/>
      </dsp:nvSpPr>
      <dsp:spPr>
        <a:xfrm>
          <a:off x="1185595" y="438"/>
          <a:ext cx="4830301" cy="102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637" tIns="108637" rIns="108637" bIns="108637" numCol="1" spcCol="1270" anchor="ctr" anchorCtr="0">
          <a:noAutofit/>
        </a:bodyPr>
        <a:lstStyle/>
        <a:p>
          <a:pPr lvl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Focus on sustainability</a:t>
          </a:r>
        </a:p>
      </dsp:txBody>
      <dsp:txXfrm>
        <a:off x="1185595" y="438"/>
        <a:ext cx="4830301" cy="1026489"/>
      </dsp:txXfrm>
    </dsp:sp>
    <dsp:sp modelId="{2B6052C3-24F2-4E28-8D61-025F4AAB571A}">
      <dsp:nvSpPr>
        <dsp:cNvPr id="0" name=""/>
        <dsp:cNvSpPr/>
      </dsp:nvSpPr>
      <dsp:spPr>
        <a:xfrm>
          <a:off x="0" y="1283550"/>
          <a:ext cx="6015897" cy="1026489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17E96D-7A4A-43DD-A21D-F50F93CFF3F5}">
      <dsp:nvSpPr>
        <dsp:cNvPr id="0" name=""/>
        <dsp:cNvSpPr/>
      </dsp:nvSpPr>
      <dsp:spPr>
        <a:xfrm>
          <a:off x="310513" y="1514510"/>
          <a:ext cx="564569" cy="564569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66F28B-5514-4780-A375-F7C60ABF5133}">
      <dsp:nvSpPr>
        <dsp:cNvPr id="0" name=""/>
        <dsp:cNvSpPr/>
      </dsp:nvSpPr>
      <dsp:spPr>
        <a:xfrm>
          <a:off x="1185595" y="1283550"/>
          <a:ext cx="4830301" cy="102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637" tIns="108637" rIns="108637" bIns="108637" numCol="1" spcCol="1270" anchor="ctr" anchorCtr="0">
          <a:noAutofit/>
        </a:bodyPr>
        <a:lstStyle/>
        <a:p>
          <a:pPr lvl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Hands-on approach</a:t>
          </a:r>
        </a:p>
      </dsp:txBody>
      <dsp:txXfrm>
        <a:off x="1185595" y="1283550"/>
        <a:ext cx="4830301" cy="1026489"/>
      </dsp:txXfrm>
    </dsp:sp>
    <dsp:sp modelId="{2BF05B09-5A26-4A6E-B191-7A5110469B4E}">
      <dsp:nvSpPr>
        <dsp:cNvPr id="0" name=""/>
        <dsp:cNvSpPr/>
      </dsp:nvSpPr>
      <dsp:spPr>
        <a:xfrm>
          <a:off x="0" y="2566662"/>
          <a:ext cx="6015897" cy="1026489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410962-F5F0-4DC1-9860-148047D2F5D8}">
      <dsp:nvSpPr>
        <dsp:cNvPr id="0" name=""/>
        <dsp:cNvSpPr/>
      </dsp:nvSpPr>
      <dsp:spPr>
        <a:xfrm>
          <a:off x="310513" y="2797622"/>
          <a:ext cx="564569" cy="5645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765EAF-E4A1-44D2-AE2D-87CC100D30F3}">
      <dsp:nvSpPr>
        <dsp:cNvPr id="0" name=""/>
        <dsp:cNvSpPr/>
      </dsp:nvSpPr>
      <dsp:spPr>
        <a:xfrm>
          <a:off x="1185595" y="2566662"/>
          <a:ext cx="4830301" cy="1026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637" tIns="108637" rIns="108637" bIns="108637" numCol="1" spcCol="1270" anchor="ctr" anchorCtr="0">
          <a:noAutofit/>
        </a:bodyPr>
        <a:lstStyle/>
        <a:p>
          <a:pPr lvl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Audubon Cooperative Sanctuary Program Certified</a:t>
          </a:r>
        </a:p>
      </dsp:txBody>
      <dsp:txXfrm>
        <a:off x="1185595" y="2566662"/>
        <a:ext cx="4830301" cy="10264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5E6D6F-914D-4D64-BBA4-547FE63CB8AF}">
      <dsp:nvSpPr>
        <dsp:cNvPr id="0" name=""/>
        <dsp:cNvSpPr/>
      </dsp:nvSpPr>
      <dsp:spPr>
        <a:xfrm>
          <a:off x="0" y="2192"/>
          <a:ext cx="6015897" cy="102548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DEB100-46C6-4822-A95B-67F401A67F90}">
      <dsp:nvSpPr>
        <dsp:cNvPr id="0" name=""/>
        <dsp:cNvSpPr/>
      </dsp:nvSpPr>
      <dsp:spPr>
        <a:xfrm>
          <a:off x="310209" y="232927"/>
          <a:ext cx="564017" cy="5640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0E59A2-CE97-44CF-BC69-FEB74EB4694F}">
      <dsp:nvSpPr>
        <dsp:cNvPr id="0" name=""/>
        <dsp:cNvSpPr/>
      </dsp:nvSpPr>
      <dsp:spPr>
        <a:xfrm>
          <a:off x="1184437" y="2192"/>
          <a:ext cx="4830301" cy="1025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31" tIns="108531" rIns="108531" bIns="108531" numCol="1" spcCol="1270" anchor="ctr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900" kern="1200" dirty="0" err="1"/>
            <a:t>Application</a:t>
          </a:r>
          <a:r>
            <a:rPr lang="pt-PT" sz="1900" kern="1200" dirty="0"/>
            <a:t> – </a:t>
          </a:r>
          <a:r>
            <a:rPr lang="pt-PT" sz="1900" kern="1200" dirty="0" err="1"/>
            <a:t>pollinator</a:t>
          </a:r>
          <a:r>
            <a:rPr lang="pt-PT" sz="1900" kern="1200" dirty="0"/>
            <a:t> habitat, </a:t>
          </a:r>
          <a:r>
            <a:rPr lang="pt-PT" sz="1900" kern="1200" dirty="0" err="1"/>
            <a:t>education</a:t>
          </a:r>
          <a:r>
            <a:rPr lang="pt-PT" sz="1900" kern="1200" dirty="0"/>
            <a:t> </a:t>
          </a:r>
          <a:r>
            <a:rPr lang="pt-PT" sz="1900" kern="1200" dirty="0" err="1"/>
            <a:t>efforts</a:t>
          </a:r>
          <a:r>
            <a:rPr lang="pt-PT" sz="1900" kern="1200" dirty="0"/>
            <a:t>, </a:t>
          </a:r>
          <a:r>
            <a:rPr lang="pt-PT" sz="1900" kern="1200" dirty="0" err="1"/>
            <a:t>Pollinator</a:t>
          </a:r>
          <a:r>
            <a:rPr lang="pt-PT" sz="1900" kern="1200" dirty="0"/>
            <a:t> </a:t>
          </a:r>
          <a:r>
            <a:rPr lang="pt-PT" sz="1900" kern="1200" dirty="0" err="1"/>
            <a:t>Week</a:t>
          </a:r>
          <a:r>
            <a:rPr lang="pt-PT" sz="1900" kern="1200" dirty="0"/>
            <a:t> </a:t>
          </a:r>
          <a:r>
            <a:rPr lang="pt-PT" sz="1900" kern="1200" dirty="0" err="1"/>
            <a:t>celebration</a:t>
          </a:r>
          <a:endParaRPr lang="en-US" sz="1900" kern="1200" dirty="0"/>
        </a:p>
      </dsp:txBody>
      <dsp:txXfrm>
        <a:off x="1184437" y="2192"/>
        <a:ext cx="4830301" cy="1025487"/>
      </dsp:txXfrm>
    </dsp:sp>
    <dsp:sp modelId="{54EB1E26-D13A-49AD-ADBB-521678F0959C}">
      <dsp:nvSpPr>
        <dsp:cNvPr id="0" name=""/>
        <dsp:cNvSpPr/>
      </dsp:nvSpPr>
      <dsp:spPr>
        <a:xfrm>
          <a:off x="0" y="1284051"/>
          <a:ext cx="6015897" cy="102548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D42519-A8A2-4101-AC54-CD7F99147D12}">
      <dsp:nvSpPr>
        <dsp:cNvPr id="0" name=""/>
        <dsp:cNvSpPr/>
      </dsp:nvSpPr>
      <dsp:spPr>
        <a:xfrm>
          <a:off x="310209" y="1514786"/>
          <a:ext cx="564017" cy="5640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FB0508-4469-461E-B0D3-DB5E8B21937E}">
      <dsp:nvSpPr>
        <dsp:cNvPr id="0" name=""/>
        <dsp:cNvSpPr/>
      </dsp:nvSpPr>
      <dsp:spPr>
        <a:xfrm>
          <a:off x="1184437" y="1284051"/>
          <a:ext cx="4830301" cy="1025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31" tIns="108531" rIns="108531" bIns="108531" numCol="1" spcCol="1270" anchor="ctr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900" kern="1200" dirty="0"/>
            <a:t>Data </a:t>
          </a:r>
          <a:r>
            <a:rPr lang="pt-PT" sz="1900" kern="1200" dirty="0" err="1"/>
            <a:t>gathering</a:t>
          </a:r>
          <a:r>
            <a:rPr lang="pt-PT" sz="1900" kern="1200" dirty="0"/>
            <a:t> – </a:t>
          </a:r>
          <a:r>
            <a:rPr lang="pt-PT" sz="1900" kern="1200" dirty="0" err="1"/>
            <a:t>Interviews</a:t>
          </a:r>
          <a:r>
            <a:rPr lang="pt-PT" sz="1900" kern="1200" dirty="0"/>
            <a:t> VS </a:t>
          </a:r>
          <a:r>
            <a:rPr lang="pt-PT" sz="1900" kern="1200" dirty="0" err="1"/>
            <a:t>Working</a:t>
          </a:r>
          <a:r>
            <a:rPr lang="pt-PT" sz="1900" kern="1200" dirty="0"/>
            <a:t> </a:t>
          </a:r>
          <a:r>
            <a:rPr lang="pt-PT" sz="1900" kern="1200" dirty="0" err="1"/>
            <a:t>Group</a:t>
          </a:r>
          <a:endParaRPr lang="en-US" sz="1900" kern="1200" dirty="0"/>
        </a:p>
      </dsp:txBody>
      <dsp:txXfrm>
        <a:off x="1184437" y="1284051"/>
        <a:ext cx="4830301" cy="1025487"/>
      </dsp:txXfrm>
    </dsp:sp>
    <dsp:sp modelId="{D60D2E73-85B8-4112-B00A-D1E6162CE63B}">
      <dsp:nvSpPr>
        <dsp:cNvPr id="0" name=""/>
        <dsp:cNvSpPr/>
      </dsp:nvSpPr>
      <dsp:spPr>
        <a:xfrm>
          <a:off x="0" y="2565910"/>
          <a:ext cx="6015897" cy="102548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9AD9D8-12C2-4F85-B53C-110722F9DB20}">
      <dsp:nvSpPr>
        <dsp:cNvPr id="0" name=""/>
        <dsp:cNvSpPr/>
      </dsp:nvSpPr>
      <dsp:spPr>
        <a:xfrm>
          <a:off x="310209" y="2796645"/>
          <a:ext cx="564017" cy="56401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E36055-F1B2-44FC-872D-28F287463D4D}">
      <dsp:nvSpPr>
        <dsp:cNvPr id="0" name=""/>
        <dsp:cNvSpPr/>
      </dsp:nvSpPr>
      <dsp:spPr>
        <a:xfrm>
          <a:off x="1184437" y="2565910"/>
          <a:ext cx="2707153" cy="1025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31" tIns="108531" rIns="108531" bIns="108531" numCol="1" spcCol="1270" anchor="ctr" anchorCtr="0">
          <a:noAutofit/>
        </a:bodyPr>
        <a:lstStyle/>
        <a:p>
          <a:pPr lvl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900" kern="1200"/>
            <a:t>Results:</a:t>
          </a:r>
          <a:endParaRPr lang="en-US" sz="1900" kern="1200"/>
        </a:p>
      </dsp:txBody>
      <dsp:txXfrm>
        <a:off x="1184437" y="2565910"/>
        <a:ext cx="2707153" cy="1025487"/>
      </dsp:txXfrm>
    </dsp:sp>
    <dsp:sp modelId="{02D18130-154B-4532-A6AE-951DAB602128}">
      <dsp:nvSpPr>
        <dsp:cNvPr id="0" name=""/>
        <dsp:cNvSpPr/>
      </dsp:nvSpPr>
      <dsp:spPr>
        <a:xfrm>
          <a:off x="2966005" y="2565910"/>
          <a:ext cx="2123147" cy="10254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31" tIns="108531" rIns="108531" bIns="108531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/>
            <a:t>Pollinator habitat </a:t>
          </a:r>
          <a:endParaRPr lang="en-US" sz="1600" kern="1200"/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err="1"/>
            <a:t>Educational</a:t>
          </a:r>
          <a:r>
            <a:rPr lang="pt-PT" sz="1600" kern="1200" dirty="0"/>
            <a:t> </a:t>
          </a:r>
          <a:r>
            <a:rPr lang="pt-PT" sz="1600" kern="1200" dirty="0" err="1"/>
            <a:t>efforts</a:t>
          </a:r>
          <a:endParaRPr lang="en-US" sz="1600" kern="1200" dirty="0"/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err="1"/>
            <a:t>Pollinator</a:t>
          </a:r>
          <a:r>
            <a:rPr lang="pt-PT" sz="1600" kern="1200" dirty="0"/>
            <a:t> </a:t>
          </a:r>
          <a:r>
            <a:rPr lang="pt-PT" sz="1600" kern="1200" dirty="0" err="1"/>
            <a:t>Week</a:t>
          </a:r>
          <a:r>
            <a:rPr lang="pt-PT" sz="1600" kern="1200" dirty="0"/>
            <a:t> </a:t>
          </a:r>
          <a:r>
            <a:rPr lang="pt-PT" sz="1600" kern="1200" dirty="0" err="1"/>
            <a:t>celebration</a:t>
          </a:r>
          <a:endParaRPr lang="en-US" sz="1600" kern="1200" dirty="0"/>
        </a:p>
      </dsp:txBody>
      <dsp:txXfrm>
        <a:off x="2966005" y="2565910"/>
        <a:ext cx="2123147" cy="10254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DF5D5-5386-4452-8B75-F86DCF7F8BF6}">
      <dsp:nvSpPr>
        <dsp:cNvPr id="0" name=""/>
        <dsp:cNvSpPr/>
      </dsp:nvSpPr>
      <dsp:spPr>
        <a:xfrm>
          <a:off x="0" y="583958"/>
          <a:ext cx="5984274" cy="107807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157F7-0352-41C0-B600-74A15B0D2B73}">
      <dsp:nvSpPr>
        <dsp:cNvPr id="0" name=""/>
        <dsp:cNvSpPr/>
      </dsp:nvSpPr>
      <dsp:spPr>
        <a:xfrm>
          <a:off x="326118" y="826525"/>
          <a:ext cx="592942" cy="5929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C3AFA9-ACA9-4C4D-8DBB-80964E77D40F}">
      <dsp:nvSpPr>
        <dsp:cNvPr id="0" name=""/>
        <dsp:cNvSpPr/>
      </dsp:nvSpPr>
      <dsp:spPr>
        <a:xfrm>
          <a:off x="1245179" y="583958"/>
          <a:ext cx="4739094" cy="1078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097" tIns="114097" rIns="114097" bIns="114097" numCol="1" spcCol="1270" anchor="ctr" anchorCtr="0">
          <a:noAutofit/>
        </a:bodyPr>
        <a:lstStyle/>
        <a:p>
          <a:pPr lvl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2500" kern="1200" dirty="0" err="1"/>
            <a:t>Application</a:t>
          </a:r>
          <a:r>
            <a:rPr lang="pt-PT" sz="2500" kern="1200" dirty="0"/>
            <a:t> – </a:t>
          </a:r>
          <a:r>
            <a:rPr lang="pt-PT" sz="2500" kern="1200" dirty="0" err="1"/>
            <a:t>Program</a:t>
          </a:r>
          <a:r>
            <a:rPr lang="pt-PT" sz="2500" kern="1200" dirty="0"/>
            <a:t> &amp; </a:t>
          </a:r>
          <a:r>
            <a:rPr lang="pt-PT" sz="2500" kern="1200" dirty="0" err="1"/>
            <a:t>Projects</a:t>
          </a:r>
          <a:endParaRPr lang="en-US" sz="2500" kern="1200" dirty="0"/>
        </a:p>
      </dsp:txBody>
      <dsp:txXfrm>
        <a:off x="1245179" y="583958"/>
        <a:ext cx="4739094" cy="1078077"/>
      </dsp:txXfrm>
    </dsp:sp>
    <dsp:sp modelId="{365125AD-619E-4498-B014-072D452F512D}">
      <dsp:nvSpPr>
        <dsp:cNvPr id="0" name=""/>
        <dsp:cNvSpPr/>
      </dsp:nvSpPr>
      <dsp:spPr>
        <a:xfrm>
          <a:off x="0" y="1931555"/>
          <a:ext cx="5984274" cy="1078077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A07C0D-5AA0-4C30-A3CB-A5CA67CFA427}">
      <dsp:nvSpPr>
        <dsp:cNvPr id="0" name=""/>
        <dsp:cNvSpPr/>
      </dsp:nvSpPr>
      <dsp:spPr>
        <a:xfrm>
          <a:off x="326118" y="2174122"/>
          <a:ext cx="592942" cy="5929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9A596-F65F-4559-8931-91F6567C9A4F}">
      <dsp:nvSpPr>
        <dsp:cNvPr id="0" name=""/>
        <dsp:cNvSpPr/>
      </dsp:nvSpPr>
      <dsp:spPr>
        <a:xfrm>
          <a:off x="1245179" y="1931555"/>
          <a:ext cx="4739094" cy="1078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097" tIns="114097" rIns="114097" bIns="114097" numCol="1" spcCol="1270" anchor="ctr" anchorCtr="0">
          <a:noAutofit/>
        </a:bodyPr>
        <a:lstStyle/>
        <a:p>
          <a:pPr lvl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2500" kern="1200"/>
            <a:t>Learning process – Webinars and documentation</a:t>
          </a:r>
          <a:endParaRPr lang="en-US" sz="2500" kern="1200"/>
        </a:p>
      </dsp:txBody>
      <dsp:txXfrm>
        <a:off x="1245179" y="1931555"/>
        <a:ext cx="4739094" cy="10780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919D1-3D45-48CD-98F6-6177A265C431}">
      <dsp:nvSpPr>
        <dsp:cNvPr id="0" name=""/>
        <dsp:cNvSpPr/>
      </dsp:nvSpPr>
      <dsp:spPr>
        <a:xfrm>
          <a:off x="7313482" y="4164222"/>
          <a:ext cx="1362948" cy="312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358"/>
              </a:lnTo>
              <a:lnTo>
                <a:pt x="1362948" y="157358"/>
              </a:lnTo>
              <a:lnTo>
                <a:pt x="1362948" y="312239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77AB80-ED67-4825-B7B9-0E73F49F0A4E}">
      <dsp:nvSpPr>
        <dsp:cNvPr id="0" name=""/>
        <dsp:cNvSpPr/>
      </dsp:nvSpPr>
      <dsp:spPr>
        <a:xfrm>
          <a:off x="5950534" y="4164222"/>
          <a:ext cx="1362948" cy="312239"/>
        </a:xfrm>
        <a:custGeom>
          <a:avLst/>
          <a:gdLst/>
          <a:ahLst/>
          <a:cxnLst/>
          <a:rect l="0" t="0" r="0" b="0"/>
          <a:pathLst>
            <a:path>
              <a:moveTo>
                <a:pt x="1362948" y="0"/>
              </a:moveTo>
              <a:lnTo>
                <a:pt x="1362948" y="157358"/>
              </a:lnTo>
              <a:lnTo>
                <a:pt x="0" y="157358"/>
              </a:lnTo>
              <a:lnTo>
                <a:pt x="0" y="312239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63E432-9AB8-4D7C-A9D0-B9F2F4ECBD32}">
      <dsp:nvSpPr>
        <dsp:cNvPr id="0" name=""/>
        <dsp:cNvSpPr/>
      </dsp:nvSpPr>
      <dsp:spPr>
        <a:xfrm>
          <a:off x="4587586" y="2860748"/>
          <a:ext cx="2725896" cy="312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358"/>
              </a:lnTo>
              <a:lnTo>
                <a:pt x="2725896" y="157358"/>
              </a:lnTo>
              <a:lnTo>
                <a:pt x="2725896" y="312239"/>
              </a:lnTo>
            </a:path>
          </a:pathLst>
        </a:custGeom>
        <a:noFill/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09850F-3CE1-4E71-A6CB-7DDAC8D51611}">
      <dsp:nvSpPr>
        <dsp:cNvPr id="0" name=""/>
        <dsp:cNvSpPr/>
      </dsp:nvSpPr>
      <dsp:spPr>
        <a:xfrm>
          <a:off x="1861689" y="4164222"/>
          <a:ext cx="1362948" cy="312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358"/>
              </a:lnTo>
              <a:lnTo>
                <a:pt x="1362948" y="157358"/>
              </a:lnTo>
              <a:lnTo>
                <a:pt x="1362948" y="312239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B7A710-0FC2-490B-8EF6-AC4828A47635}">
      <dsp:nvSpPr>
        <dsp:cNvPr id="0" name=""/>
        <dsp:cNvSpPr/>
      </dsp:nvSpPr>
      <dsp:spPr>
        <a:xfrm>
          <a:off x="498741" y="4164222"/>
          <a:ext cx="1362948" cy="312239"/>
        </a:xfrm>
        <a:custGeom>
          <a:avLst/>
          <a:gdLst/>
          <a:ahLst/>
          <a:cxnLst/>
          <a:rect l="0" t="0" r="0" b="0"/>
          <a:pathLst>
            <a:path>
              <a:moveTo>
                <a:pt x="1362948" y="0"/>
              </a:moveTo>
              <a:lnTo>
                <a:pt x="1362948" y="157358"/>
              </a:lnTo>
              <a:lnTo>
                <a:pt x="0" y="157358"/>
              </a:lnTo>
              <a:lnTo>
                <a:pt x="0" y="312239"/>
              </a:lnTo>
            </a:path>
          </a:pathLst>
        </a:custGeom>
        <a:noFill/>
        <a:ln w="12700" cap="flat" cmpd="sng" algn="in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2AF1DD-561F-44B9-81A3-046C6006F9A7}">
      <dsp:nvSpPr>
        <dsp:cNvPr id="0" name=""/>
        <dsp:cNvSpPr/>
      </dsp:nvSpPr>
      <dsp:spPr>
        <a:xfrm>
          <a:off x="1861689" y="2860748"/>
          <a:ext cx="2725896" cy="312239"/>
        </a:xfrm>
        <a:custGeom>
          <a:avLst/>
          <a:gdLst/>
          <a:ahLst/>
          <a:cxnLst/>
          <a:rect l="0" t="0" r="0" b="0"/>
          <a:pathLst>
            <a:path>
              <a:moveTo>
                <a:pt x="2725896" y="0"/>
              </a:moveTo>
              <a:lnTo>
                <a:pt x="2725896" y="157358"/>
              </a:lnTo>
              <a:lnTo>
                <a:pt x="0" y="157358"/>
              </a:lnTo>
              <a:lnTo>
                <a:pt x="0" y="312239"/>
              </a:lnTo>
            </a:path>
          </a:pathLst>
        </a:custGeom>
        <a:noFill/>
        <a:ln w="1270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C3257-A584-4332-9B7D-8435FB09EB00}">
      <dsp:nvSpPr>
        <dsp:cNvPr id="0" name=""/>
        <dsp:cNvSpPr/>
      </dsp:nvSpPr>
      <dsp:spPr>
        <a:xfrm>
          <a:off x="4091968" y="1869513"/>
          <a:ext cx="991235" cy="99123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9326FC-4BD7-4DB3-9457-92A3581BD688}">
      <dsp:nvSpPr>
        <dsp:cNvPr id="0" name=""/>
        <dsp:cNvSpPr/>
      </dsp:nvSpPr>
      <dsp:spPr>
        <a:xfrm>
          <a:off x="5083203" y="1867035"/>
          <a:ext cx="1486852" cy="991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err="1"/>
            <a:t>Program</a:t>
          </a:r>
          <a:r>
            <a:rPr lang="pt-PT" sz="1600" kern="1200" dirty="0"/>
            <a:t> – </a:t>
          </a:r>
          <a:r>
            <a:rPr lang="pt-PT" sz="1600" kern="1200" dirty="0" err="1"/>
            <a:t>Niagara</a:t>
          </a:r>
          <a:r>
            <a:rPr lang="pt-PT" sz="1600" kern="1200" dirty="0"/>
            <a:t> </a:t>
          </a:r>
          <a:r>
            <a:rPr lang="pt-PT" sz="1600" kern="1200" dirty="0" err="1"/>
            <a:t>College</a:t>
          </a:r>
          <a:r>
            <a:rPr lang="pt-PT" sz="1600" kern="1200" dirty="0"/>
            <a:t> (NOTL campus)</a:t>
          </a:r>
        </a:p>
      </dsp:txBody>
      <dsp:txXfrm>
        <a:off x="5083203" y="1867035"/>
        <a:ext cx="1486852" cy="991235"/>
      </dsp:txXfrm>
    </dsp:sp>
    <dsp:sp modelId="{552B4697-A921-4B4C-BFC1-38B767960ED5}">
      <dsp:nvSpPr>
        <dsp:cNvPr id="0" name=""/>
        <dsp:cNvSpPr/>
      </dsp:nvSpPr>
      <dsp:spPr>
        <a:xfrm>
          <a:off x="1366071" y="3172987"/>
          <a:ext cx="991235" cy="99123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B87D6C-7362-4BBC-80CC-DBFC20CC0956}">
      <dsp:nvSpPr>
        <dsp:cNvPr id="0" name=""/>
        <dsp:cNvSpPr/>
      </dsp:nvSpPr>
      <dsp:spPr>
        <a:xfrm>
          <a:off x="2357307" y="3170509"/>
          <a:ext cx="1486852" cy="991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/>
            <a:t>Habitat - </a:t>
          </a:r>
          <a:r>
            <a:rPr lang="pt-PT" sz="1600" kern="1200" dirty="0" err="1"/>
            <a:t>Wetlands</a:t>
          </a:r>
          <a:endParaRPr lang="pt-PT" sz="1600" kern="1200" dirty="0"/>
        </a:p>
      </dsp:txBody>
      <dsp:txXfrm>
        <a:off x="2357307" y="3170509"/>
        <a:ext cx="1486852" cy="991235"/>
      </dsp:txXfrm>
    </dsp:sp>
    <dsp:sp modelId="{CCEBAC6C-1CA5-480D-AAB8-59818C84AA9B}">
      <dsp:nvSpPr>
        <dsp:cNvPr id="0" name=""/>
        <dsp:cNvSpPr/>
      </dsp:nvSpPr>
      <dsp:spPr>
        <a:xfrm>
          <a:off x="3123" y="4476461"/>
          <a:ext cx="991235" cy="99123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B874FF-A96B-48CC-9BA5-35BE82612627}">
      <dsp:nvSpPr>
        <dsp:cNvPr id="0" name=""/>
        <dsp:cNvSpPr/>
      </dsp:nvSpPr>
      <dsp:spPr>
        <a:xfrm>
          <a:off x="994358" y="4473983"/>
          <a:ext cx="1486852" cy="991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err="1"/>
            <a:t>Awareness</a:t>
          </a:r>
          <a:r>
            <a:rPr lang="pt-PT" sz="1600" kern="1200" dirty="0"/>
            <a:t> &amp; </a:t>
          </a:r>
          <a:r>
            <a:rPr lang="pt-PT" sz="1600" kern="1200" dirty="0" err="1"/>
            <a:t>Community</a:t>
          </a:r>
          <a:r>
            <a:rPr lang="pt-PT" sz="1600" kern="1200" dirty="0"/>
            <a:t> </a:t>
          </a:r>
          <a:r>
            <a:rPr lang="pt-PT" sz="1600" kern="1200" dirty="0" err="1"/>
            <a:t>Engagement</a:t>
          </a:r>
          <a:r>
            <a:rPr lang="pt-PT" sz="1600" kern="1200" dirty="0"/>
            <a:t> – </a:t>
          </a:r>
          <a:r>
            <a:rPr lang="pt-PT" sz="1600" kern="1200" dirty="0" err="1"/>
            <a:t>BioBlitz</a:t>
          </a:r>
          <a:r>
            <a:rPr lang="pt-PT" sz="1600" kern="1200" dirty="0"/>
            <a:t> &amp; GM eco STEM</a:t>
          </a:r>
        </a:p>
      </dsp:txBody>
      <dsp:txXfrm>
        <a:off x="994358" y="4473983"/>
        <a:ext cx="1486852" cy="991235"/>
      </dsp:txXfrm>
    </dsp:sp>
    <dsp:sp modelId="{ACC20A5B-8971-40DA-B18E-179BA963739B}">
      <dsp:nvSpPr>
        <dsp:cNvPr id="0" name=""/>
        <dsp:cNvSpPr/>
      </dsp:nvSpPr>
      <dsp:spPr>
        <a:xfrm>
          <a:off x="2729020" y="4476461"/>
          <a:ext cx="991235" cy="991235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E55CC7-F291-4CE6-93E7-B857BF511B85}">
      <dsp:nvSpPr>
        <dsp:cNvPr id="0" name=""/>
        <dsp:cNvSpPr/>
      </dsp:nvSpPr>
      <dsp:spPr>
        <a:xfrm>
          <a:off x="3720255" y="4473983"/>
          <a:ext cx="1486852" cy="991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err="1"/>
            <a:t>Species</a:t>
          </a:r>
          <a:r>
            <a:rPr lang="pt-PT" sz="1600" kern="1200" dirty="0"/>
            <a:t> – </a:t>
          </a:r>
          <a:r>
            <a:rPr lang="pt-PT" sz="1600" kern="1200" dirty="0" err="1"/>
            <a:t>Avian</a:t>
          </a:r>
          <a:r>
            <a:rPr lang="pt-PT" sz="1600" kern="1200" dirty="0"/>
            <a:t>, </a:t>
          </a:r>
          <a:r>
            <a:rPr lang="pt-PT" sz="1600" kern="1200" dirty="0" err="1"/>
            <a:t>Reptiles</a:t>
          </a:r>
          <a:r>
            <a:rPr lang="pt-PT" sz="1600" kern="1200" dirty="0"/>
            <a:t> &amp; </a:t>
          </a:r>
          <a:r>
            <a:rPr lang="pt-PT" sz="1600" kern="1200" dirty="0" err="1"/>
            <a:t>Amphibians</a:t>
          </a:r>
          <a:endParaRPr lang="pt-PT" sz="1600" kern="1200" dirty="0"/>
        </a:p>
      </dsp:txBody>
      <dsp:txXfrm>
        <a:off x="3720255" y="4473983"/>
        <a:ext cx="1486852" cy="991235"/>
      </dsp:txXfrm>
    </dsp:sp>
    <dsp:sp modelId="{5A2C6887-D3BD-4097-9F53-74193FB19A01}">
      <dsp:nvSpPr>
        <dsp:cNvPr id="0" name=""/>
        <dsp:cNvSpPr/>
      </dsp:nvSpPr>
      <dsp:spPr>
        <a:xfrm>
          <a:off x="6817865" y="3172987"/>
          <a:ext cx="991235" cy="991235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A61270-6149-41BB-89ED-1E41AAA6CD70}">
      <dsp:nvSpPr>
        <dsp:cNvPr id="0" name=""/>
        <dsp:cNvSpPr/>
      </dsp:nvSpPr>
      <dsp:spPr>
        <a:xfrm>
          <a:off x="7809100" y="3170509"/>
          <a:ext cx="1486852" cy="991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/>
            <a:t>Habitat - </a:t>
          </a:r>
          <a:r>
            <a:rPr lang="pt-PT" sz="1600" kern="1200" dirty="0" err="1"/>
            <a:t>Landscaped</a:t>
          </a:r>
          <a:endParaRPr lang="pt-PT" sz="1600" kern="1200" dirty="0"/>
        </a:p>
      </dsp:txBody>
      <dsp:txXfrm>
        <a:off x="7809100" y="3170509"/>
        <a:ext cx="1486852" cy="991235"/>
      </dsp:txXfrm>
    </dsp:sp>
    <dsp:sp modelId="{1E0B740B-DBAA-490D-A7B7-8B0545A7D400}">
      <dsp:nvSpPr>
        <dsp:cNvPr id="0" name=""/>
        <dsp:cNvSpPr/>
      </dsp:nvSpPr>
      <dsp:spPr>
        <a:xfrm>
          <a:off x="5454916" y="4476461"/>
          <a:ext cx="991235" cy="991235"/>
        </a:xfrm>
        <a:prstGeom prst="ellipse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5B1BD-4647-4640-9A59-BDDFF02BF2C7}">
      <dsp:nvSpPr>
        <dsp:cNvPr id="0" name=""/>
        <dsp:cNvSpPr/>
      </dsp:nvSpPr>
      <dsp:spPr>
        <a:xfrm>
          <a:off x="6446152" y="4473983"/>
          <a:ext cx="1486852" cy="991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err="1"/>
            <a:t>Species</a:t>
          </a:r>
          <a:r>
            <a:rPr lang="pt-PT" sz="1600" kern="1200" dirty="0"/>
            <a:t> – </a:t>
          </a:r>
          <a:r>
            <a:rPr lang="pt-PT" sz="1600" kern="1200" dirty="0" err="1"/>
            <a:t>Pollinators</a:t>
          </a:r>
          <a:endParaRPr lang="pt-PT" sz="1600" kern="1200" dirty="0"/>
        </a:p>
      </dsp:txBody>
      <dsp:txXfrm>
        <a:off x="6446152" y="4473983"/>
        <a:ext cx="1486852" cy="991235"/>
      </dsp:txXfrm>
    </dsp:sp>
    <dsp:sp modelId="{8F6D1AFC-164E-498A-A174-E81677E8B67D}">
      <dsp:nvSpPr>
        <dsp:cNvPr id="0" name=""/>
        <dsp:cNvSpPr/>
      </dsp:nvSpPr>
      <dsp:spPr>
        <a:xfrm>
          <a:off x="8180813" y="4476461"/>
          <a:ext cx="991235" cy="991235"/>
        </a:xfrm>
        <a:prstGeom prst="ellipse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C499BF-3904-4205-A453-BF8A7B17ACCC}">
      <dsp:nvSpPr>
        <dsp:cNvPr id="0" name=""/>
        <dsp:cNvSpPr/>
      </dsp:nvSpPr>
      <dsp:spPr>
        <a:xfrm>
          <a:off x="9172048" y="4473983"/>
          <a:ext cx="1486852" cy="991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err="1"/>
            <a:t>Awareness</a:t>
          </a:r>
          <a:r>
            <a:rPr lang="pt-PT" sz="1600" kern="1200" dirty="0"/>
            <a:t> &amp; </a:t>
          </a:r>
          <a:r>
            <a:rPr lang="pt-PT" sz="1600" kern="1200" dirty="0" err="1"/>
            <a:t>Community</a:t>
          </a:r>
          <a:r>
            <a:rPr lang="pt-PT" sz="1600" kern="1200" dirty="0"/>
            <a:t> </a:t>
          </a:r>
          <a:r>
            <a:rPr lang="pt-PT" sz="1600" kern="1200" dirty="0" err="1"/>
            <a:t>Engagement</a:t>
          </a:r>
          <a:r>
            <a:rPr lang="pt-PT" sz="1600" kern="1200" dirty="0"/>
            <a:t> – </a:t>
          </a:r>
          <a:r>
            <a:rPr lang="pt-PT" sz="1600" kern="1200" dirty="0" err="1"/>
            <a:t>Pollinator</a:t>
          </a:r>
          <a:r>
            <a:rPr lang="pt-PT" sz="1600" kern="1200" dirty="0"/>
            <a:t> </a:t>
          </a:r>
          <a:r>
            <a:rPr lang="pt-PT" sz="1600" kern="1200" dirty="0" err="1"/>
            <a:t>Week</a:t>
          </a:r>
          <a:endParaRPr lang="pt-PT" sz="1600" kern="1200" dirty="0"/>
        </a:p>
      </dsp:txBody>
      <dsp:txXfrm>
        <a:off x="9172048" y="4473983"/>
        <a:ext cx="1486852" cy="9912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0926F-D9D5-4024-BBA6-32E1C9A135E9}">
      <dsp:nvSpPr>
        <dsp:cNvPr id="0" name=""/>
        <dsp:cNvSpPr/>
      </dsp:nvSpPr>
      <dsp:spPr>
        <a:xfrm>
          <a:off x="826659" y="612311"/>
          <a:ext cx="1257725" cy="125772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E157C9-C00C-4D69-A3B2-B229B0FEB933}">
      <dsp:nvSpPr>
        <dsp:cNvPr id="0" name=""/>
        <dsp:cNvSpPr/>
      </dsp:nvSpPr>
      <dsp:spPr>
        <a:xfrm>
          <a:off x="1094699" y="880351"/>
          <a:ext cx="721645" cy="721645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861D3A-B3F4-4BE2-B45B-A218A29A4C79}">
      <dsp:nvSpPr>
        <dsp:cNvPr id="0" name=""/>
        <dsp:cNvSpPr/>
      </dsp:nvSpPr>
      <dsp:spPr>
        <a:xfrm>
          <a:off x="424599" y="2261788"/>
          <a:ext cx="206184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t-PT" sz="2800" kern="1200" cap="none" dirty="0" err="1"/>
            <a:t>Experience</a:t>
          </a:r>
          <a:endParaRPr lang="en-US" sz="2800" kern="1200" cap="none" dirty="0"/>
        </a:p>
      </dsp:txBody>
      <dsp:txXfrm>
        <a:off x="424599" y="2261788"/>
        <a:ext cx="2061845" cy="720000"/>
      </dsp:txXfrm>
    </dsp:sp>
    <dsp:sp modelId="{F3C1E733-8686-4186-A86C-4EFFACBB2FF2}">
      <dsp:nvSpPr>
        <dsp:cNvPr id="0" name=""/>
        <dsp:cNvSpPr/>
      </dsp:nvSpPr>
      <dsp:spPr>
        <a:xfrm>
          <a:off x="3249328" y="612311"/>
          <a:ext cx="1257725" cy="1257725"/>
        </a:xfrm>
        <a:prstGeom prst="ellipse">
          <a:avLst/>
        </a:prstGeom>
        <a:solidFill>
          <a:schemeClr val="accent5">
            <a:hueOff val="6371560"/>
            <a:satOff val="-13612"/>
            <a:lumOff val="-5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BD8570-D0F8-4AB2-A070-109D11FDCEB3}">
      <dsp:nvSpPr>
        <dsp:cNvPr id="0" name=""/>
        <dsp:cNvSpPr/>
      </dsp:nvSpPr>
      <dsp:spPr>
        <a:xfrm>
          <a:off x="3517367" y="880351"/>
          <a:ext cx="721645" cy="7216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B4D60A-0F18-49C0-9370-2642D0FA31D9}">
      <dsp:nvSpPr>
        <dsp:cNvPr id="0" name=""/>
        <dsp:cNvSpPr/>
      </dsp:nvSpPr>
      <dsp:spPr>
        <a:xfrm>
          <a:off x="2847268" y="2261788"/>
          <a:ext cx="206184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t-PT" sz="2800" kern="1200" cap="none" dirty="0" err="1"/>
            <a:t>Networking</a:t>
          </a:r>
          <a:endParaRPr lang="en-US" sz="2800" kern="1200" cap="none" dirty="0"/>
        </a:p>
      </dsp:txBody>
      <dsp:txXfrm>
        <a:off x="2847268" y="2261788"/>
        <a:ext cx="2061845" cy="720000"/>
      </dsp:txXfrm>
    </dsp:sp>
    <dsp:sp modelId="{C5075D86-3A53-4896-A4EA-E71D77DAC874}">
      <dsp:nvSpPr>
        <dsp:cNvPr id="0" name=""/>
        <dsp:cNvSpPr/>
      </dsp:nvSpPr>
      <dsp:spPr>
        <a:xfrm>
          <a:off x="5671996" y="612311"/>
          <a:ext cx="1257725" cy="1257725"/>
        </a:xfrm>
        <a:prstGeom prst="ellipse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749591-8B70-4D75-B1C9-904ADA52C593}">
      <dsp:nvSpPr>
        <dsp:cNvPr id="0" name=""/>
        <dsp:cNvSpPr/>
      </dsp:nvSpPr>
      <dsp:spPr>
        <a:xfrm>
          <a:off x="5940036" y="880351"/>
          <a:ext cx="721645" cy="7216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44745-F440-4CE1-B1BB-85287DFDD670}">
      <dsp:nvSpPr>
        <dsp:cNvPr id="0" name=""/>
        <dsp:cNvSpPr/>
      </dsp:nvSpPr>
      <dsp:spPr>
        <a:xfrm>
          <a:off x="5269936" y="2261788"/>
          <a:ext cx="206184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t-PT" sz="2800" kern="1200" cap="none" dirty="0" err="1"/>
            <a:t>Bee</a:t>
          </a:r>
          <a:r>
            <a:rPr lang="pt-PT" sz="2800" kern="1200" cap="none" dirty="0"/>
            <a:t> Campus!</a:t>
          </a:r>
          <a:endParaRPr lang="en-US" sz="2800" kern="1200" cap="none" dirty="0"/>
        </a:p>
      </dsp:txBody>
      <dsp:txXfrm>
        <a:off x="5269936" y="2261788"/>
        <a:ext cx="2061845" cy="720000"/>
      </dsp:txXfrm>
    </dsp:sp>
    <dsp:sp modelId="{ABCF1CAF-19DB-461D-B293-2CB351ABCD38}">
      <dsp:nvSpPr>
        <dsp:cNvPr id="0" name=""/>
        <dsp:cNvSpPr/>
      </dsp:nvSpPr>
      <dsp:spPr>
        <a:xfrm>
          <a:off x="8094664" y="612311"/>
          <a:ext cx="1257725" cy="1257725"/>
        </a:xfrm>
        <a:prstGeom prst="ellipse">
          <a:avLst/>
        </a:prstGeom>
        <a:solidFill>
          <a:schemeClr val="accent5">
            <a:hueOff val="19114680"/>
            <a:satOff val="-40837"/>
            <a:lumOff val="-17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69E4F0-38A9-41A2-8E22-C7A257E8B706}">
      <dsp:nvSpPr>
        <dsp:cNvPr id="0" name=""/>
        <dsp:cNvSpPr/>
      </dsp:nvSpPr>
      <dsp:spPr>
        <a:xfrm>
          <a:off x="8362704" y="880351"/>
          <a:ext cx="721645" cy="7216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B0DBA5-7164-4DFF-8230-9FD587447D7D}">
      <dsp:nvSpPr>
        <dsp:cNvPr id="0" name=""/>
        <dsp:cNvSpPr/>
      </dsp:nvSpPr>
      <dsp:spPr>
        <a:xfrm>
          <a:off x="7692604" y="2261788"/>
          <a:ext cx="206184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t-PT" sz="2800" kern="1200" cap="none" dirty="0"/>
            <a:t>Future WHC</a:t>
          </a:r>
          <a:endParaRPr lang="en-US" sz="2800" kern="1200" cap="none" dirty="0"/>
        </a:p>
      </dsp:txBody>
      <dsp:txXfrm>
        <a:off x="7692604" y="2261788"/>
        <a:ext cx="2061845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ABD56E-04A0-434D-A772-BE5D0C702392}">
      <dsp:nvSpPr>
        <dsp:cNvPr id="0" name=""/>
        <dsp:cNvSpPr/>
      </dsp:nvSpPr>
      <dsp:spPr>
        <a:xfrm>
          <a:off x="991607" y="827721"/>
          <a:ext cx="927830" cy="927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C18667-7BD8-4DAC-A22A-797548D9D929}">
      <dsp:nvSpPr>
        <dsp:cNvPr id="0" name=""/>
        <dsp:cNvSpPr/>
      </dsp:nvSpPr>
      <dsp:spPr>
        <a:xfrm>
          <a:off x="424599" y="2046378"/>
          <a:ext cx="206184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err="1"/>
            <a:t>Working</a:t>
          </a:r>
          <a:r>
            <a:rPr lang="pt-PT" sz="1600" kern="1200" dirty="0"/>
            <a:t> </a:t>
          </a:r>
          <a:r>
            <a:rPr lang="pt-PT" sz="1600" kern="1200" dirty="0" err="1"/>
            <a:t>groups</a:t>
          </a:r>
          <a:r>
            <a:rPr lang="pt-PT" sz="1600" kern="1200" dirty="0"/>
            <a:t> are </a:t>
          </a:r>
          <a:r>
            <a:rPr lang="pt-PT" sz="1600" kern="1200" dirty="0" err="1"/>
            <a:t>effective</a:t>
          </a:r>
          <a:endParaRPr lang="en-US" sz="1600" kern="1200" dirty="0"/>
        </a:p>
      </dsp:txBody>
      <dsp:txXfrm>
        <a:off x="424599" y="2046378"/>
        <a:ext cx="2061845" cy="720000"/>
      </dsp:txXfrm>
    </dsp:sp>
    <dsp:sp modelId="{25120AC5-13E4-47C2-B771-A6C23A04E1C9}">
      <dsp:nvSpPr>
        <dsp:cNvPr id="0" name=""/>
        <dsp:cNvSpPr/>
      </dsp:nvSpPr>
      <dsp:spPr>
        <a:xfrm>
          <a:off x="3414275" y="827721"/>
          <a:ext cx="927830" cy="927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F7593F-CCC2-4EBC-B2AF-249B10190E5D}">
      <dsp:nvSpPr>
        <dsp:cNvPr id="0" name=""/>
        <dsp:cNvSpPr/>
      </dsp:nvSpPr>
      <dsp:spPr>
        <a:xfrm>
          <a:off x="2847268" y="2046378"/>
          <a:ext cx="206184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/>
            <a:t>Data </a:t>
          </a:r>
          <a:r>
            <a:rPr lang="pt-PT" sz="1600" kern="1200" dirty="0" err="1"/>
            <a:t>gathering</a:t>
          </a:r>
          <a:r>
            <a:rPr lang="pt-PT" sz="1600" kern="1200" dirty="0"/>
            <a:t> </a:t>
          </a:r>
          <a:r>
            <a:rPr lang="pt-PT" sz="1600" kern="1200" dirty="0" err="1"/>
            <a:t>is</a:t>
          </a:r>
          <a:r>
            <a:rPr lang="pt-PT" sz="1600" kern="1200" dirty="0"/>
            <a:t> </a:t>
          </a:r>
          <a:r>
            <a:rPr lang="pt-PT" sz="1600" kern="1200" dirty="0" err="1"/>
            <a:t>very</a:t>
          </a:r>
          <a:r>
            <a:rPr lang="pt-PT" sz="1600" kern="1200" dirty="0"/>
            <a:t> </a:t>
          </a:r>
          <a:r>
            <a:rPr lang="pt-PT" sz="1600" kern="1200" dirty="0" err="1"/>
            <a:t>difficult</a:t>
          </a:r>
          <a:endParaRPr lang="en-US" sz="1600" kern="1200" dirty="0"/>
        </a:p>
      </dsp:txBody>
      <dsp:txXfrm>
        <a:off x="2847268" y="2046378"/>
        <a:ext cx="2061845" cy="720000"/>
      </dsp:txXfrm>
    </dsp:sp>
    <dsp:sp modelId="{406B307F-596C-4EAA-B156-D680997B6D5D}">
      <dsp:nvSpPr>
        <dsp:cNvPr id="0" name=""/>
        <dsp:cNvSpPr/>
      </dsp:nvSpPr>
      <dsp:spPr>
        <a:xfrm>
          <a:off x="5836943" y="827721"/>
          <a:ext cx="927830" cy="927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92DEA4-1BC4-46C9-B767-C6754E3B8AFE}">
      <dsp:nvSpPr>
        <dsp:cNvPr id="0" name=""/>
        <dsp:cNvSpPr/>
      </dsp:nvSpPr>
      <dsp:spPr>
        <a:xfrm>
          <a:off x="5269936" y="2046378"/>
          <a:ext cx="206184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/>
            <a:t>People are busy</a:t>
          </a:r>
          <a:endParaRPr lang="en-US" sz="1600" kern="1200"/>
        </a:p>
      </dsp:txBody>
      <dsp:txXfrm>
        <a:off x="5269936" y="2046378"/>
        <a:ext cx="2061845" cy="720000"/>
      </dsp:txXfrm>
    </dsp:sp>
    <dsp:sp modelId="{D473D8FD-FCFF-4BDA-984B-20842B6F8D6B}">
      <dsp:nvSpPr>
        <dsp:cNvPr id="0" name=""/>
        <dsp:cNvSpPr/>
      </dsp:nvSpPr>
      <dsp:spPr>
        <a:xfrm>
          <a:off x="8259612" y="827721"/>
          <a:ext cx="927830" cy="927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8286BB-EDA6-483C-AE10-2A19AAA16DA1}">
      <dsp:nvSpPr>
        <dsp:cNvPr id="0" name=""/>
        <dsp:cNvSpPr/>
      </dsp:nvSpPr>
      <dsp:spPr>
        <a:xfrm>
          <a:off x="7692604" y="2046378"/>
          <a:ext cx="206184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/>
            <a:t>Always keep plans and end goal in mind!</a:t>
          </a:r>
          <a:endParaRPr lang="en-US" sz="1600" kern="1200"/>
        </a:p>
      </dsp:txBody>
      <dsp:txXfrm>
        <a:off x="7692604" y="2046378"/>
        <a:ext cx="2061845" cy="720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0B0161-FA91-4B01-A4E3-04489A367DC6}">
      <dsp:nvSpPr>
        <dsp:cNvPr id="0" name=""/>
        <dsp:cNvSpPr/>
      </dsp:nvSpPr>
      <dsp:spPr>
        <a:xfrm>
          <a:off x="0" y="584041"/>
          <a:ext cx="10179050" cy="1078230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F7DC90-34F6-4818-8AB1-AF80C3466324}">
      <dsp:nvSpPr>
        <dsp:cNvPr id="0" name=""/>
        <dsp:cNvSpPr/>
      </dsp:nvSpPr>
      <dsp:spPr>
        <a:xfrm>
          <a:off x="326164" y="826642"/>
          <a:ext cx="593026" cy="5930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A0A449-5E7E-4993-B52C-91CD9A403A04}">
      <dsp:nvSpPr>
        <dsp:cNvPr id="0" name=""/>
        <dsp:cNvSpPr/>
      </dsp:nvSpPr>
      <dsp:spPr>
        <a:xfrm>
          <a:off x="1245355" y="584041"/>
          <a:ext cx="8933694" cy="1078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113" tIns="114113" rIns="114113" bIns="114113" numCol="1" spcCol="1270" anchor="ctr" anchorCtr="0">
          <a:noAutofit/>
        </a:bodyPr>
        <a:lstStyle/>
        <a:p>
          <a:pPr lvl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2500" kern="1200" dirty="0"/>
            <a:t>Data </a:t>
          </a:r>
          <a:r>
            <a:rPr lang="pt-PT" sz="2500" kern="1200" dirty="0" err="1"/>
            <a:t>centralization</a:t>
          </a:r>
          <a:r>
            <a:rPr lang="pt-PT" sz="2500" kern="1200" dirty="0"/>
            <a:t> </a:t>
          </a:r>
          <a:r>
            <a:rPr lang="pt-PT" sz="2500" kern="1200" dirty="0" err="1"/>
            <a:t>makes</a:t>
          </a:r>
          <a:r>
            <a:rPr lang="pt-PT" sz="2500" kern="1200" dirty="0"/>
            <a:t> </a:t>
          </a:r>
          <a:r>
            <a:rPr lang="pt-PT" sz="2500" kern="1200" dirty="0" err="1"/>
            <a:t>project</a:t>
          </a:r>
          <a:r>
            <a:rPr lang="pt-PT" sz="2500" kern="1200" dirty="0"/>
            <a:t> </a:t>
          </a:r>
          <a:r>
            <a:rPr lang="pt-PT" sz="2500" kern="1200" dirty="0" err="1"/>
            <a:t>continuity</a:t>
          </a:r>
          <a:r>
            <a:rPr lang="pt-PT" sz="2500" kern="1200" dirty="0"/>
            <a:t> </a:t>
          </a:r>
          <a:r>
            <a:rPr lang="pt-PT" sz="2500" kern="1200" dirty="0" err="1"/>
            <a:t>better</a:t>
          </a:r>
          <a:endParaRPr lang="en-US" sz="2500" kern="1200" dirty="0"/>
        </a:p>
      </dsp:txBody>
      <dsp:txXfrm>
        <a:off x="1245355" y="584041"/>
        <a:ext cx="8933694" cy="1078230"/>
      </dsp:txXfrm>
    </dsp:sp>
    <dsp:sp modelId="{DC5C1D04-0EAD-4D00-9E62-4B3A49ED0E36}">
      <dsp:nvSpPr>
        <dsp:cNvPr id="0" name=""/>
        <dsp:cNvSpPr/>
      </dsp:nvSpPr>
      <dsp:spPr>
        <a:xfrm>
          <a:off x="0" y="1931828"/>
          <a:ext cx="10179050" cy="1078230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D4149C-7967-4C1D-B5A3-B6A0C5A8DFFA}">
      <dsp:nvSpPr>
        <dsp:cNvPr id="0" name=""/>
        <dsp:cNvSpPr/>
      </dsp:nvSpPr>
      <dsp:spPr>
        <a:xfrm>
          <a:off x="326164" y="2174430"/>
          <a:ext cx="593026" cy="5930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B20C68-2DB8-409E-99A4-6086EE0DB8BD}">
      <dsp:nvSpPr>
        <dsp:cNvPr id="0" name=""/>
        <dsp:cNvSpPr/>
      </dsp:nvSpPr>
      <dsp:spPr>
        <a:xfrm>
          <a:off x="1245355" y="1931828"/>
          <a:ext cx="8933694" cy="1078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113" tIns="114113" rIns="114113" bIns="114113" numCol="1" spcCol="1270" anchor="ctr" anchorCtr="0">
          <a:noAutofit/>
        </a:bodyPr>
        <a:lstStyle/>
        <a:p>
          <a:pPr lvl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2500" kern="1200" dirty="0" err="1"/>
            <a:t>Working</a:t>
          </a:r>
          <a:r>
            <a:rPr lang="pt-PT" sz="2500" kern="1200" dirty="0"/>
            <a:t> </a:t>
          </a:r>
          <a:r>
            <a:rPr lang="pt-PT" sz="2500" kern="1200" dirty="0" err="1"/>
            <a:t>groups</a:t>
          </a:r>
          <a:r>
            <a:rPr lang="pt-PT" sz="2500" kern="1200" dirty="0"/>
            <a:t>!</a:t>
          </a:r>
          <a:endParaRPr lang="en-US" sz="2500" kern="1200" dirty="0"/>
        </a:p>
      </dsp:txBody>
      <dsp:txXfrm>
        <a:off x="1245355" y="1931828"/>
        <a:ext cx="8933694" cy="1078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E110CC9-A03E-40F5-A56D-0E05C5FF6EFC}" type="datetimeFigureOut">
              <a:rPr lang="pt-PT" smtClean="0"/>
              <a:t>20/05/2021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B560284-6993-4654-8405-7DBB7A704460}" type="slidenum">
              <a:rPr lang="pt-PT" smtClean="0"/>
              <a:t>‹#›</a:t>
            </a:fld>
            <a:endParaRPr lang="pt-PT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9362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0CC9-A03E-40F5-A56D-0E05C5FF6EFC}" type="datetimeFigureOut">
              <a:rPr lang="pt-PT" smtClean="0"/>
              <a:t>20/05/2021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60284-6993-4654-8405-7DBB7A70446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2400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0CC9-A03E-40F5-A56D-0E05C5FF6EFC}" type="datetimeFigureOut">
              <a:rPr lang="pt-PT" smtClean="0"/>
              <a:t>20/05/2021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60284-6993-4654-8405-7DBB7A70446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91929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0CC9-A03E-40F5-A56D-0E05C5FF6EFC}" type="datetimeFigureOut">
              <a:rPr lang="pt-PT" smtClean="0"/>
              <a:t>20/05/2021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60284-6993-4654-8405-7DBB7A70446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5960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E110CC9-A03E-40F5-A56D-0E05C5FF6EFC}" type="datetimeFigureOut">
              <a:rPr lang="pt-PT" smtClean="0"/>
              <a:t>20/05/2021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B560284-6993-4654-8405-7DBB7A704460}" type="slidenum">
              <a:rPr lang="pt-PT" smtClean="0"/>
              <a:t>‹#›</a:t>
            </a:fld>
            <a:endParaRPr lang="pt-PT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354458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0CC9-A03E-40F5-A56D-0E05C5FF6EFC}" type="datetimeFigureOut">
              <a:rPr lang="pt-PT" smtClean="0"/>
              <a:t>20/05/2021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60284-6993-4654-8405-7DBB7A70446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6651615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0CC9-A03E-40F5-A56D-0E05C5FF6EFC}" type="datetimeFigureOut">
              <a:rPr lang="pt-PT" smtClean="0"/>
              <a:t>20/05/2021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60284-6993-4654-8405-7DBB7A70446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964470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0CC9-A03E-40F5-A56D-0E05C5FF6EFC}" type="datetimeFigureOut">
              <a:rPr lang="pt-PT" smtClean="0"/>
              <a:t>20/05/2021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60284-6993-4654-8405-7DBB7A70446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42143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0CC9-A03E-40F5-A56D-0E05C5FF6EFC}" type="datetimeFigureOut">
              <a:rPr lang="pt-PT" smtClean="0"/>
              <a:t>20/05/2021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60284-6993-4654-8405-7DBB7A70446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7805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1E110CC9-A03E-40F5-A56D-0E05C5FF6EFC}" type="datetimeFigureOut">
              <a:rPr lang="pt-PT" smtClean="0"/>
              <a:t>20/05/2021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B560284-6993-4654-8405-7DBB7A704460}" type="slidenum">
              <a:rPr lang="pt-PT" smtClean="0"/>
              <a:t>‹#›</a:t>
            </a:fld>
            <a:endParaRPr lang="pt-PT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880329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1E110CC9-A03E-40F5-A56D-0E05C5FF6EFC}" type="datetimeFigureOut">
              <a:rPr lang="pt-PT" smtClean="0"/>
              <a:t>20/05/2021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B560284-6993-4654-8405-7DBB7A70446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9001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E110CC9-A03E-40F5-A56D-0E05C5FF6EFC}" type="datetimeFigureOut">
              <a:rPr lang="pt-PT" smtClean="0"/>
              <a:t>20/05/2021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B560284-6993-4654-8405-7DBB7A704460}" type="slidenum">
              <a:rPr lang="pt-PT" smtClean="0"/>
              <a:t>‹#›</a:t>
            </a:fld>
            <a:endParaRPr lang="pt-PT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16991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4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6" name="Rectangle 38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47" name="Rectangle 40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2F41A95-A71D-4261-A8AF-DD57F5E66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5825" y="1711596"/>
            <a:ext cx="4515598" cy="45321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spc="200">
                <a:solidFill>
                  <a:srgbClr val="2A1A00"/>
                </a:solidFill>
              </a:rPr>
              <a:t>Bee Campus and Wildlife Habitat Council Certifications</a:t>
            </a:r>
            <a:endParaRPr lang="en-US" sz="4400" spc="200" dirty="0">
              <a:solidFill>
                <a:srgbClr val="2A1A0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C7102A0-A0A0-4810-A5A9-7D2AEBD72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4112" y="1214532"/>
            <a:ext cx="5561900" cy="45666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lnSpc>
                <a:spcPct val="110000"/>
              </a:lnSpc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P. Moura</a:t>
            </a:r>
          </a:p>
          <a:p>
            <a:pPr indent="-228600" algn="l">
              <a:lnSpc>
                <a:spcPct val="110000"/>
              </a:lnSpc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2019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0" name="Picture 8" descr="Image result for niagara college">
            <a:extLst>
              <a:ext uri="{FF2B5EF4-FFF2-40B4-BE49-F238E27FC236}">
                <a16:creationId xmlns:a16="http://schemas.microsoft.com/office/drawing/2014/main" id="{EDCB5807-2525-4555-B2B6-CD945330C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13" y="208095"/>
            <a:ext cx="1768231" cy="95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912AE-C578-45D2-BB51-8C0DF24F0AB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91" y="0"/>
            <a:ext cx="59222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433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2F3DD5F-6CEA-47B8-A1B5-28409BE98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pt-PT" dirty="0" err="1"/>
              <a:t>Recommendations</a:t>
            </a:r>
            <a:endParaRPr lang="pt-PT" dirty="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Marcador de Posição de Conteúdo 2">
            <a:extLst>
              <a:ext uri="{FF2B5EF4-FFF2-40B4-BE49-F238E27FC236}">
                <a16:creationId xmlns:a16="http://schemas.microsoft.com/office/drawing/2014/main" id="{5266C690-D712-455F-96C5-FF530A910D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2439474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849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10B0161-FA91-4B01-A4E3-04489A367D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D10B0161-FA91-4B01-A4E3-04489A367D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F7DC90-34F6-4818-8AB1-AF80C34663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90F7DC90-34F6-4818-8AB1-AF80C34663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4A0A449-5E7E-4993-B52C-91CD9A403A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dgm id="{C4A0A449-5E7E-4993-B52C-91CD9A403A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7D4149C-7967-4C1D-B5A3-B6A0C5A8D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07D4149C-7967-4C1D-B5A3-B6A0C5A8DF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5C1D04-0EAD-4D00-9E62-4B3A49ED0E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DC5C1D04-0EAD-4D00-9E62-4B3A49ED0E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B20C68-2DB8-409E-99A4-6086EE0DB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graphicEl>
                                              <a:dgm id="{0BB20C68-2DB8-409E-99A4-6086EE0DB8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Freeform 6">
            <a:extLst>
              <a:ext uri="{FF2B5EF4-FFF2-40B4-BE49-F238E27FC236}">
                <a16:creationId xmlns:a16="http://schemas.microsoft.com/office/drawing/2014/main" id="{BB8C1D0E-0B06-46C9-A8BD-A8E13FF993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7D1ADC4A-8537-4084-99C7-F8D378A640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149" name="Picture 2" descr="https://donate.niagaracollege.ca/wp-content/uploads/2015/03/notl-campus.jpg">
            <a:extLst>
              <a:ext uri="{FF2B5EF4-FFF2-40B4-BE49-F238E27FC236}">
                <a16:creationId xmlns:a16="http://schemas.microsoft.com/office/drawing/2014/main" id="{321A3FA3-FB9A-4450-BE56-09B2A2ECAF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" r="9037" b="-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B72D289C-3FA2-4E6E-964E-B52C692AA3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4464" y="0"/>
            <a:ext cx="10777537" cy="6858000"/>
          </a:xfrm>
          <a:custGeom>
            <a:avLst/>
            <a:gdLst>
              <a:gd name="connsiteX0" fmla="*/ 0 w 10777537"/>
              <a:gd name="connsiteY0" fmla="*/ 0 h 6858000"/>
              <a:gd name="connsiteX1" fmla="*/ 10777537 w 10777537"/>
              <a:gd name="connsiteY1" fmla="*/ 0 h 6858000"/>
              <a:gd name="connsiteX2" fmla="*/ 10777537 w 10777537"/>
              <a:gd name="connsiteY2" fmla="*/ 6858000 h 6858000"/>
              <a:gd name="connsiteX3" fmla="*/ 0 w 10777537"/>
              <a:gd name="connsiteY3" fmla="*/ 6858000 h 6858000"/>
              <a:gd name="connsiteX4" fmla="*/ 23812 w 10777537"/>
              <a:gd name="connsiteY4" fmla="*/ 6769100 h 6858000"/>
              <a:gd name="connsiteX5" fmla="*/ 47625 w 10777537"/>
              <a:gd name="connsiteY5" fmla="*/ 6681788 h 6858000"/>
              <a:gd name="connsiteX6" fmla="*/ 74612 w 10777537"/>
              <a:gd name="connsiteY6" fmla="*/ 6596063 h 6858000"/>
              <a:gd name="connsiteX7" fmla="*/ 104775 w 10777537"/>
              <a:gd name="connsiteY7" fmla="*/ 6513513 h 6858000"/>
              <a:gd name="connsiteX8" fmla="*/ 141287 w 10777537"/>
              <a:gd name="connsiteY8" fmla="*/ 6435725 h 6858000"/>
              <a:gd name="connsiteX9" fmla="*/ 184150 w 10777537"/>
              <a:gd name="connsiteY9" fmla="*/ 6362700 h 6858000"/>
              <a:gd name="connsiteX10" fmla="*/ 230188 w 10777537"/>
              <a:gd name="connsiteY10" fmla="*/ 6300788 h 6858000"/>
              <a:gd name="connsiteX11" fmla="*/ 282575 w 10777537"/>
              <a:gd name="connsiteY11" fmla="*/ 6243638 h 6858000"/>
              <a:gd name="connsiteX12" fmla="*/ 339725 w 10777537"/>
              <a:gd name="connsiteY12" fmla="*/ 6188075 h 6858000"/>
              <a:gd name="connsiteX13" fmla="*/ 403225 w 10777537"/>
              <a:gd name="connsiteY13" fmla="*/ 6134100 h 6858000"/>
              <a:gd name="connsiteX14" fmla="*/ 466725 w 10777537"/>
              <a:gd name="connsiteY14" fmla="*/ 6084888 h 6858000"/>
              <a:gd name="connsiteX15" fmla="*/ 533400 w 10777537"/>
              <a:gd name="connsiteY15" fmla="*/ 6032500 h 6858000"/>
              <a:gd name="connsiteX16" fmla="*/ 601663 w 10777537"/>
              <a:gd name="connsiteY16" fmla="*/ 5983288 h 6858000"/>
              <a:gd name="connsiteX17" fmla="*/ 666750 w 10777537"/>
              <a:gd name="connsiteY17" fmla="*/ 5930900 h 6858000"/>
              <a:gd name="connsiteX18" fmla="*/ 731838 w 10777537"/>
              <a:gd name="connsiteY18" fmla="*/ 5878513 h 6858000"/>
              <a:gd name="connsiteX19" fmla="*/ 792163 w 10777537"/>
              <a:gd name="connsiteY19" fmla="*/ 5824538 h 6858000"/>
              <a:gd name="connsiteX20" fmla="*/ 847725 w 10777537"/>
              <a:gd name="connsiteY20" fmla="*/ 5767388 h 6858000"/>
              <a:gd name="connsiteX21" fmla="*/ 896938 w 10777537"/>
              <a:gd name="connsiteY21" fmla="*/ 5707063 h 6858000"/>
              <a:gd name="connsiteX22" fmla="*/ 941388 w 10777537"/>
              <a:gd name="connsiteY22" fmla="*/ 5643563 h 6858000"/>
              <a:gd name="connsiteX23" fmla="*/ 974725 w 10777537"/>
              <a:gd name="connsiteY23" fmla="*/ 5575300 h 6858000"/>
              <a:gd name="connsiteX24" fmla="*/ 1000125 w 10777537"/>
              <a:gd name="connsiteY24" fmla="*/ 5499100 h 6858000"/>
              <a:gd name="connsiteX25" fmla="*/ 1014413 w 10777537"/>
              <a:gd name="connsiteY25" fmla="*/ 5418138 h 6858000"/>
              <a:gd name="connsiteX26" fmla="*/ 1020763 w 10777537"/>
              <a:gd name="connsiteY26" fmla="*/ 5334000 h 6858000"/>
              <a:gd name="connsiteX27" fmla="*/ 1020763 w 10777537"/>
              <a:gd name="connsiteY27" fmla="*/ 5249863 h 6858000"/>
              <a:gd name="connsiteX28" fmla="*/ 1014413 w 10777537"/>
              <a:gd name="connsiteY28" fmla="*/ 5162550 h 6858000"/>
              <a:gd name="connsiteX29" fmla="*/ 1003300 w 10777537"/>
              <a:gd name="connsiteY29" fmla="*/ 5072063 h 6858000"/>
              <a:gd name="connsiteX30" fmla="*/ 990600 w 10777537"/>
              <a:gd name="connsiteY30" fmla="*/ 4983163 h 6858000"/>
              <a:gd name="connsiteX31" fmla="*/ 979488 w 10777537"/>
              <a:gd name="connsiteY31" fmla="*/ 4894263 h 6858000"/>
              <a:gd name="connsiteX32" fmla="*/ 968375 w 10777537"/>
              <a:gd name="connsiteY32" fmla="*/ 4805363 h 6858000"/>
              <a:gd name="connsiteX33" fmla="*/ 960438 w 10777537"/>
              <a:gd name="connsiteY33" fmla="*/ 4714875 h 6858000"/>
              <a:gd name="connsiteX34" fmla="*/ 957263 w 10777537"/>
              <a:gd name="connsiteY34" fmla="*/ 4627563 h 6858000"/>
              <a:gd name="connsiteX35" fmla="*/ 962025 w 10777537"/>
              <a:gd name="connsiteY35" fmla="*/ 4543425 h 6858000"/>
              <a:gd name="connsiteX36" fmla="*/ 973138 w 10777537"/>
              <a:gd name="connsiteY36" fmla="*/ 4459288 h 6858000"/>
              <a:gd name="connsiteX37" fmla="*/ 993775 w 10777537"/>
              <a:gd name="connsiteY37" fmla="*/ 4381500 h 6858000"/>
              <a:gd name="connsiteX38" fmla="*/ 1022350 w 10777537"/>
              <a:gd name="connsiteY38" fmla="*/ 4302125 h 6858000"/>
              <a:gd name="connsiteX39" fmla="*/ 1057275 w 10777537"/>
              <a:gd name="connsiteY39" fmla="*/ 4224338 h 6858000"/>
              <a:gd name="connsiteX40" fmla="*/ 1098550 w 10777537"/>
              <a:gd name="connsiteY40" fmla="*/ 4146550 h 6858000"/>
              <a:gd name="connsiteX41" fmla="*/ 1143000 w 10777537"/>
              <a:gd name="connsiteY41" fmla="*/ 4068763 h 6858000"/>
              <a:gd name="connsiteX42" fmla="*/ 1189038 w 10777537"/>
              <a:gd name="connsiteY42" fmla="*/ 3989388 h 6858000"/>
              <a:gd name="connsiteX43" fmla="*/ 1235075 w 10777537"/>
              <a:gd name="connsiteY43" fmla="*/ 3913188 h 6858000"/>
              <a:gd name="connsiteX44" fmla="*/ 1277938 w 10777537"/>
              <a:gd name="connsiteY44" fmla="*/ 3833813 h 6858000"/>
              <a:gd name="connsiteX45" fmla="*/ 1317625 w 10777537"/>
              <a:gd name="connsiteY45" fmla="*/ 3756025 h 6858000"/>
              <a:gd name="connsiteX46" fmla="*/ 1350963 w 10777537"/>
              <a:gd name="connsiteY46" fmla="*/ 3673475 h 6858000"/>
              <a:gd name="connsiteX47" fmla="*/ 1377950 w 10777537"/>
              <a:gd name="connsiteY47" fmla="*/ 3592513 h 6858000"/>
              <a:gd name="connsiteX48" fmla="*/ 1393825 w 10777537"/>
              <a:gd name="connsiteY48" fmla="*/ 3511550 h 6858000"/>
              <a:gd name="connsiteX49" fmla="*/ 1400175 w 10777537"/>
              <a:gd name="connsiteY49" fmla="*/ 3429000 h 6858000"/>
              <a:gd name="connsiteX50" fmla="*/ 1393825 w 10777537"/>
              <a:gd name="connsiteY50" fmla="*/ 3346450 h 6858000"/>
              <a:gd name="connsiteX51" fmla="*/ 1377950 w 10777537"/>
              <a:gd name="connsiteY51" fmla="*/ 3265488 h 6858000"/>
              <a:gd name="connsiteX52" fmla="*/ 1350963 w 10777537"/>
              <a:gd name="connsiteY52" fmla="*/ 3184525 h 6858000"/>
              <a:gd name="connsiteX53" fmla="*/ 1317625 w 10777537"/>
              <a:gd name="connsiteY53" fmla="*/ 3101975 h 6858000"/>
              <a:gd name="connsiteX54" fmla="*/ 1277938 w 10777537"/>
              <a:gd name="connsiteY54" fmla="*/ 3024188 h 6858000"/>
              <a:gd name="connsiteX55" fmla="*/ 1235075 w 10777537"/>
              <a:gd name="connsiteY55" fmla="*/ 2944813 h 6858000"/>
              <a:gd name="connsiteX56" fmla="*/ 1189038 w 10777537"/>
              <a:gd name="connsiteY56" fmla="*/ 2868613 h 6858000"/>
              <a:gd name="connsiteX57" fmla="*/ 1143000 w 10777537"/>
              <a:gd name="connsiteY57" fmla="*/ 2789238 h 6858000"/>
              <a:gd name="connsiteX58" fmla="*/ 1098550 w 10777537"/>
              <a:gd name="connsiteY58" fmla="*/ 2711450 h 6858000"/>
              <a:gd name="connsiteX59" fmla="*/ 1057275 w 10777537"/>
              <a:gd name="connsiteY59" fmla="*/ 2633663 h 6858000"/>
              <a:gd name="connsiteX60" fmla="*/ 1022350 w 10777537"/>
              <a:gd name="connsiteY60" fmla="*/ 2555875 h 6858000"/>
              <a:gd name="connsiteX61" fmla="*/ 993775 w 10777537"/>
              <a:gd name="connsiteY61" fmla="*/ 2476500 h 6858000"/>
              <a:gd name="connsiteX62" fmla="*/ 973138 w 10777537"/>
              <a:gd name="connsiteY62" fmla="*/ 2398713 h 6858000"/>
              <a:gd name="connsiteX63" fmla="*/ 962025 w 10777537"/>
              <a:gd name="connsiteY63" fmla="*/ 2314575 h 6858000"/>
              <a:gd name="connsiteX64" fmla="*/ 957263 w 10777537"/>
              <a:gd name="connsiteY64" fmla="*/ 2230438 h 6858000"/>
              <a:gd name="connsiteX65" fmla="*/ 960438 w 10777537"/>
              <a:gd name="connsiteY65" fmla="*/ 2143125 h 6858000"/>
              <a:gd name="connsiteX66" fmla="*/ 968375 w 10777537"/>
              <a:gd name="connsiteY66" fmla="*/ 2052638 h 6858000"/>
              <a:gd name="connsiteX67" fmla="*/ 979488 w 10777537"/>
              <a:gd name="connsiteY67" fmla="*/ 1963738 h 6858000"/>
              <a:gd name="connsiteX68" fmla="*/ 990600 w 10777537"/>
              <a:gd name="connsiteY68" fmla="*/ 1874838 h 6858000"/>
              <a:gd name="connsiteX69" fmla="*/ 1003300 w 10777537"/>
              <a:gd name="connsiteY69" fmla="*/ 1785938 h 6858000"/>
              <a:gd name="connsiteX70" fmla="*/ 1014413 w 10777537"/>
              <a:gd name="connsiteY70" fmla="*/ 1695450 h 6858000"/>
              <a:gd name="connsiteX71" fmla="*/ 1020763 w 10777537"/>
              <a:gd name="connsiteY71" fmla="*/ 1608138 h 6858000"/>
              <a:gd name="connsiteX72" fmla="*/ 1020763 w 10777537"/>
              <a:gd name="connsiteY72" fmla="*/ 1524000 h 6858000"/>
              <a:gd name="connsiteX73" fmla="*/ 1014413 w 10777537"/>
              <a:gd name="connsiteY73" fmla="*/ 1439863 h 6858000"/>
              <a:gd name="connsiteX74" fmla="*/ 1000125 w 10777537"/>
              <a:gd name="connsiteY74" fmla="*/ 1358900 h 6858000"/>
              <a:gd name="connsiteX75" fmla="*/ 974725 w 10777537"/>
              <a:gd name="connsiteY75" fmla="*/ 1282700 h 6858000"/>
              <a:gd name="connsiteX76" fmla="*/ 941388 w 10777537"/>
              <a:gd name="connsiteY76" fmla="*/ 1214438 h 6858000"/>
              <a:gd name="connsiteX77" fmla="*/ 896938 w 10777537"/>
              <a:gd name="connsiteY77" fmla="*/ 1150938 h 6858000"/>
              <a:gd name="connsiteX78" fmla="*/ 847725 w 10777537"/>
              <a:gd name="connsiteY78" fmla="*/ 1090613 h 6858000"/>
              <a:gd name="connsiteX79" fmla="*/ 792163 w 10777537"/>
              <a:gd name="connsiteY79" fmla="*/ 1033463 h 6858000"/>
              <a:gd name="connsiteX80" fmla="*/ 731838 w 10777537"/>
              <a:gd name="connsiteY80" fmla="*/ 979488 h 6858000"/>
              <a:gd name="connsiteX81" fmla="*/ 666750 w 10777537"/>
              <a:gd name="connsiteY81" fmla="*/ 927100 h 6858000"/>
              <a:gd name="connsiteX82" fmla="*/ 601663 w 10777537"/>
              <a:gd name="connsiteY82" fmla="*/ 874713 h 6858000"/>
              <a:gd name="connsiteX83" fmla="*/ 533400 w 10777537"/>
              <a:gd name="connsiteY83" fmla="*/ 825500 h 6858000"/>
              <a:gd name="connsiteX84" fmla="*/ 466725 w 10777537"/>
              <a:gd name="connsiteY84" fmla="*/ 773113 h 6858000"/>
              <a:gd name="connsiteX85" fmla="*/ 403225 w 10777537"/>
              <a:gd name="connsiteY85" fmla="*/ 723900 h 6858000"/>
              <a:gd name="connsiteX86" fmla="*/ 339725 w 10777537"/>
              <a:gd name="connsiteY86" fmla="*/ 669925 h 6858000"/>
              <a:gd name="connsiteX87" fmla="*/ 282575 w 10777537"/>
              <a:gd name="connsiteY87" fmla="*/ 614363 h 6858000"/>
              <a:gd name="connsiteX88" fmla="*/ 230188 w 10777537"/>
              <a:gd name="connsiteY88" fmla="*/ 557213 h 6858000"/>
              <a:gd name="connsiteX89" fmla="*/ 184150 w 10777537"/>
              <a:gd name="connsiteY89" fmla="*/ 495300 h 6858000"/>
              <a:gd name="connsiteX90" fmla="*/ 141287 w 10777537"/>
              <a:gd name="connsiteY90" fmla="*/ 422275 h 6858000"/>
              <a:gd name="connsiteX91" fmla="*/ 104775 w 10777537"/>
              <a:gd name="connsiteY91" fmla="*/ 344488 h 6858000"/>
              <a:gd name="connsiteX92" fmla="*/ 74612 w 10777537"/>
              <a:gd name="connsiteY92" fmla="*/ 261938 h 6858000"/>
              <a:gd name="connsiteX93" fmla="*/ 47625 w 10777537"/>
              <a:gd name="connsiteY93" fmla="*/ 176213 h 6858000"/>
              <a:gd name="connsiteX94" fmla="*/ 23812 w 10777537"/>
              <a:gd name="connsiteY94" fmla="*/ 889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777537" h="6858000">
                <a:moveTo>
                  <a:pt x="0" y="0"/>
                </a:moveTo>
                <a:lnTo>
                  <a:pt x="10777537" y="0"/>
                </a:lnTo>
                <a:lnTo>
                  <a:pt x="10777537" y="6858000"/>
                </a:lnTo>
                <a:lnTo>
                  <a:pt x="0" y="6858000"/>
                </a:lnTo>
                <a:lnTo>
                  <a:pt x="23812" y="6769100"/>
                </a:lnTo>
                <a:lnTo>
                  <a:pt x="47625" y="6681788"/>
                </a:lnTo>
                <a:lnTo>
                  <a:pt x="74612" y="6596063"/>
                </a:lnTo>
                <a:lnTo>
                  <a:pt x="104775" y="6513513"/>
                </a:lnTo>
                <a:lnTo>
                  <a:pt x="141287" y="6435725"/>
                </a:lnTo>
                <a:lnTo>
                  <a:pt x="184150" y="6362700"/>
                </a:lnTo>
                <a:lnTo>
                  <a:pt x="230188" y="6300788"/>
                </a:lnTo>
                <a:lnTo>
                  <a:pt x="282575" y="6243638"/>
                </a:lnTo>
                <a:lnTo>
                  <a:pt x="339725" y="6188075"/>
                </a:lnTo>
                <a:lnTo>
                  <a:pt x="403225" y="6134100"/>
                </a:lnTo>
                <a:lnTo>
                  <a:pt x="466725" y="6084888"/>
                </a:lnTo>
                <a:lnTo>
                  <a:pt x="533400" y="6032500"/>
                </a:lnTo>
                <a:lnTo>
                  <a:pt x="601663" y="5983288"/>
                </a:lnTo>
                <a:lnTo>
                  <a:pt x="666750" y="5930900"/>
                </a:lnTo>
                <a:lnTo>
                  <a:pt x="731838" y="5878513"/>
                </a:lnTo>
                <a:lnTo>
                  <a:pt x="792163" y="5824538"/>
                </a:lnTo>
                <a:lnTo>
                  <a:pt x="847725" y="5767388"/>
                </a:lnTo>
                <a:lnTo>
                  <a:pt x="896938" y="5707063"/>
                </a:lnTo>
                <a:lnTo>
                  <a:pt x="941388" y="5643563"/>
                </a:lnTo>
                <a:lnTo>
                  <a:pt x="974725" y="5575300"/>
                </a:lnTo>
                <a:lnTo>
                  <a:pt x="1000125" y="5499100"/>
                </a:lnTo>
                <a:lnTo>
                  <a:pt x="1014413" y="5418138"/>
                </a:lnTo>
                <a:lnTo>
                  <a:pt x="1020763" y="5334000"/>
                </a:lnTo>
                <a:lnTo>
                  <a:pt x="1020763" y="5249863"/>
                </a:lnTo>
                <a:lnTo>
                  <a:pt x="1014413" y="5162550"/>
                </a:lnTo>
                <a:lnTo>
                  <a:pt x="1003300" y="5072063"/>
                </a:lnTo>
                <a:lnTo>
                  <a:pt x="990600" y="4983163"/>
                </a:lnTo>
                <a:lnTo>
                  <a:pt x="979488" y="4894263"/>
                </a:lnTo>
                <a:lnTo>
                  <a:pt x="968375" y="4805363"/>
                </a:lnTo>
                <a:lnTo>
                  <a:pt x="960438" y="4714875"/>
                </a:lnTo>
                <a:lnTo>
                  <a:pt x="957263" y="4627563"/>
                </a:lnTo>
                <a:lnTo>
                  <a:pt x="962025" y="4543425"/>
                </a:lnTo>
                <a:lnTo>
                  <a:pt x="973138" y="4459288"/>
                </a:lnTo>
                <a:lnTo>
                  <a:pt x="993775" y="4381500"/>
                </a:lnTo>
                <a:lnTo>
                  <a:pt x="1022350" y="4302125"/>
                </a:lnTo>
                <a:lnTo>
                  <a:pt x="1057275" y="4224338"/>
                </a:lnTo>
                <a:lnTo>
                  <a:pt x="1098550" y="4146550"/>
                </a:lnTo>
                <a:lnTo>
                  <a:pt x="1143000" y="4068763"/>
                </a:lnTo>
                <a:lnTo>
                  <a:pt x="1189038" y="3989388"/>
                </a:lnTo>
                <a:lnTo>
                  <a:pt x="1235075" y="3913188"/>
                </a:lnTo>
                <a:lnTo>
                  <a:pt x="1277938" y="3833813"/>
                </a:lnTo>
                <a:lnTo>
                  <a:pt x="1317625" y="3756025"/>
                </a:lnTo>
                <a:lnTo>
                  <a:pt x="1350963" y="3673475"/>
                </a:lnTo>
                <a:lnTo>
                  <a:pt x="1377950" y="3592513"/>
                </a:lnTo>
                <a:lnTo>
                  <a:pt x="1393825" y="3511550"/>
                </a:lnTo>
                <a:lnTo>
                  <a:pt x="1400175" y="3429000"/>
                </a:lnTo>
                <a:lnTo>
                  <a:pt x="1393825" y="3346450"/>
                </a:lnTo>
                <a:lnTo>
                  <a:pt x="1377950" y="3265488"/>
                </a:lnTo>
                <a:lnTo>
                  <a:pt x="1350963" y="3184525"/>
                </a:lnTo>
                <a:lnTo>
                  <a:pt x="1317625" y="3101975"/>
                </a:lnTo>
                <a:lnTo>
                  <a:pt x="1277938" y="3024188"/>
                </a:lnTo>
                <a:lnTo>
                  <a:pt x="1235075" y="2944813"/>
                </a:lnTo>
                <a:lnTo>
                  <a:pt x="1189038" y="2868613"/>
                </a:lnTo>
                <a:lnTo>
                  <a:pt x="1143000" y="2789238"/>
                </a:lnTo>
                <a:lnTo>
                  <a:pt x="1098550" y="2711450"/>
                </a:lnTo>
                <a:lnTo>
                  <a:pt x="1057275" y="2633663"/>
                </a:lnTo>
                <a:lnTo>
                  <a:pt x="1022350" y="2555875"/>
                </a:lnTo>
                <a:lnTo>
                  <a:pt x="993775" y="2476500"/>
                </a:lnTo>
                <a:lnTo>
                  <a:pt x="973138" y="2398713"/>
                </a:lnTo>
                <a:lnTo>
                  <a:pt x="962025" y="2314575"/>
                </a:lnTo>
                <a:lnTo>
                  <a:pt x="957263" y="2230438"/>
                </a:lnTo>
                <a:lnTo>
                  <a:pt x="960438" y="2143125"/>
                </a:lnTo>
                <a:lnTo>
                  <a:pt x="968375" y="2052638"/>
                </a:lnTo>
                <a:lnTo>
                  <a:pt x="979488" y="1963738"/>
                </a:lnTo>
                <a:lnTo>
                  <a:pt x="990600" y="1874838"/>
                </a:lnTo>
                <a:lnTo>
                  <a:pt x="1003300" y="1785938"/>
                </a:lnTo>
                <a:lnTo>
                  <a:pt x="1014413" y="1695450"/>
                </a:lnTo>
                <a:lnTo>
                  <a:pt x="1020763" y="1608138"/>
                </a:lnTo>
                <a:lnTo>
                  <a:pt x="1020763" y="1524000"/>
                </a:lnTo>
                <a:lnTo>
                  <a:pt x="1014413" y="1439863"/>
                </a:lnTo>
                <a:lnTo>
                  <a:pt x="1000125" y="1358900"/>
                </a:lnTo>
                <a:lnTo>
                  <a:pt x="974725" y="1282700"/>
                </a:lnTo>
                <a:lnTo>
                  <a:pt x="941388" y="1214438"/>
                </a:lnTo>
                <a:lnTo>
                  <a:pt x="896938" y="1150938"/>
                </a:lnTo>
                <a:lnTo>
                  <a:pt x="847725" y="1090613"/>
                </a:lnTo>
                <a:lnTo>
                  <a:pt x="792163" y="1033463"/>
                </a:lnTo>
                <a:lnTo>
                  <a:pt x="731838" y="979488"/>
                </a:lnTo>
                <a:lnTo>
                  <a:pt x="666750" y="927100"/>
                </a:lnTo>
                <a:lnTo>
                  <a:pt x="601663" y="874713"/>
                </a:lnTo>
                <a:lnTo>
                  <a:pt x="533400" y="825500"/>
                </a:lnTo>
                <a:lnTo>
                  <a:pt x="466725" y="773113"/>
                </a:lnTo>
                <a:lnTo>
                  <a:pt x="403225" y="723900"/>
                </a:lnTo>
                <a:lnTo>
                  <a:pt x="339725" y="669925"/>
                </a:lnTo>
                <a:lnTo>
                  <a:pt x="282575" y="614363"/>
                </a:lnTo>
                <a:lnTo>
                  <a:pt x="230188" y="557213"/>
                </a:lnTo>
                <a:lnTo>
                  <a:pt x="184150" y="495300"/>
                </a:lnTo>
                <a:lnTo>
                  <a:pt x="141287" y="422275"/>
                </a:lnTo>
                <a:lnTo>
                  <a:pt x="104775" y="344488"/>
                </a:lnTo>
                <a:lnTo>
                  <a:pt x="74612" y="261938"/>
                </a:lnTo>
                <a:lnTo>
                  <a:pt x="47625" y="176213"/>
                </a:lnTo>
                <a:lnTo>
                  <a:pt x="23812" y="88900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2E2F377-C0F9-4FA3-8533-1DCA86D8B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627" y="-1335575"/>
            <a:ext cx="8045373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8400" spc="800" dirty="0"/>
              <a:t>Thank you!</a:t>
            </a:r>
          </a:p>
        </p:txBody>
      </p:sp>
      <p:sp>
        <p:nvSpPr>
          <p:cNvPr id="144" name="Freeform 11">
            <a:extLst>
              <a:ext uri="{FF2B5EF4-FFF2-40B4-BE49-F238E27FC236}">
                <a16:creationId xmlns:a16="http://schemas.microsoft.com/office/drawing/2014/main" id="{EABA7E7F-0502-421C-8626-3B630F27CB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4382" y="0"/>
            <a:ext cx="1646238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223FABC-E025-4607-A2EE-4A5DA108F661}"/>
              </a:ext>
            </a:extLst>
          </p:cNvPr>
          <p:cNvSpPr txBox="1"/>
          <p:nvPr/>
        </p:nvSpPr>
        <p:spPr>
          <a:xfrm>
            <a:off x="2997638" y="1496220"/>
            <a:ext cx="7712239" cy="5847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/>
              <a:t>Taryn Wilkinson, </a:t>
            </a:r>
            <a:r>
              <a:rPr lang="de-DE" sz="1400" dirty="0"/>
              <a:t>Sustainability Advisor</a:t>
            </a:r>
            <a:endParaRPr lang="en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/>
              <a:t>Amber </a:t>
            </a:r>
            <a:r>
              <a:rPr lang="en-CA" sz="2800" dirty="0" err="1"/>
              <a:t>Schmucker</a:t>
            </a:r>
            <a:r>
              <a:rPr lang="en-CA" sz="2800" dirty="0"/>
              <a:t>, </a:t>
            </a:r>
            <a:r>
              <a:rPr lang="de-DE" sz="1400" dirty="0"/>
              <a:t>Sustainability Program &amp; Outreach Co-ordinator</a:t>
            </a:r>
            <a:endParaRPr lang="en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/>
              <a:t>Katie </a:t>
            </a:r>
            <a:r>
              <a:rPr lang="en-CA" sz="2800" dirty="0" err="1"/>
              <a:t>Altoft</a:t>
            </a:r>
            <a:r>
              <a:rPr lang="en-CA" sz="2800" dirty="0"/>
              <a:t>, </a:t>
            </a:r>
            <a:r>
              <a:rPr lang="en-CA" sz="1400" dirty="0"/>
              <a:t>Environmental Management and Assessment Program Coordinator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/>
              <a:t>Sandy Herkimer, </a:t>
            </a:r>
            <a:r>
              <a:rPr lang="en-CA" sz="1400" dirty="0"/>
              <a:t>Internship </a:t>
            </a:r>
            <a:r>
              <a:rPr lang="en-CA" sz="1400" dirty="0" smtClean="0"/>
              <a:t>Coordinator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/>
              <a:t>Bee Campus Working Group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/>
              <a:t>Mylee </a:t>
            </a:r>
            <a:r>
              <a:rPr lang="en-CA" sz="2400" dirty="0" err="1"/>
              <a:t>Nordin</a:t>
            </a:r>
            <a:r>
              <a:rPr lang="en-CA" sz="2400" dirty="0"/>
              <a:t>, </a:t>
            </a:r>
            <a:r>
              <a:rPr lang="en-US" sz="1200" dirty="0"/>
              <a:t>Commercial Beekeeping Program Coordinator</a:t>
            </a:r>
            <a:endParaRPr lang="en-CA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/>
              <a:t>Kiera Newman, </a:t>
            </a:r>
            <a:r>
              <a:rPr lang="en-US" sz="1200" dirty="0"/>
              <a:t>Instructor, Commercial Beekeeping Program</a:t>
            </a:r>
            <a:endParaRPr lang="en-CA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/>
              <a:t>Kristin Montoya, </a:t>
            </a:r>
            <a:r>
              <a:rPr lang="en-US" sz="1200" dirty="0" err="1"/>
              <a:t>Faciltites</a:t>
            </a:r>
            <a:r>
              <a:rPr lang="en-US" sz="1200" dirty="0"/>
              <a:t> Management Services</a:t>
            </a:r>
            <a:endParaRPr lang="en-CA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/>
              <a:t>Judy Johnson, </a:t>
            </a:r>
            <a:r>
              <a:rPr lang="en-US" sz="1200" dirty="0"/>
              <a:t>Grounds Supervisor</a:t>
            </a:r>
            <a:endParaRPr lang="en-CA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C. </a:t>
            </a:r>
            <a:r>
              <a:rPr lang="en-CA" sz="2400" dirty="0" err="1"/>
              <a:t>Radimer</a:t>
            </a:r>
            <a:r>
              <a:rPr lang="en-CA" sz="2400" dirty="0"/>
              <a:t>, </a:t>
            </a:r>
            <a:r>
              <a:rPr lang="en-US" sz="1200" dirty="0"/>
              <a:t>Commercial Beekeeping Student</a:t>
            </a:r>
            <a:endParaRPr lang="en-CA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Mi. </a:t>
            </a:r>
            <a:r>
              <a:rPr lang="en-CA" sz="2400" dirty="0" err="1"/>
              <a:t>Blondeau</a:t>
            </a:r>
            <a:r>
              <a:rPr lang="en-CA" sz="2400" dirty="0"/>
              <a:t>, </a:t>
            </a:r>
            <a:r>
              <a:rPr lang="en-US" sz="1200" dirty="0"/>
              <a:t>Commercial Beekeeping Student</a:t>
            </a:r>
            <a:endParaRPr lang="en-CA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dirty="0" smtClean="0"/>
              <a:t>G. </a:t>
            </a:r>
            <a:r>
              <a:rPr lang="en-CA" sz="2400" dirty="0"/>
              <a:t>Robinson, </a:t>
            </a:r>
            <a:r>
              <a:rPr lang="en-US" sz="1200" dirty="0"/>
              <a:t>Commercial Beekeeping Student</a:t>
            </a:r>
            <a:endParaRPr lang="en-CA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400" smtClean="0"/>
              <a:t>J. </a:t>
            </a:r>
            <a:r>
              <a:rPr lang="en-CA" sz="2400" dirty="0"/>
              <a:t>Anderson, </a:t>
            </a:r>
            <a:r>
              <a:rPr lang="en-US" sz="1200" dirty="0"/>
              <a:t>Commercial Beekeeping Student</a:t>
            </a:r>
            <a:endParaRPr lang="en-CA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CA" sz="2800" dirty="0"/>
          </a:p>
          <a:p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3751962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4" grpId="1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6CC2BB9-E7E5-46CB-BCE9-CB35BF818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pt-PT"/>
              <a:t>Agenda</a:t>
            </a:r>
            <a:endParaRPr lang="pt-PT" dirty="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25" name="Marcador de Posição de Conteúdo 2">
            <a:extLst>
              <a:ext uri="{FF2B5EF4-FFF2-40B4-BE49-F238E27FC236}">
                <a16:creationId xmlns:a16="http://schemas.microsoft.com/office/drawing/2014/main" id="{55603A87-1A1D-4381-9708-A9442C8FF5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502398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8050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8" name="Rectangle 147">
            <a:extLst>
              <a:ext uri="{FF2B5EF4-FFF2-40B4-BE49-F238E27FC236}">
                <a16:creationId xmlns:a16="http://schemas.microsoft.com/office/drawing/2014/main" id="{7C615D28-8D37-47CB-9D5B-9ACFDA3089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F39883B-AD0D-43E7-B8C8-4A628C35C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799" y="804335"/>
            <a:ext cx="6479209" cy="1681709"/>
          </a:xfrm>
        </p:spPr>
        <p:txBody>
          <a:bodyPr>
            <a:normAutofit/>
          </a:bodyPr>
          <a:lstStyle/>
          <a:p>
            <a:r>
              <a:rPr lang="pt-PT" dirty="0" err="1"/>
              <a:t>Personal</a:t>
            </a:r>
            <a:r>
              <a:rPr lang="pt-PT" dirty="0"/>
              <a:t> background</a:t>
            </a:r>
          </a:p>
        </p:txBody>
      </p: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A972F721-1C6F-4EF9-A56F-75227F89A0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672465" cy="6858000"/>
          </a:xfrm>
          <a:custGeom>
            <a:avLst/>
            <a:gdLst>
              <a:gd name="connsiteX0" fmla="*/ 0 w 672465"/>
              <a:gd name="connsiteY0" fmla="*/ 0 h 6858000"/>
              <a:gd name="connsiteX1" fmla="*/ 496253 w 672465"/>
              <a:gd name="connsiteY1" fmla="*/ 0 h 6858000"/>
              <a:gd name="connsiteX2" fmla="*/ 497840 w 672465"/>
              <a:gd name="connsiteY2" fmla="*/ 68263 h 6858000"/>
              <a:gd name="connsiteX3" fmla="*/ 505778 w 672465"/>
              <a:gd name="connsiteY3" fmla="*/ 128588 h 6858000"/>
              <a:gd name="connsiteX4" fmla="*/ 516890 w 672465"/>
              <a:gd name="connsiteY4" fmla="*/ 180975 h 6858000"/>
              <a:gd name="connsiteX5" fmla="*/ 531178 w 672465"/>
              <a:gd name="connsiteY5" fmla="*/ 227013 h 6858000"/>
              <a:gd name="connsiteX6" fmla="*/ 547053 w 672465"/>
              <a:gd name="connsiteY6" fmla="*/ 268288 h 6858000"/>
              <a:gd name="connsiteX7" fmla="*/ 566103 w 672465"/>
              <a:gd name="connsiteY7" fmla="*/ 304800 h 6858000"/>
              <a:gd name="connsiteX8" fmla="*/ 585153 w 672465"/>
              <a:gd name="connsiteY8" fmla="*/ 342900 h 6858000"/>
              <a:gd name="connsiteX9" fmla="*/ 604203 w 672465"/>
              <a:gd name="connsiteY9" fmla="*/ 381000 h 6858000"/>
              <a:gd name="connsiteX10" fmla="*/ 620078 w 672465"/>
              <a:gd name="connsiteY10" fmla="*/ 417513 h 6858000"/>
              <a:gd name="connsiteX11" fmla="*/ 635953 w 672465"/>
              <a:gd name="connsiteY11" fmla="*/ 458788 h 6858000"/>
              <a:gd name="connsiteX12" fmla="*/ 651828 w 672465"/>
              <a:gd name="connsiteY12" fmla="*/ 504825 h 6858000"/>
              <a:gd name="connsiteX13" fmla="*/ 662940 w 672465"/>
              <a:gd name="connsiteY13" fmla="*/ 557213 h 6858000"/>
              <a:gd name="connsiteX14" fmla="*/ 669290 w 672465"/>
              <a:gd name="connsiteY14" fmla="*/ 617538 h 6858000"/>
              <a:gd name="connsiteX15" fmla="*/ 672465 w 672465"/>
              <a:gd name="connsiteY15" fmla="*/ 685800 h 6858000"/>
              <a:gd name="connsiteX16" fmla="*/ 669290 w 672465"/>
              <a:gd name="connsiteY16" fmla="*/ 754063 h 6858000"/>
              <a:gd name="connsiteX17" fmla="*/ 662940 w 672465"/>
              <a:gd name="connsiteY17" fmla="*/ 814388 h 6858000"/>
              <a:gd name="connsiteX18" fmla="*/ 651828 w 672465"/>
              <a:gd name="connsiteY18" fmla="*/ 866775 h 6858000"/>
              <a:gd name="connsiteX19" fmla="*/ 635953 w 672465"/>
              <a:gd name="connsiteY19" fmla="*/ 912813 h 6858000"/>
              <a:gd name="connsiteX20" fmla="*/ 620078 w 672465"/>
              <a:gd name="connsiteY20" fmla="*/ 954088 h 6858000"/>
              <a:gd name="connsiteX21" fmla="*/ 604203 w 672465"/>
              <a:gd name="connsiteY21" fmla="*/ 990600 h 6858000"/>
              <a:gd name="connsiteX22" fmla="*/ 585153 w 672465"/>
              <a:gd name="connsiteY22" fmla="*/ 1028700 h 6858000"/>
              <a:gd name="connsiteX23" fmla="*/ 566103 w 672465"/>
              <a:gd name="connsiteY23" fmla="*/ 1066800 h 6858000"/>
              <a:gd name="connsiteX24" fmla="*/ 547053 w 672465"/>
              <a:gd name="connsiteY24" fmla="*/ 1103313 h 6858000"/>
              <a:gd name="connsiteX25" fmla="*/ 531178 w 672465"/>
              <a:gd name="connsiteY25" fmla="*/ 1144588 h 6858000"/>
              <a:gd name="connsiteX26" fmla="*/ 516890 w 672465"/>
              <a:gd name="connsiteY26" fmla="*/ 1190625 h 6858000"/>
              <a:gd name="connsiteX27" fmla="*/ 505778 w 672465"/>
              <a:gd name="connsiteY27" fmla="*/ 1243013 h 6858000"/>
              <a:gd name="connsiteX28" fmla="*/ 497840 w 672465"/>
              <a:gd name="connsiteY28" fmla="*/ 1303338 h 6858000"/>
              <a:gd name="connsiteX29" fmla="*/ 496253 w 672465"/>
              <a:gd name="connsiteY29" fmla="*/ 1371600 h 6858000"/>
              <a:gd name="connsiteX30" fmla="*/ 497840 w 672465"/>
              <a:gd name="connsiteY30" fmla="*/ 1439863 h 6858000"/>
              <a:gd name="connsiteX31" fmla="*/ 505778 w 672465"/>
              <a:gd name="connsiteY31" fmla="*/ 1500188 h 6858000"/>
              <a:gd name="connsiteX32" fmla="*/ 516890 w 672465"/>
              <a:gd name="connsiteY32" fmla="*/ 1552575 h 6858000"/>
              <a:gd name="connsiteX33" fmla="*/ 531178 w 672465"/>
              <a:gd name="connsiteY33" fmla="*/ 1598613 h 6858000"/>
              <a:gd name="connsiteX34" fmla="*/ 547053 w 672465"/>
              <a:gd name="connsiteY34" fmla="*/ 1639888 h 6858000"/>
              <a:gd name="connsiteX35" fmla="*/ 566103 w 672465"/>
              <a:gd name="connsiteY35" fmla="*/ 1676400 h 6858000"/>
              <a:gd name="connsiteX36" fmla="*/ 585153 w 672465"/>
              <a:gd name="connsiteY36" fmla="*/ 1714500 h 6858000"/>
              <a:gd name="connsiteX37" fmla="*/ 604203 w 672465"/>
              <a:gd name="connsiteY37" fmla="*/ 1752600 h 6858000"/>
              <a:gd name="connsiteX38" fmla="*/ 620078 w 672465"/>
              <a:gd name="connsiteY38" fmla="*/ 1789113 h 6858000"/>
              <a:gd name="connsiteX39" fmla="*/ 635953 w 672465"/>
              <a:gd name="connsiteY39" fmla="*/ 1830388 h 6858000"/>
              <a:gd name="connsiteX40" fmla="*/ 651828 w 672465"/>
              <a:gd name="connsiteY40" fmla="*/ 1876425 h 6858000"/>
              <a:gd name="connsiteX41" fmla="*/ 662940 w 672465"/>
              <a:gd name="connsiteY41" fmla="*/ 1928813 h 6858000"/>
              <a:gd name="connsiteX42" fmla="*/ 669290 w 672465"/>
              <a:gd name="connsiteY42" fmla="*/ 1989138 h 6858000"/>
              <a:gd name="connsiteX43" fmla="*/ 672465 w 672465"/>
              <a:gd name="connsiteY43" fmla="*/ 2057400 h 6858000"/>
              <a:gd name="connsiteX44" fmla="*/ 669290 w 672465"/>
              <a:gd name="connsiteY44" fmla="*/ 2125663 h 6858000"/>
              <a:gd name="connsiteX45" fmla="*/ 662940 w 672465"/>
              <a:gd name="connsiteY45" fmla="*/ 2185988 h 6858000"/>
              <a:gd name="connsiteX46" fmla="*/ 651828 w 672465"/>
              <a:gd name="connsiteY46" fmla="*/ 2238375 h 6858000"/>
              <a:gd name="connsiteX47" fmla="*/ 635953 w 672465"/>
              <a:gd name="connsiteY47" fmla="*/ 2284413 h 6858000"/>
              <a:gd name="connsiteX48" fmla="*/ 620078 w 672465"/>
              <a:gd name="connsiteY48" fmla="*/ 2325688 h 6858000"/>
              <a:gd name="connsiteX49" fmla="*/ 604203 w 672465"/>
              <a:gd name="connsiteY49" fmla="*/ 2362200 h 6858000"/>
              <a:gd name="connsiteX50" fmla="*/ 585153 w 672465"/>
              <a:gd name="connsiteY50" fmla="*/ 2400300 h 6858000"/>
              <a:gd name="connsiteX51" fmla="*/ 566103 w 672465"/>
              <a:gd name="connsiteY51" fmla="*/ 2438400 h 6858000"/>
              <a:gd name="connsiteX52" fmla="*/ 547053 w 672465"/>
              <a:gd name="connsiteY52" fmla="*/ 2474913 h 6858000"/>
              <a:gd name="connsiteX53" fmla="*/ 531178 w 672465"/>
              <a:gd name="connsiteY53" fmla="*/ 2516188 h 6858000"/>
              <a:gd name="connsiteX54" fmla="*/ 516890 w 672465"/>
              <a:gd name="connsiteY54" fmla="*/ 2562225 h 6858000"/>
              <a:gd name="connsiteX55" fmla="*/ 505778 w 672465"/>
              <a:gd name="connsiteY55" fmla="*/ 2614613 h 6858000"/>
              <a:gd name="connsiteX56" fmla="*/ 497840 w 672465"/>
              <a:gd name="connsiteY56" fmla="*/ 2674938 h 6858000"/>
              <a:gd name="connsiteX57" fmla="*/ 496253 w 672465"/>
              <a:gd name="connsiteY57" fmla="*/ 2743200 h 6858000"/>
              <a:gd name="connsiteX58" fmla="*/ 497840 w 672465"/>
              <a:gd name="connsiteY58" fmla="*/ 2811463 h 6858000"/>
              <a:gd name="connsiteX59" fmla="*/ 505778 w 672465"/>
              <a:gd name="connsiteY59" fmla="*/ 2871788 h 6858000"/>
              <a:gd name="connsiteX60" fmla="*/ 516890 w 672465"/>
              <a:gd name="connsiteY60" fmla="*/ 2924175 h 6858000"/>
              <a:gd name="connsiteX61" fmla="*/ 531178 w 672465"/>
              <a:gd name="connsiteY61" fmla="*/ 2970213 h 6858000"/>
              <a:gd name="connsiteX62" fmla="*/ 547053 w 672465"/>
              <a:gd name="connsiteY62" fmla="*/ 3011488 h 6858000"/>
              <a:gd name="connsiteX63" fmla="*/ 566103 w 672465"/>
              <a:gd name="connsiteY63" fmla="*/ 3048000 h 6858000"/>
              <a:gd name="connsiteX64" fmla="*/ 585153 w 672465"/>
              <a:gd name="connsiteY64" fmla="*/ 3086100 h 6858000"/>
              <a:gd name="connsiteX65" fmla="*/ 604203 w 672465"/>
              <a:gd name="connsiteY65" fmla="*/ 3124200 h 6858000"/>
              <a:gd name="connsiteX66" fmla="*/ 620078 w 672465"/>
              <a:gd name="connsiteY66" fmla="*/ 3160713 h 6858000"/>
              <a:gd name="connsiteX67" fmla="*/ 635953 w 672465"/>
              <a:gd name="connsiteY67" fmla="*/ 3201988 h 6858000"/>
              <a:gd name="connsiteX68" fmla="*/ 651828 w 672465"/>
              <a:gd name="connsiteY68" fmla="*/ 3248025 h 6858000"/>
              <a:gd name="connsiteX69" fmla="*/ 662940 w 672465"/>
              <a:gd name="connsiteY69" fmla="*/ 3300413 h 6858000"/>
              <a:gd name="connsiteX70" fmla="*/ 669290 w 672465"/>
              <a:gd name="connsiteY70" fmla="*/ 3360738 h 6858000"/>
              <a:gd name="connsiteX71" fmla="*/ 672465 w 672465"/>
              <a:gd name="connsiteY71" fmla="*/ 3427413 h 6858000"/>
              <a:gd name="connsiteX72" fmla="*/ 669290 w 672465"/>
              <a:gd name="connsiteY72" fmla="*/ 3497263 h 6858000"/>
              <a:gd name="connsiteX73" fmla="*/ 662940 w 672465"/>
              <a:gd name="connsiteY73" fmla="*/ 3557588 h 6858000"/>
              <a:gd name="connsiteX74" fmla="*/ 651828 w 672465"/>
              <a:gd name="connsiteY74" fmla="*/ 3609975 h 6858000"/>
              <a:gd name="connsiteX75" fmla="*/ 635953 w 672465"/>
              <a:gd name="connsiteY75" fmla="*/ 3656013 h 6858000"/>
              <a:gd name="connsiteX76" fmla="*/ 620078 w 672465"/>
              <a:gd name="connsiteY76" fmla="*/ 3697288 h 6858000"/>
              <a:gd name="connsiteX77" fmla="*/ 604203 w 672465"/>
              <a:gd name="connsiteY77" fmla="*/ 3733800 h 6858000"/>
              <a:gd name="connsiteX78" fmla="*/ 585153 w 672465"/>
              <a:gd name="connsiteY78" fmla="*/ 3771900 h 6858000"/>
              <a:gd name="connsiteX79" fmla="*/ 566103 w 672465"/>
              <a:gd name="connsiteY79" fmla="*/ 3810000 h 6858000"/>
              <a:gd name="connsiteX80" fmla="*/ 547053 w 672465"/>
              <a:gd name="connsiteY80" fmla="*/ 3846513 h 6858000"/>
              <a:gd name="connsiteX81" fmla="*/ 531178 w 672465"/>
              <a:gd name="connsiteY81" fmla="*/ 3887788 h 6858000"/>
              <a:gd name="connsiteX82" fmla="*/ 516890 w 672465"/>
              <a:gd name="connsiteY82" fmla="*/ 3933825 h 6858000"/>
              <a:gd name="connsiteX83" fmla="*/ 505778 w 672465"/>
              <a:gd name="connsiteY83" fmla="*/ 3986213 h 6858000"/>
              <a:gd name="connsiteX84" fmla="*/ 497840 w 672465"/>
              <a:gd name="connsiteY84" fmla="*/ 4046538 h 6858000"/>
              <a:gd name="connsiteX85" fmla="*/ 496253 w 672465"/>
              <a:gd name="connsiteY85" fmla="*/ 4114800 h 6858000"/>
              <a:gd name="connsiteX86" fmla="*/ 497840 w 672465"/>
              <a:gd name="connsiteY86" fmla="*/ 4183063 h 6858000"/>
              <a:gd name="connsiteX87" fmla="*/ 505778 w 672465"/>
              <a:gd name="connsiteY87" fmla="*/ 4243388 h 6858000"/>
              <a:gd name="connsiteX88" fmla="*/ 516890 w 672465"/>
              <a:gd name="connsiteY88" fmla="*/ 4295775 h 6858000"/>
              <a:gd name="connsiteX89" fmla="*/ 531178 w 672465"/>
              <a:gd name="connsiteY89" fmla="*/ 4341813 h 6858000"/>
              <a:gd name="connsiteX90" fmla="*/ 547053 w 672465"/>
              <a:gd name="connsiteY90" fmla="*/ 4383088 h 6858000"/>
              <a:gd name="connsiteX91" fmla="*/ 566103 w 672465"/>
              <a:gd name="connsiteY91" fmla="*/ 4419600 h 6858000"/>
              <a:gd name="connsiteX92" fmla="*/ 604203 w 672465"/>
              <a:gd name="connsiteY92" fmla="*/ 4495800 h 6858000"/>
              <a:gd name="connsiteX93" fmla="*/ 620078 w 672465"/>
              <a:gd name="connsiteY93" fmla="*/ 4532313 h 6858000"/>
              <a:gd name="connsiteX94" fmla="*/ 635953 w 672465"/>
              <a:gd name="connsiteY94" fmla="*/ 4573588 h 6858000"/>
              <a:gd name="connsiteX95" fmla="*/ 651828 w 672465"/>
              <a:gd name="connsiteY95" fmla="*/ 4619625 h 6858000"/>
              <a:gd name="connsiteX96" fmla="*/ 662940 w 672465"/>
              <a:gd name="connsiteY96" fmla="*/ 4672013 h 6858000"/>
              <a:gd name="connsiteX97" fmla="*/ 669290 w 672465"/>
              <a:gd name="connsiteY97" fmla="*/ 4732338 h 6858000"/>
              <a:gd name="connsiteX98" fmla="*/ 672465 w 672465"/>
              <a:gd name="connsiteY98" fmla="*/ 4800600 h 6858000"/>
              <a:gd name="connsiteX99" fmla="*/ 669290 w 672465"/>
              <a:gd name="connsiteY99" fmla="*/ 4868863 h 6858000"/>
              <a:gd name="connsiteX100" fmla="*/ 662940 w 672465"/>
              <a:gd name="connsiteY100" fmla="*/ 4929188 h 6858000"/>
              <a:gd name="connsiteX101" fmla="*/ 651828 w 672465"/>
              <a:gd name="connsiteY101" fmla="*/ 4981575 h 6858000"/>
              <a:gd name="connsiteX102" fmla="*/ 635953 w 672465"/>
              <a:gd name="connsiteY102" fmla="*/ 5027613 h 6858000"/>
              <a:gd name="connsiteX103" fmla="*/ 620078 w 672465"/>
              <a:gd name="connsiteY103" fmla="*/ 5068888 h 6858000"/>
              <a:gd name="connsiteX104" fmla="*/ 604203 w 672465"/>
              <a:gd name="connsiteY104" fmla="*/ 5105400 h 6858000"/>
              <a:gd name="connsiteX105" fmla="*/ 585153 w 672465"/>
              <a:gd name="connsiteY105" fmla="*/ 5143500 h 6858000"/>
              <a:gd name="connsiteX106" fmla="*/ 566103 w 672465"/>
              <a:gd name="connsiteY106" fmla="*/ 5181600 h 6858000"/>
              <a:gd name="connsiteX107" fmla="*/ 547053 w 672465"/>
              <a:gd name="connsiteY107" fmla="*/ 5218113 h 6858000"/>
              <a:gd name="connsiteX108" fmla="*/ 531178 w 672465"/>
              <a:gd name="connsiteY108" fmla="*/ 5259388 h 6858000"/>
              <a:gd name="connsiteX109" fmla="*/ 516890 w 672465"/>
              <a:gd name="connsiteY109" fmla="*/ 5305425 h 6858000"/>
              <a:gd name="connsiteX110" fmla="*/ 505778 w 672465"/>
              <a:gd name="connsiteY110" fmla="*/ 5357813 h 6858000"/>
              <a:gd name="connsiteX111" fmla="*/ 497840 w 672465"/>
              <a:gd name="connsiteY111" fmla="*/ 5418138 h 6858000"/>
              <a:gd name="connsiteX112" fmla="*/ 496253 w 672465"/>
              <a:gd name="connsiteY112" fmla="*/ 5486400 h 6858000"/>
              <a:gd name="connsiteX113" fmla="*/ 497840 w 672465"/>
              <a:gd name="connsiteY113" fmla="*/ 5554663 h 6858000"/>
              <a:gd name="connsiteX114" fmla="*/ 505778 w 672465"/>
              <a:gd name="connsiteY114" fmla="*/ 5614988 h 6858000"/>
              <a:gd name="connsiteX115" fmla="*/ 516890 w 672465"/>
              <a:gd name="connsiteY115" fmla="*/ 5667375 h 6858000"/>
              <a:gd name="connsiteX116" fmla="*/ 531178 w 672465"/>
              <a:gd name="connsiteY116" fmla="*/ 5713413 h 6858000"/>
              <a:gd name="connsiteX117" fmla="*/ 547053 w 672465"/>
              <a:gd name="connsiteY117" fmla="*/ 5754688 h 6858000"/>
              <a:gd name="connsiteX118" fmla="*/ 566103 w 672465"/>
              <a:gd name="connsiteY118" fmla="*/ 5791200 h 6858000"/>
              <a:gd name="connsiteX119" fmla="*/ 585153 w 672465"/>
              <a:gd name="connsiteY119" fmla="*/ 5829300 h 6858000"/>
              <a:gd name="connsiteX120" fmla="*/ 604203 w 672465"/>
              <a:gd name="connsiteY120" fmla="*/ 5867400 h 6858000"/>
              <a:gd name="connsiteX121" fmla="*/ 620078 w 672465"/>
              <a:gd name="connsiteY121" fmla="*/ 5903913 h 6858000"/>
              <a:gd name="connsiteX122" fmla="*/ 635953 w 672465"/>
              <a:gd name="connsiteY122" fmla="*/ 5945188 h 6858000"/>
              <a:gd name="connsiteX123" fmla="*/ 651828 w 672465"/>
              <a:gd name="connsiteY123" fmla="*/ 5991225 h 6858000"/>
              <a:gd name="connsiteX124" fmla="*/ 662940 w 672465"/>
              <a:gd name="connsiteY124" fmla="*/ 6043613 h 6858000"/>
              <a:gd name="connsiteX125" fmla="*/ 669290 w 672465"/>
              <a:gd name="connsiteY125" fmla="*/ 6103938 h 6858000"/>
              <a:gd name="connsiteX126" fmla="*/ 672465 w 672465"/>
              <a:gd name="connsiteY126" fmla="*/ 6172200 h 6858000"/>
              <a:gd name="connsiteX127" fmla="*/ 669290 w 672465"/>
              <a:gd name="connsiteY127" fmla="*/ 6240463 h 6858000"/>
              <a:gd name="connsiteX128" fmla="*/ 662940 w 672465"/>
              <a:gd name="connsiteY128" fmla="*/ 6300788 h 6858000"/>
              <a:gd name="connsiteX129" fmla="*/ 651828 w 672465"/>
              <a:gd name="connsiteY129" fmla="*/ 6353175 h 6858000"/>
              <a:gd name="connsiteX130" fmla="*/ 635953 w 672465"/>
              <a:gd name="connsiteY130" fmla="*/ 6399213 h 6858000"/>
              <a:gd name="connsiteX131" fmla="*/ 620078 w 672465"/>
              <a:gd name="connsiteY131" fmla="*/ 6440488 h 6858000"/>
              <a:gd name="connsiteX132" fmla="*/ 604203 w 672465"/>
              <a:gd name="connsiteY132" fmla="*/ 6477000 h 6858000"/>
              <a:gd name="connsiteX133" fmla="*/ 585153 w 672465"/>
              <a:gd name="connsiteY133" fmla="*/ 6515100 h 6858000"/>
              <a:gd name="connsiteX134" fmla="*/ 566103 w 672465"/>
              <a:gd name="connsiteY134" fmla="*/ 6553200 h 6858000"/>
              <a:gd name="connsiteX135" fmla="*/ 547053 w 672465"/>
              <a:gd name="connsiteY135" fmla="*/ 6589713 h 6858000"/>
              <a:gd name="connsiteX136" fmla="*/ 531178 w 672465"/>
              <a:gd name="connsiteY136" fmla="*/ 6630988 h 6858000"/>
              <a:gd name="connsiteX137" fmla="*/ 516890 w 672465"/>
              <a:gd name="connsiteY137" fmla="*/ 6677025 h 6858000"/>
              <a:gd name="connsiteX138" fmla="*/ 505778 w 672465"/>
              <a:gd name="connsiteY138" fmla="*/ 6729413 h 6858000"/>
              <a:gd name="connsiteX139" fmla="*/ 497840 w 672465"/>
              <a:gd name="connsiteY139" fmla="*/ 6789738 h 6858000"/>
              <a:gd name="connsiteX140" fmla="*/ 496253 w 672465"/>
              <a:gd name="connsiteY140" fmla="*/ 6858000 h 6858000"/>
              <a:gd name="connsiteX141" fmla="*/ 0 w 672465"/>
              <a:gd name="connsiteY1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672465" h="6858000">
                <a:moveTo>
                  <a:pt x="0" y="0"/>
                </a:moveTo>
                <a:lnTo>
                  <a:pt x="496253" y="0"/>
                </a:lnTo>
                <a:lnTo>
                  <a:pt x="497840" y="68263"/>
                </a:lnTo>
                <a:lnTo>
                  <a:pt x="505778" y="128588"/>
                </a:lnTo>
                <a:lnTo>
                  <a:pt x="516890" y="180975"/>
                </a:lnTo>
                <a:lnTo>
                  <a:pt x="531178" y="227013"/>
                </a:lnTo>
                <a:lnTo>
                  <a:pt x="547053" y="268288"/>
                </a:lnTo>
                <a:lnTo>
                  <a:pt x="566103" y="304800"/>
                </a:lnTo>
                <a:lnTo>
                  <a:pt x="585153" y="342900"/>
                </a:lnTo>
                <a:lnTo>
                  <a:pt x="604203" y="381000"/>
                </a:lnTo>
                <a:lnTo>
                  <a:pt x="620078" y="417513"/>
                </a:lnTo>
                <a:lnTo>
                  <a:pt x="635953" y="458788"/>
                </a:lnTo>
                <a:lnTo>
                  <a:pt x="651828" y="504825"/>
                </a:lnTo>
                <a:lnTo>
                  <a:pt x="662940" y="557213"/>
                </a:lnTo>
                <a:lnTo>
                  <a:pt x="669290" y="617538"/>
                </a:lnTo>
                <a:lnTo>
                  <a:pt x="672465" y="685800"/>
                </a:lnTo>
                <a:lnTo>
                  <a:pt x="669290" y="754063"/>
                </a:lnTo>
                <a:lnTo>
                  <a:pt x="662940" y="814388"/>
                </a:lnTo>
                <a:lnTo>
                  <a:pt x="651828" y="866775"/>
                </a:lnTo>
                <a:lnTo>
                  <a:pt x="635953" y="912813"/>
                </a:lnTo>
                <a:lnTo>
                  <a:pt x="620078" y="954088"/>
                </a:lnTo>
                <a:lnTo>
                  <a:pt x="604203" y="990600"/>
                </a:lnTo>
                <a:lnTo>
                  <a:pt x="585153" y="1028700"/>
                </a:lnTo>
                <a:lnTo>
                  <a:pt x="566103" y="1066800"/>
                </a:lnTo>
                <a:lnTo>
                  <a:pt x="547053" y="1103313"/>
                </a:lnTo>
                <a:lnTo>
                  <a:pt x="531178" y="1144588"/>
                </a:lnTo>
                <a:lnTo>
                  <a:pt x="516890" y="1190625"/>
                </a:lnTo>
                <a:lnTo>
                  <a:pt x="505778" y="1243013"/>
                </a:lnTo>
                <a:lnTo>
                  <a:pt x="497840" y="1303338"/>
                </a:lnTo>
                <a:lnTo>
                  <a:pt x="496253" y="1371600"/>
                </a:lnTo>
                <a:lnTo>
                  <a:pt x="497840" y="1439863"/>
                </a:lnTo>
                <a:lnTo>
                  <a:pt x="505778" y="1500188"/>
                </a:lnTo>
                <a:lnTo>
                  <a:pt x="516890" y="1552575"/>
                </a:lnTo>
                <a:lnTo>
                  <a:pt x="531178" y="1598613"/>
                </a:lnTo>
                <a:lnTo>
                  <a:pt x="547053" y="1639888"/>
                </a:lnTo>
                <a:lnTo>
                  <a:pt x="566103" y="1676400"/>
                </a:lnTo>
                <a:lnTo>
                  <a:pt x="585153" y="1714500"/>
                </a:lnTo>
                <a:lnTo>
                  <a:pt x="604203" y="1752600"/>
                </a:lnTo>
                <a:lnTo>
                  <a:pt x="620078" y="1789113"/>
                </a:lnTo>
                <a:lnTo>
                  <a:pt x="635953" y="1830388"/>
                </a:lnTo>
                <a:lnTo>
                  <a:pt x="651828" y="1876425"/>
                </a:lnTo>
                <a:lnTo>
                  <a:pt x="662940" y="1928813"/>
                </a:lnTo>
                <a:lnTo>
                  <a:pt x="669290" y="1989138"/>
                </a:lnTo>
                <a:lnTo>
                  <a:pt x="672465" y="2057400"/>
                </a:lnTo>
                <a:lnTo>
                  <a:pt x="669290" y="2125663"/>
                </a:lnTo>
                <a:lnTo>
                  <a:pt x="662940" y="2185988"/>
                </a:lnTo>
                <a:lnTo>
                  <a:pt x="651828" y="2238375"/>
                </a:lnTo>
                <a:lnTo>
                  <a:pt x="635953" y="2284413"/>
                </a:lnTo>
                <a:lnTo>
                  <a:pt x="620078" y="2325688"/>
                </a:lnTo>
                <a:lnTo>
                  <a:pt x="604203" y="2362200"/>
                </a:lnTo>
                <a:lnTo>
                  <a:pt x="585153" y="2400300"/>
                </a:lnTo>
                <a:lnTo>
                  <a:pt x="566103" y="2438400"/>
                </a:lnTo>
                <a:lnTo>
                  <a:pt x="547053" y="2474913"/>
                </a:lnTo>
                <a:lnTo>
                  <a:pt x="531178" y="2516188"/>
                </a:lnTo>
                <a:lnTo>
                  <a:pt x="516890" y="2562225"/>
                </a:lnTo>
                <a:lnTo>
                  <a:pt x="505778" y="2614613"/>
                </a:lnTo>
                <a:lnTo>
                  <a:pt x="497840" y="2674938"/>
                </a:lnTo>
                <a:lnTo>
                  <a:pt x="496253" y="2743200"/>
                </a:lnTo>
                <a:lnTo>
                  <a:pt x="497840" y="2811463"/>
                </a:lnTo>
                <a:lnTo>
                  <a:pt x="505778" y="2871788"/>
                </a:lnTo>
                <a:lnTo>
                  <a:pt x="516890" y="2924175"/>
                </a:lnTo>
                <a:lnTo>
                  <a:pt x="531178" y="2970213"/>
                </a:lnTo>
                <a:lnTo>
                  <a:pt x="547053" y="3011488"/>
                </a:lnTo>
                <a:lnTo>
                  <a:pt x="566103" y="3048000"/>
                </a:lnTo>
                <a:lnTo>
                  <a:pt x="585153" y="3086100"/>
                </a:lnTo>
                <a:lnTo>
                  <a:pt x="604203" y="3124200"/>
                </a:lnTo>
                <a:lnTo>
                  <a:pt x="620078" y="3160713"/>
                </a:lnTo>
                <a:lnTo>
                  <a:pt x="635953" y="3201988"/>
                </a:lnTo>
                <a:lnTo>
                  <a:pt x="651828" y="3248025"/>
                </a:lnTo>
                <a:lnTo>
                  <a:pt x="662940" y="3300413"/>
                </a:lnTo>
                <a:lnTo>
                  <a:pt x="669290" y="3360738"/>
                </a:lnTo>
                <a:lnTo>
                  <a:pt x="672465" y="3427413"/>
                </a:lnTo>
                <a:lnTo>
                  <a:pt x="669290" y="3497263"/>
                </a:lnTo>
                <a:lnTo>
                  <a:pt x="662940" y="3557588"/>
                </a:lnTo>
                <a:lnTo>
                  <a:pt x="651828" y="3609975"/>
                </a:lnTo>
                <a:lnTo>
                  <a:pt x="635953" y="3656013"/>
                </a:lnTo>
                <a:lnTo>
                  <a:pt x="620078" y="3697288"/>
                </a:lnTo>
                <a:lnTo>
                  <a:pt x="604203" y="3733800"/>
                </a:lnTo>
                <a:lnTo>
                  <a:pt x="585153" y="3771900"/>
                </a:lnTo>
                <a:lnTo>
                  <a:pt x="566103" y="3810000"/>
                </a:lnTo>
                <a:lnTo>
                  <a:pt x="547053" y="3846513"/>
                </a:lnTo>
                <a:lnTo>
                  <a:pt x="531178" y="3887788"/>
                </a:lnTo>
                <a:lnTo>
                  <a:pt x="516890" y="3933825"/>
                </a:lnTo>
                <a:lnTo>
                  <a:pt x="505778" y="3986213"/>
                </a:lnTo>
                <a:lnTo>
                  <a:pt x="497840" y="4046538"/>
                </a:lnTo>
                <a:lnTo>
                  <a:pt x="496253" y="4114800"/>
                </a:lnTo>
                <a:lnTo>
                  <a:pt x="497840" y="4183063"/>
                </a:lnTo>
                <a:lnTo>
                  <a:pt x="505778" y="4243388"/>
                </a:lnTo>
                <a:lnTo>
                  <a:pt x="516890" y="4295775"/>
                </a:lnTo>
                <a:lnTo>
                  <a:pt x="531178" y="4341813"/>
                </a:lnTo>
                <a:lnTo>
                  <a:pt x="547053" y="4383088"/>
                </a:lnTo>
                <a:lnTo>
                  <a:pt x="566103" y="4419600"/>
                </a:lnTo>
                <a:lnTo>
                  <a:pt x="604203" y="4495800"/>
                </a:lnTo>
                <a:lnTo>
                  <a:pt x="620078" y="4532313"/>
                </a:lnTo>
                <a:lnTo>
                  <a:pt x="635953" y="4573588"/>
                </a:lnTo>
                <a:lnTo>
                  <a:pt x="651828" y="4619625"/>
                </a:lnTo>
                <a:lnTo>
                  <a:pt x="662940" y="4672013"/>
                </a:lnTo>
                <a:lnTo>
                  <a:pt x="669290" y="4732338"/>
                </a:lnTo>
                <a:lnTo>
                  <a:pt x="672465" y="4800600"/>
                </a:lnTo>
                <a:lnTo>
                  <a:pt x="669290" y="4868863"/>
                </a:lnTo>
                <a:lnTo>
                  <a:pt x="662940" y="4929188"/>
                </a:lnTo>
                <a:lnTo>
                  <a:pt x="651828" y="4981575"/>
                </a:lnTo>
                <a:lnTo>
                  <a:pt x="635953" y="5027613"/>
                </a:lnTo>
                <a:lnTo>
                  <a:pt x="620078" y="5068888"/>
                </a:lnTo>
                <a:lnTo>
                  <a:pt x="604203" y="5105400"/>
                </a:lnTo>
                <a:lnTo>
                  <a:pt x="585153" y="5143500"/>
                </a:lnTo>
                <a:lnTo>
                  <a:pt x="566103" y="5181600"/>
                </a:lnTo>
                <a:lnTo>
                  <a:pt x="547053" y="5218113"/>
                </a:lnTo>
                <a:lnTo>
                  <a:pt x="531178" y="5259388"/>
                </a:lnTo>
                <a:lnTo>
                  <a:pt x="516890" y="5305425"/>
                </a:lnTo>
                <a:lnTo>
                  <a:pt x="505778" y="5357813"/>
                </a:lnTo>
                <a:lnTo>
                  <a:pt x="497840" y="5418138"/>
                </a:lnTo>
                <a:lnTo>
                  <a:pt x="496253" y="5486400"/>
                </a:lnTo>
                <a:lnTo>
                  <a:pt x="497840" y="5554663"/>
                </a:lnTo>
                <a:lnTo>
                  <a:pt x="505778" y="5614988"/>
                </a:lnTo>
                <a:lnTo>
                  <a:pt x="516890" y="5667375"/>
                </a:lnTo>
                <a:lnTo>
                  <a:pt x="531178" y="5713413"/>
                </a:lnTo>
                <a:lnTo>
                  <a:pt x="547053" y="5754688"/>
                </a:lnTo>
                <a:lnTo>
                  <a:pt x="566103" y="5791200"/>
                </a:lnTo>
                <a:lnTo>
                  <a:pt x="585153" y="5829300"/>
                </a:lnTo>
                <a:lnTo>
                  <a:pt x="604203" y="5867400"/>
                </a:lnTo>
                <a:lnTo>
                  <a:pt x="620078" y="5903913"/>
                </a:lnTo>
                <a:lnTo>
                  <a:pt x="635953" y="5945188"/>
                </a:lnTo>
                <a:lnTo>
                  <a:pt x="651828" y="5991225"/>
                </a:lnTo>
                <a:lnTo>
                  <a:pt x="662940" y="6043613"/>
                </a:lnTo>
                <a:lnTo>
                  <a:pt x="669290" y="6103938"/>
                </a:lnTo>
                <a:lnTo>
                  <a:pt x="672465" y="6172200"/>
                </a:lnTo>
                <a:lnTo>
                  <a:pt x="669290" y="6240463"/>
                </a:lnTo>
                <a:lnTo>
                  <a:pt x="662940" y="6300788"/>
                </a:lnTo>
                <a:lnTo>
                  <a:pt x="651828" y="6353175"/>
                </a:lnTo>
                <a:lnTo>
                  <a:pt x="635953" y="6399213"/>
                </a:lnTo>
                <a:lnTo>
                  <a:pt x="620078" y="6440488"/>
                </a:lnTo>
                <a:lnTo>
                  <a:pt x="604203" y="6477000"/>
                </a:lnTo>
                <a:lnTo>
                  <a:pt x="585153" y="6515100"/>
                </a:lnTo>
                <a:lnTo>
                  <a:pt x="566103" y="6553200"/>
                </a:lnTo>
                <a:lnTo>
                  <a:pt x="547053" y="6589713"/>
                </a:lnTo>
                <a:lnTo>
                  <a:pt x="531178" y="6630988"/>
                </a:lnTo>
                <a:lnTo>
                  <a:pt x="516890" y="6677025"/>
                </a:lnTo>
                <a:lnTo>
                  <a:pt x="505778" y="6729413"/>
                </a:lnTo>
                <a:lnTo>
                  <a:pt x="497840" y="6789738"/>
                </a:lnTo>
                <a:lnTo>
                  <a:pt x="4962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77C3F4C2-3657-4061-8688-BA19E8B450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10946" y="2529102"/>
            <a:ext cx="3361914" cy="3357830"/>
          </a:xfrm>
          <a:custGeom>
            <a:avLst/>
            <a:gdLst>
              <a:gd name="connsiteX0" fmla="*/ 3095991 w 6191980"/>
              <a:gd name="connsiteY0" fmla="*/ 0 h 6184462"/>
              <a:gd name="connsiteX1" fmla="*/ 3156069 w 6191980"/>
              <a:gd name="connsiteY1" fmla="*/ 5631 h 6184462"/>
              <a:gd name="connsiteX2" fmla="*/ 3214272 w 6191980"/>
              <a:gd name="connsiteY2" fmla="*/ 20652 h 6184462"/>
              <a:gd name="connsiteX3" fmla="*/ 3270598 w 6191980"/>
              <a:gd name="connsiteY3" fmla="*/ 43182 h 6184462"/>
              <a:gd name="connsiteX4" fmla="*/ 3328798 w 6191980"/>
              <a:gd name="connsiteY4" fmla="*/ 71344 h 6184462"/>
              <a:gd name="connsiteX5" fmla="*/ 3383247 w 6191980"/>
              <a:gd name="connsiteY5" fmla="*/ 103262 h 6184462"/>
              <a:gd name="connsiteX6" fmla="*/ 3439573 w 6191980"/>
              <a:gd name="connsiteY6" fmla="*/ 137057 h 6184462"/>
              <a:gd name="connsiteX7" fmla="*/ 3495897 w 6191980"/>
              <a:gd name="connsiteY7" fmla="*/ 167096 h 6184462"/>
              <a:gd name="connsiteX8" fmla="*/ 3552221 w 6191980"/>
              <a:gd name="connsiteY8" fmla="*/ 197137 h 6184462"/>
              <a:gd name="connsiteX9" fmla="*/ 3606669 w 6191980"/>
              <a:gd name="connsiteY9" fmla="*/ 219666 h 6184462"/>
              <a:gd name="connsiteX10" fmla="*/ 3666749 w 6191980"/>
              <a:gd name="connsiteY10" fmla="*/ 234686 h 6184462"/>
              <a:gd name="connsiteX11" fmla="*/ 3724950 w 6191980"/>
              <a:gd name="connsiteY11" fmla="*/ 242197 h 6184462"/>
              <a:gd name="connsiteX12" fmla="*/ 3786907 w 6191980"/>
              <a:gd name="connsiteY12" fmla="*/ 242197 h 6184462"/>
              <a:gd name="connsiteX13" fmla="*/ 3850743 w 6191980"/>
              <a:gd name="connsiteY13" fmla="*/ 238443 h 6184462"/>
              <a:gd name="connsiteX14" fmla="*/ 3914577 w 6191980"/>
              <a:gd name="connsiteY14" fmla="*/ 230932 h 6184462"/>
              <a:gd name="connsiteX15" fmla="*/ 3978413 w 6191980"/>
              <a:gd name="connsiteY15" fmla="*/ 221545 h 6184462"/>
              <a:gd name="connsiteX16" fmla="*/ 4042247 w 6191980"/>
              <a:gd name="connsiteY16" fmla="*/ 214035 h 6184462"/>
              <a:gd name="connsiteX17" fmla="*/ 4106083 w 6191980"/>
              <a:gd name="connsiteY17" fmla="*/ 208401 h 6184462"/>
              <a:gd name="connsiteX18" fmla="*/ 4166161 w 6191980"/>
              <a:gd name="connsiteY18" fmla="*/ 210279 h 6184462"/>
              <a:gd name="connsiteX19" fmla="*/ 4224364 w 6191980"/>
              <a:gd name="connsiteY19" fmla="*/ 217789 h 6184462"/>
              <a:gd name="connsiteX20" fmla="*/ 4280690 w 6191980"/>
              <a:gd name="connsiteY20" fmla="*/ 234686 h 6184462"/>
              <a:gd name="connsiteX21" fmla="*/ 4327628 w 6191980"/>
              <a:gd name="connsiteY21" fmla="*/ 259094 h 6184462"/>
              <a:gd name="connsiteX22" fmla="*/ 4372686 w 6191980"/>
              <a:gd name="connsiteY22" fmla="*/ 291012 h 6184462"/>
              <a:gd name="connsiteX23" fmla="*/ 4412114 w 6191980"/>
              <a:gd name="connsiteY23" fmla="*/ 328561 h 6184462"/>
              <a:gd name="connsiteX24" fmla="*/ 4451542 w 6191980"/>
              <a:gd name="connsiteY24" fmla="*/ 371743 h 6184462"/>
              <a:gd name="connsiteX25" fmla="*/ 4487214 w 6191980"/>
              <a:gd name="connsiteY25" fmla="*/ 416803 h 6184462"/>
              <a:gd name="connsiteX26" fmla="*/ 4522886 w 6191980"/>
              <a:gd name="connsiteY26" fmla="*/ 463741 h 6184462"/>
              <a:gd name="connsiteX27" fmla="*/ 4558559 w 6191980"/>
              <a:gd name="connsiteY27" fmla="*/ 510678 h 6184462"/>
              <a:gd name="connsiteX28" fmla="*/ 4594231 w 6191980"/>
              <a:gd name="connsiteY28" fmla="*/ 555737 h 6184462"/>
              <a:gd name="connsiteX29" fmla="*/ 4631782 w 6191980"/>
              <a:gd name="connsiteY29" fmla="*/ 598919 h 6184462"/>
              <a:gd name="connsiteX30" fmla="*/ 4674964 w 6191980"/>
              <a:gd name="connsiteY30" fmla="*/ 636471 h 6184462"/>
              <a:gd name="connsiteX31" fmla="*/ 4716270 w 6191980"/>
              <a:gd name="connsiteY31" fmla="*/ 670266 h 6184462"/>
              <a:gd name="connsiteX32" fmla="*/ 4763206 w 6191980"/>
              <a:gd name="connsiteY32" fmla="*/ 696549 h 6184462"/>
              <a:gd name="connsiteX33" fmla="*/ 4813899 w 6191980"/>
              <a:gd name="connsiteY33" fmla="*/ 719079 h 6184462"/>
              <a:gd name="connsiteX34" fmla="*/ 4868345 w 6191980"/>
              <a:gd name="connsiteY34" fmla="*/ 737854 h 6184462"/>
              <a:gd name="connsiteX35" fmla="*/ 4924669 w 6191980"/>
              <a:gd name="connsiteY35" fmla="*/ 754751 h 6184462"/>
              <a:gd name="connsiteX36" fmla="*/ 4980995 w 6191980"/>
              <a:gd name="connsiteY36" fmla="*/ 769772 h 6184462"/>
              <a:gd name="connsiteX37" fmla="*/ 5039198 w 6191980"/>
              <a:gd name="connsiteY37" fmla="*/ 784792 h 6184462"/>
              <a:gd name="connsiteX38" fmla="*/ 5093644 w 6191980"/>
              <a:gd name="connsiteY38" fmla="*/ 801690 h 6184462"/>
              <a:gd name="connsiteX39" fmla="*/ 5148091 w 6191980"/>
              <a:gd name="connsiteY39" fmla="*/ 820464 h 6184462"/>
              <a:gd name="connsiteX40" fmla="*/ 5198784 w 6191980"/>
              <a:gd name="connsiteY40" fmla="*/ 842995 h 6184462"/>
              <a:gd name="connsiteX41" fmla="*/ 5243845 w 6191980"/>
              <a:gd name="connsiteY41" fmla="*/ 871157 h 6184462"/>
              <a:gd name="connsiteX42" fmla="*/ 5285151 w 6191980"/>
              <a:gd name="connsiteY42" fmla="*/ 904952 h 6184462"/>
              <a:gd name="connsiteX43" fmla="*/ 5318944 w 6191980"/>
              <a:gd name="connsiteY43" fmla="*/ 946257 h 6184462"/>
              <a:gd name="connsiteX44" fmla="*/ 5347108 w 6191980"/>
              <a:gd name="connsiteY44" fmla="*/ 991317 h 6184462"/>
              <a:gd name="connsiteX45" fmla="*/ 5369636 w 6191980"/>
              <a:gd name="connsiteY45" fmla="*/ 1042007 h 6184462"/>
              <a:gd name="connsiteX46" fmla="*/ 5388410 w 6191980"/>
              <a:gd name="connsiteY46" fmla="*/ 1096456 h 6184462"/>
              <a:gd name="connsiteX47" fmla="*/ 5405308 w 6191980"/>
              <a:gd name="connsiteY47" fmla="*/ 1150903 h 6184462"/>
              <a:gd name="connsiteX48" fmla="*/ 5420328 w 6191980"/>
              <a:gd name="connsiteY48" fmla="*/ 1209105 h 6184462"/>
              <a:gd name="connsiteX49" fmla="*/ 5435349 w 6191980"/>
              <a:gd name="connsiteY49" fmla="*/ 1265429 h 6184462"/>
              <a:gd name="connsiteX50" fmla="*/ 5452246 w 6191980"/>
              <a:gd name="connsiteY50" fmla="*/ 1321755 h 6184462"/>
              <a:gd name="connsiteX51" fmla="*/ 5471021 w 6191980"/>
              <a:gd name="connsiteY51" fmla="*/ 1376203 h 6184462"/>
              <a:gd name="connsiteX52" fmla="*/ 5493550 w 6191980"/>
              <a:gd name="connsiteY52" fmla="*/ 1426896 h 6184462"/>
              <a:gd name="connsiteX53" fmla="*/ 5519836 w 6191980"/>
              <a:gd name="connsiteY53" fmla="*/ 1473832 h 6184462"/>
              <a:gd name="connsiteX54" fmla="*/ 5553632 w 6191980"/>
              <a:gd name="connsiteY54" fmla="*/ 1515138 h 6184462"/>
              <a:gd name="connsiteX55" fmla="*/ 5591181 w 6191980"/>
              <a:gd name="connsiteY55" fmla="*/ 1558320 h 6184462"/>
              <a:gd name="connsiteX56" fmla="*/ 5634364 w 6191980"/>
              <a:gd name="connsiteY56" fmla="*/ 1595869 h 6184462"/>
              <a:gd name="connsiteX57" fmla="*/ 5679425 w 6191980"/>
              <a:gd name="connsiteY57" fmla="*/ 1631541 h 6184462"/>
              <a:gd name="connsiteX58" fmla="*/ 5728238 w 6191980"/>
              <a:gd name="connsiteY58" fmla="*/ 1667213 h 6184462"/>
              <a:gd name="connsiteX59" fmla="*/ 5775175 w 6191980"/>
              <a:gd name="connsiteY59" fmla="*/ 1702885 h 6184462"/>
              <a:gd name="connsiteX60" fmla="*/ 5820236 w 6191980"/>
              <a:gd name="connsiteY60" fmla="*/ 1738560 h 6184462"/>
              <a:gd name="connsiteX61" fmla="*/ 5863416 w 6191980"/>
              <a:gd name="connsiteY61" fmla="*/ 1777986 h 6184462"/>
              <a:gd name="connsiteX62" fmla="*/ 5900968 w 6191980"/>
              <a:gd name="connsiteY62" fmla="*/ 1817414 h 6184462"/>
              <a:gd name="connsiteX63" fmla="*/ 5932886 w 6191980"/>
              <a:gd name="connsiteY63" fmla="*/ 1862474 h 6184462"/>
              <a:gd name="connsiteX64" fmla="*/ 5957294 w 6191980"/>
              <a:gd name="connsiteY64" fmla="*/ 1909410 h 6184462"/>
              <a:gd name="connsiteX65" fmla="*/ 5974191 w 6191980"/>
              <a:gd name="connsiteY65" fmla="*/ 1965736 h 6184462"/>
              <a:gd name="connsiteX66" fmla="*/ 5981700 w 6191980"/>
              <a:gd name="connsiteY66" fmla="*/ 2023938 h 6184462"/>
              <a:gd name="connsiteX67" fmla="*/ 5983578 w 6191980"/>
              <a:gd name="connsiteY67" fmla="*/ 2084018 h 6184462"/>
              <a:gd name="connsiteX68" fmla="*/ 5977945 w 6191980"/>
              <a:gd name="connsiteY68" fmla="*/ 2147852 h 6184462"/>
              <a:gd name="connsiteX69" fmla="*/ 5970435 w 6191980"/>
              <a:gd name="connsiteY69" fmla="*/ 2211686 h 6184462"/>
              <a:gd name="connsiteX70" fmla="*/ 5961048 w 6191980"/>
              <a:gd name="connsiteY70" fmla="*/ 2275522 h 6184462"/>
              <a:gd name="connsiteX71" fmla="*/ 5953538 w 6191980"/>
              <a:gd name="connsiteY71" fmla="*/ 2339356 h 6184462"/>
              <a:gd name="connsiteX72" fmla="*/ 5949784 w 6191980"/>
              <a:gd name="connsiteY72" fmla="*/ 2403192 h 6184462"/>
              <a:gd name="connsiteX73" fmla="*/ 5949784 w 6191980"/>
              <a:gd name="connsiteY73" fmla="*/ 2465149 h 6184462"/>
              <a:gd name="connsiteX74" fmla="*/ 5957294 w 6191980"/>
              <a:gd name="connsiteY74" fmla="*/ 2523350 h 6184462"/>
              <a:gd name="connsiteX75" fmla="*/ 5972312 w 6191980"/>
              <a:gd name="connsiteY75" fmla="*/ 2581552 h 6184462"/>
              <a:gd name="connsiteX76" fmla="*/ 5994843 w 6191980"/>
              <a:gd name="connsiteY76" fmla="*/ 2636001 h 6184462"/>
              <a:gd name="connsiteX77" fmla="*/ 6024884 w 6191980"/>
              <a:gd name="connsiteY77" fmla="*/ 2692325 h 6184462"/>
              <a:gd name="connsiteX78" fmla="*/ 6054922 w 6191980"/>
              <a:gd name="connsiteY78" fmla="*/ 2748651 h 6184462"/>
              <a:gd name="connsiteX79" fmla="*/ 6088718 w 6191980"/>
              <a:gd name="connsiteY79" fmla="*/ 2804974 h 6184462"/>
              <a:gd name="connsiteX80" fmla="*/ 6120634 w 6191980"/>
              <a:gd name="connsiteY80" fmla="*/ 2859423 h 6184462"/>
              <a:gd name="connsiteX81" fmla="*/ 6148798 w 6191980"/>
              <a:gd name="connsiteY81" fmla="*/ 2917624 h 6184462"/>
              <a:gd name="connsiteX82" fmla="*/ 6171326 w 6191980"/>
              <a:gd name="connsiteY82" fmla="*/ 2973950 h 6184462"/>
              <a:gd name="connsiteX83" fmla="*/ 6186347 w 6191980"/>
              <a:gd name="connsiteY83" fmla="*/ 3032152 h 6184462"/>
              <a:gd name="connsiteX84" fmla="*/ 6191980 w 6191980"/>
              <a:gd name="connsiteY84" fmla="*/ 3092230 h 6184462"/>
              <a:gd name="connsiteX85" fmla="*/ 6186347 w 6191980"/>
              <a:gd name="connsiteY85" fmla="*/ 3152310 h 6184462"/>
              <a:gd name="connsiteX86" fmla="*/ 6171326 w 6191980"/>
              <a:gd name="connsiteY86" fmla="*/ 3210513 h 6184462"/>
              <a:gd name="connsiteX87" fmla="*/ 6148798 w 6191980"/>
              <a:gd name="connsiteY87" fmla="*/ 3266839 h 6184462"/>
              <a:gd name="connsiteX88" fmla="*/ 6120634 w 6191980"/>
              <a:gd name="connsiteY88" fmla="*/ 3325039 h 6184462"/>
              <a:gd name="connsiteX89" fmla="*/ 6088718 w 6191980"/>
              <a:gd name="connsiteY89" fmla="*/ 3379488 h 6184462"/>
              <a:gd name="connsiteX90" fmla="*/ 6054922 w 6191980"/>
              <a:gd name="connsiteY90" fmla="*/ 3435814 h 6184462"/>
              <a:gd name="connsiteX91" fmla="*/ 6024884 w 6191980"/>
              <a:gd name="connsiteY91" fmla="*/ 3492137 h 6184462"/>
              <a:gd name="connsiteX92" fmla="*/ 5994843 w 6191980"/>
              <a:gd name="connsiteY92" fmla="*/ 3548461 h 6184462"/>
              <a:gd name="connsiteX93" fmla="*/ 5972312 w 6191980"/>
              <a:gd name="connsiteY93" fmla="*/ 3602910 h 6184462"/>
              <a:gd name="connsiteX94" fmla="*/ 5957294 w 6191980"/>
              <a:gd name="connsiteY94" fmla="*/ 3661113 h 6184462"/>
              <a:gd name="connsiteX95" fmla="*/ 5949784 w 6191980"/>
              <a:gd name="connsiteY95" fmla="*/ 3719313 h 6184462"/>
              <a:gd name="connsiteX96" fmla="*/ 5949784 w 6191980"/>
              <a:gd name="connsiteY96" fmla="*/ 3781272 h 6184462"/>
              <a:gd name="connsiteX97" fmla="*/ 5953538 w 6191980"/>
              <a:gd name="connsiteY97" fmla="*/ 3845106 h 6184462"/>
              <a:gd name="connsiteX98" fmla="*/ 5961048 w 6191980"/>
              <a:gd name="connsiteY98" fmla="*/ 3908940 h 6184462"/>
              <a:gd name="connsiteX99" fmla="*/ 5970435 w 6191980"/>
              <a:gd name="connsiteY99" fmla="*/ 3972776 h 6184462"/>
              <a:gd name="connsiteX100" fmla="*/ 5977945 w 6191980"/>
              <a:gd name="connsiteY100" fmla="*/ 4036610 h 6184462"/>
              <a:gd name="connsiteX101" fmla="*/ 5983578 w 6191980"/>
              <a:gd name="connsiteY101" fmla="*/ 4100444 h 6184462"/>
              <a:gd name="connsiteX102" fmla="*/ 5981700 w 6191980"/>
              <a:gd name="connsiteY102" fmla="*/ 4160526 h 6184462"/>
              <a:gd name="connsiteX103" fmla="*/ 5974191 w 6191980"/>
              <a:gd name="connsiteY103" fmla="*/ 4218729 h 6184462"/>
              <a:gd name="connsiteX104" fmla="*/ 5957294 w 6191980"/>
              <a:gd name="connsiteY104" fmla="*/ 4275053 h 6184462"/>
              <a:gd name="connsiteX105" fmla="*/ 5932886 w 6191980"/>
              <a:gd name="connsiteY105" fmla="*/ 4321989 h 6184462"/>
              <a:gd name="connsiteX106" fmla="*/ 5900968 w 6191980"/>
              <a:gd name="connsiteY106" fmla="*/ 4367050 h 6184462"/>
              <a:gd name="connsiteX107" fmla="*/ 5863416 w 6191980"/>
              <a:gd name="connsiteY107" fmla="*/ 4406477 h 6184462"/>
              <a:gd name="connsiteX108" fmla="*/ 5820236 w 6191980"/>
              <a:gd name="connsiteY108" fmla="*/ 4445903 h 6184462"/>
              <a:gd name="connsiteX109" fmla="*/ 5775175 w 6191980"/>
              <a:gd name="connsiteY109" fmla="*/ 4481577 h 6184462"/>
              <a:gd name="connsiteX110" fmla="*/ 5728238 w 6191980"/>
              <a:gd name="connsiteY110" fmla="*/ 4517249 h 6184462"/>
              <a:gd name="connsiteX111" fmla="*/ 5679425 w 6191980"/>
              <a:gd name="connsiteY111" fmla="*/ 4552921 h 6184462"/>
              <a:gd name="connsiteX112" fmla="*/ 5634364 w 6191980"/>
              <a:gd name="connsiteY112" fmla="*/ 4588593 h 6184462"/>
              <a:gd name="connsiteX113" fmla="*/ 5591181 w 6191980"/>
              <a:gd name="connsiteY113" fmla="*/ 4626142 h 6184462"/>
              <a:gd name="connsiteX114" fmla="*/ 5553632 w 6191980"/>
              <a:gd name="connsiteY114" fmla="*/ 4669325 h 6184462"/>
              <a:gd name="connsiteX115" fmla="*/ 5519836 w 6191980"/>
              <a:gd name="connsiteY115" fmla="*/ 4710630 h 6184462"/>
              <a:gd name="connsiteX116" fmla="*/ 5493550 w 6191980"/>
              <a:gd name="connsiteY116" fmla="*/ 4757566 h 6184462"/>
              <a:gd name="connsiteX117" fmla="*/ 5471021 w 6191980"/>
              <a:gd name="connsiteY117" fmla="*/ 4808259 h 6184462"/>
              <a:gd name="connsiteX118" fmla="*/ 5452246 w 6191980"/>
              <a:gd name="connsiteY118" fmla="*/ 4862708 h 6184462"/>
              <a:gd name="connsiteX119" fmla="*/ 5435349 w 6191980"/>
              <a:gd name="connsiteY119" fmla="*/ 4919033 h 6184462"/>
              <a:gd name="connsiteX120" fmla="*/ 5420328 w 6191980"/>
              <a:gd name="connsiteY120" fmla="*/ 4975357 h 6184462"/>
              <a:gd name="connsiteX121" fmla="*/ 5405308 w 6191980"/>
              <a:gd name="connsiteY121" fmla="*/ 5033560 h 6184462"/>
              <a:gd name="connsiteX122" fmla="*/ 5388410 w 6191980"/>
              <a:gd name="connsiteY122" fmla="*/ 5088007 h 6184462"/>
              <a:gd name="connsiteX123" fmla="*/ 5369636 w 6191980"/>
              <a:gd name="connsiteY123" fmla="*/ 5142453 h 6184462"/>
              <a:gd name="connsiteX124" fmla="*/ 5347108 w 6191980"/>
              <a:gd name="connsiteY124" fmla="*/ 5193146 h 6184462"/>
              <a:gd name="connsiteX125" fmla="*/ 5318944 w 6191980"/>
              <a:gd name="connsiteY125" fmla="*/ 5238207 h 6184462"/>
              <a:gd name="connsiteX126" fmla="*/ 5285151 w 6191980"/>
              <a:gd name="connsiteY126" fmla="*/ 5279510 h 6184462"/>
              <a:gd name="connsiteX127" fmla="*/ 5243845 w 6191980"/>
              <a:gd name="connsiteY127" fmla="*/ 5313305 h 6184462"/>
              <a:gd name="connsiteX128" fmla="*/ 5198784 w 6191980"/>
              <a:gd name="connsiteY128" fmla="*/ 5341467 h 6184462"/>
              <a:gd name="connsiteX129" fmla="*/ 5148091 w 6191980"/>
              <a:gd name="connsiteY129" fmla="*/ 5363998 h 6184462"/>
              <a:gd name="connsiteX130" fmla="*/ 5093644 w 6191980"/>
              <a:gd name="connsiteY130" fmla="*/ 5382773 h 6184462"/>
              <a:gd name="connsiteX131" fmla="*/ 5039198 w 6191980"/>
              <a:gd name="connsiteY131" fmla="*/ 5399670 h 6184462"/>
              <a:gd name="connsiteX132" fmla="*/ 4980995 w 6191980"/>
              <a:gd name="connsiteY132" fmla="*/ 5414691 h 6184462"/>
              <a:gd name="connsiteX133" fmla="*/ 4924669 w 6191980"/>
              <a:gd name="connsiteY133" fmla="*/ 5429711 h 6184462"/>
              <a:gd name="connsiteX134" fmla="*/ 4868345 w 6191980"/>
              <a:gd name="connsiteY134" fmla="*/ 5446609 h 6184462"/>
              <a:gd name="connsiteX135" fmla="*/ 4813899 w 6191980"/>
              <a:gd name="connsiteY135" fmla="*/ 5465383 h 6184462"/>
              <a:gd name="connsiteX136" fmla="*/ 4763206 w 6191980"/>
              <a:gd name="connsiteY136" fmla="*/ 5487914 h 6184462"/>
              <a:gd name="connsiteX137" fmla="*/ 4716270 w 6191980"/>
              <a:gd name="connsiteY137" fmla="*/ 5514197 h 6184462"/>
              <a:gd name="connsiteX138" fmla="*/ 4674964 w 6191980"/>
              <a:gd name="connsiteY138" fmla="*/ 5547992 h 6184462"/>
              <a:gd name="connsiteX139" fmla="*/ 4631782 w 6191980"/>
              <a:gd name="connsiteY139" fmla="*/ 5585543 h 6184462"/>
              <a:gd name="connsiteX140" fmla="*/ 4594231 w 6191980"/>
              <a:gd name="connsiteY140" fmla="*/ 5628725 h 6184462"/>
              <a:gd name="connsiteX141" fmla="*/ 4558559 w 6191980"/>
              <a:gd name="connsiteY141" fmla="*/ 5673785 h 6184462"/>
              <a:gd name="connsiteX142" fmla="*/ 4522886 w 6191980"/>
              <a:gd name="connsiteY142" fmla="*/ 5720721 h 6184462"/>
              <a:gd name="connsiteX143" fmla="*/ 4487214 w 6191980"/>
              <a:gd name="connsiteY143" fmla="*/ 5767659 h 6184462"/>
              <a:gd name="connsiteX144" fmla="*/ 4451542 w 6191980"/>
              <a:gd name="connsiteY144" fmla="*/ 5812719 h 6184462"/>
              <a:gd name="connsiteX145" fmla="*/ 4412114 w 6191980"/>
              <a:gd name="connsiteY145" fmla="*/ 5855901 h 6184462"/>
              <a:gd name="connsiteX146" fmla="*/ 4372686 w 6191980"/>
              <a:gd name="connsiteY146" fmla="*/ 5893450 h 6184462"/>
              <a:gd name="connsiteX147" fmla="*/ 4327628 w 6191980"/>
              <a:gd name="connsiteY147" fmla="*/ 5925368 h 6184462"/>
              <a:gd name="connsiteX148" fmla="*/ 4280690 w 6191980"/>
              <a:gd name="connsiteY148" fmla="*/ 5949776 h 6184462"/>
              <a:gd name="connsiteX149" fmla="*/ 4224364 w 6191980"/>
              <a:gd name="connsiteY149" fmla="*/ 5966674 h 6184462"/>
              <a:gd name="connsiteX150" fmla="*/ 4166161 w 6191980"/>
              <a:gd name="connsiteY150" fmla="*/ 5974184 h 6184462"/>
              <a:gd name="connsiteX151" fmla="*/ 4106083 w 6191980"/>
              <a:gd name="connsiteY151" fmla="*/ 5976061 h 6184462"/>
              <a:gd name="connsiteX152" fmla="*/ 4042247 w 6191980"/>
              <a:gd name="connsiteY152" fmla="*/ 5970428 h 6184462"/>
              <a:gd name="connsiteX153" fmla="*/ 3978413 w 6191980"/>
              <a:gd name="connsiteY153" fmla="*/ 5962919 h 6184462"/>
              <a:gd name="connsiteX154" fmla="*/ 3914577 w 6191980"/>
              <a:gd name="connsiteY154" fmla="*/ 5953530 h 6184462"/>
              <a:gd name="connsiteX155" fmla="*/ 3850743 w 6191980"/>
              <a:gd name="connsiteY155" fmla="*/ 5946022 h 6184462"/>
              <a:gd name="connsiteX156" fmla="*/ 3786907 w 6191980"/>
              <a:gd name="connsiteY156" fmla="*/ 5942266 h 6184462"/>
              <a:gd name="connsiteX157" fmla="*/ 3724950 w 6191980"/>
              <a:gd name="connsiteY157" fmla="*/ 5942266 h 6184462"/>
              <a:gd name="connsiteX158" fmla="*/ 3666749 w 6191980"/>
              <a:gd name="connsiteY158" fmla="*/ 5949776 h 6184462"/>
              <a:gd name="connsiteX159" fmla="*/ 3606669 w 6191980"/>
              <a:gd name="connsiteY159" fmla="*/ 5964797 h 6184462"/>
              <a:gd name="connsiteX160" fmla="*/ 3552221 w 6191980"/>
              <a:gd name="connsiteY160" fmla="*/ 5987325 h 6184462"/>
              <a:gd name="connsiteX161" fmla="*/ 3495897 w 6191980"/>
              <a:gd name="connsiteY161" fmla="*/ 6017366 h 6184462"/>
              <a:gd name="connsiteX162" fmla="*/ 3439573 w 6191980"/>
              <a:gd name="connsiteY162" fmla="*/ 6047407 h 6184462"/>
              <a:gd name="connsiteX163" fmla="*/ 3383247 w 6191980"/>
              <a:gd name="connsiteY163" fmla="*/ 6081200 h 6184462"/>
              <a:gd name="connsiteX164" fmla="*/ 3328798 w 6191980"/>
              <a:gd name="connsiteY164" fmla="*/ 6113118 h 6184462"/>
              <a:gd name="connsiteX165" fmla="*/ 3270598 w 6191980"/>
              <a:gd name="connsiteY165" fmla="*/ 6141280 h 6184462"/>
              <a:gd name="connsiteX166" fmla="*/ 3214272 w 6191980"/>
              <a:gd name="connsiteY166" fmla="*/ 6163811 h 6184462"/>
              <a:gd name="connsiteX167" fmla="*/ 3156069 w 6191980"/>
              <a:gd name="connsiteY167" fmla="*/ 6178831 h 6184462"/>
              <a:gd name="connsiteX168" fmla="*/ 3095991 w 6191980"/>
              <a:gd name="connsiteY168" fmla="*/ 6184462 h 6184462"/>
              <a:gd name="connsiteX169" fmla="*/ 3035911 w 6191980"/>
              <a:gd name="connsiteY169" fmla="*/ 6178831 h 6184462"/>
              <a:gd name="connsiteX170" fmla="*/ 2977708 w 6191980"/>
              <a:gd name="connsiteY170" fmla="*/ 6163811 h 6184462"/>
              <a:gd name="connsiteX171" fmla="*/ 2921385 w 6191980"/>
              <a:gd name="connsiteY171" fmla="*/ 6141280 h 6184462"/>
              <a:gd name="connsiteX172" fmla="*/ 2863182 w 6191980"/>
              <a:gd name="connsiteY172" fmla="*/ 6113118 h 6184462"/>
              <a:gd name="connsiteX173" fmla="*/ 2808733 w 6191980"/>
              <a:gd name="connsiteY173" fmla="*/ 6081200 h 6184462"/>
              <a:gd name="connsiteX174" fmla="*/ 2752409 w 6191980"/>
              <a:gd name="connsiteY174" fmla="*/ 6047407 h 6184462"/>
              <a:gd name="connsiteX175" fmla="*/ 2696083 w 6191980"/>
              <a:gd name="connsiteY175" fmla="*/ 6017366 h 6184462"/>
              <a:gd name="connsiteX176" fmla="*/ 2639760 w 6191980"/>
              <a:gd name="connsiteY176" fmla="*/ 5987325 h 6184462"/>
              <a:gd name="connsiteX177" fmla="*/ 2583436 w 6191980"/>
              <a:gd name="connsiteY177" fmla="*/ 5964797 h 6184462"/>
              <a:gd name="connsiteX178" fmla="*/ 2525233 w 6191980"/>
              <a:gd name="connsiteY178" fmla="*/ 5949776 h 6184462"/>
              <a:gd name="connsiteX179" fmla="*/ 2467030 w 6191980"/>
              <a:gd name="connsiteY179" fmla="*/ 5942266 h 6184462"/>
              <a:gd name="connsiteX180" fmla="*/ 2405071 w 6191980"/>
              <a:gd name="connsiteY180" fmla="*/ 5942266 h 6184462"/>
              <a:gd name="connsiteX181" fmla="*/ 2341237 w 6191980"/>
              <a:gd name="connsiteY181" fmla="*/ 5946022 h 6184462"/>
              <a:gd name="connsiteX182" fmla="*/ 2277403 w 6191980"/>
              <a:gd name="connsiteY182" fmla="*/ 5953530 h 6184462"/>
              <a:gd name="connsiteX183" fmla="*/ 2213567 w 6191980"/>
              <a:gd name="connsiteY183" fmla="*/ 5962919 h 6184462"/>
              <a:gd name="connsiteX184" fmla="*/ 2149731 w 6191980"/>
              <a:gd name="connsiteY184" fmla="*/ 5970428 h 6184462"/>
              <a:gd name="connsiteX185" fmla="*/ 2085897 w 6191980"/>
              <a:gd name="connsiteY185" fmla="*/ 5976061 h 6184462"/>
              <a:gd name="connsiteX186" fmla="*/ 2025819 w 6191980"/>
              <a:gd name="connsiteY186" fmla="*/ 5974184 h 6184462"/>
              <a:gd name="connsiteX187" fmla="*/ 1967617 w 6191980"/>
              <a:gd name="connsiteY187" fmla="*/ 5966674 h 6184462"/>
              <a:gd name="connsiteX188" fmla="*/ 1911291 w 6191980"/>
              <a:gd name="connsiteY188" fmla="*/ 5949776 h 6184462"/>
              <a:gd name="connsiteX189" fmla="*/ 1864354 w 6191980"/>
              <a:gd name="connsiteY189" fmla="*/ 5925368 h 6184462"/>
              <a:gd name="connsiteX190" fmla="*/ 1819293 w 6191980"/>
              <a:gd name="connsiteY190" fmla="*/ 5893450 h 6184462"/>
              <a:gd name="connsiteX191" fmla="*/ 1779867 w 6191980"/>
              <a:gd name="connsiteY191" fmla="*/ 5855901 h 6184462"/>
              <a:gd name="connsiteX192" fmla="*/ 1740438 w 6191980"/>
              <a:gd name="connsiteY192" fmla="*/ 5812719 h 6184462"/>
              <a:gd name="connsiteX193" fmla="*/ 1704766 w 6191980"/>
              <a:gd name="connsiteY193" fmla="*/ 5767659 h 6184462"/>
              <a:gd name="connsiteX194" fmla="*/ 1669094 w 6191980"/>
              <a:gd name="connsiteY194" fmla="*/ 5720721 h 6184462"/>
              <a:gd name="connsiteX195" fmla="*/ 1633422 w 6191980"/>
              <a:gd name="connsiteY195" fmla="*/ 5673785 h 6184462"/>
              <a:gd name="connsiteX196" fmla="*/ 1597750 w 6191980"/>
              <a:gd name="connsiteY196" fmla="*/ 5628725 h 6184462"/>
              <a:gd name="connsiteX197" fmla="*/ 1560199 w 6191980"/>
              <a:gd name="connsiteY197" fmla="*/ 5585543 h 6184462"/>
              <a:gd name="connsiteX198" fmla="*/ 1517016 w 6191980"/>
              <a:gd name="connsiteY198" fmla="*/ 5547992 h 6184462"/>
              <a:gd name="connsiteX199" fmla="*/ 1475711 w 6191980"/>
              <a:gd name="connsiteY199" fmla="*/ 5514197 h 6184462"/>
              <a:gd name="connsiteX200" fmla="*/ 1428774 w 6191980"/>
              <a:gd name="connsiteY200" fmla="*/ 5487914 h 6184462"/>
              <a:gd name="connsiteX201" fmla="*/ 1378082 w 6191980"/>
              <a:gd name="connsiteY201" fmla="*/ 5465383 h 6184462"/>
              <a:gd name="connsiteX202" fmla="*/ 1323635 w 6191980"/>
              <a:gd name="connsiteY202" fmla="*/ 5446609 h 6184462"/>
              <a:gd name="connsiteX203" fmla="*/ 1267309 w 6191980"/>
              <a:gd name="connsiteY203" fmla="*/ 5429711 h 6184462"/>
              <a:gd name="connsiteX204" fmla="*/ 1210986 w 6191980"/>
              <a:gd name="connsiteY204" fmla="*/ 5414691 h 6184462"/>
              <a:gd name="connsiteX205" fmla="*/ 1152783 w 6191980"/>
              <a:gd name="connsiteY205" fmla="*/ 5399670 h 6184462"/>
              <a:gd name="connsiteX206" fmla="*/ 1098336 w 6191980"/>
              <a:gd name="connsiteY206" fmla="*/ 5382773 h 6184462"/>
              <a:gd name="connsiteX207" fmla="*/ 1043887 w 6191980"/>
              <a:gd name="connsiteY207" fmla="*/ 5363998 h 6184462"/>
              <a:gd name="connsiteX208" fmla="*/ 993197 w 6191980"/>
              <a:gd name="connsiteY208" fmla="*/ 5341467 h 6184462"/>
              <a:gd name="connsiteX209" fmla="*/ 948135 w 6191980"/>
              <a:gd name="connsiteY209" fmla="*/ 5313305 h 6184462"/>
              <a:gd name="connsiteX210" fmla="*/ 906830 w 6191980"/>
              <a:gd name="connsiteY210" fmla="*/ 5279510 h 6184462"/>
              <a:gd name="connsiteX211" fmla="*/ 873037 w 6191980"/>
              <a:gd name="connsiteY211" fmla="*/ 5238207 h 6184462"/>
              <a:gd name="connsiteX212" fmla="*/ 844875 w 6191980"/>
              <a:gd name="connsiteY212" fmla="*/ 5193146 h 6184462"/>
              <a:gd name="connsiteX213" fmla="*/ 822344 w 6191980"/>
              <a:gd name="connsiteY213" fmla="*/ 5142453 h 6184462"/>
              <a:gd name="connsiteX214" fmla="*/ 803570 w 6191980"/>
              <a:gd name="connsiteY214" fmla="*/ 5088007 h 6184462"/>
              <a:gd name="connsiteX215" fmla="*/ 786672 w 6191980"/>
              <a:gd name="connsiteY215" fmla="*/ 5033560 h 6184462"/>
              <a:gd name="connsiteX216" fmla="*/ 771652 w 6191980"/>
              <a:gd name="connsiteY216" fmla="*/ 4975357 h 6184462"/>
              <a:gd name="connsiteX217" fmla="*/ 756631 w 6191980"/>
              <a:gd name="connsiteY217" fmla="*/ 4919033 h 6184462"/>
              <a:gd name="connsiteX218" fmla="*/ 739734 w 6191980"/>
              <a:gd name="connsiteY218" fmla="*/ 4862708 h 6184462"/>
              <a:gd name="connsiteX219" fmla="*/ 720959 w 6191980"/>
              <a:gd name="connsiteY219" fmla="*/ 4808259 h 6184462"/>
              <a:gd name="connsiteX220" fmla="*/ 698428 w 6191980"/>
              <a:gd name="connsiteY220" fmla="*/ 4757566 h 6184462"/>
              <a:gd name="connsiteX221" fmla="*/ 672143 w 6191980"/>
              <a:gd name="connsiteY221" fmla="*/ 4710630 h 6184462"/>
              <a:gd name="connsiteX222" fmla="*/ 638351 w 6191980"/>
              <a:gd name="connsiteY222" fmla="*/ 4669325 h 6184462"/>
              <a:gd name="connsiteX223" fmla="*/ 600799 w 6191980"/>
              <a:gd name="connsiteY223" fmla="*/ 4626142 h 6184462"/>
              <a:gd name="connsiteX224" fmla="*/ 557617 w 6191980"/>
              <a:gd name="connsiteY224" fmla="*/ 4588593 h 6184462"/>
              <a:gd name="connsiteX225" fmla="*/ 510678 w 6191980"/>
              <a:gd name="connsiteY225" fmla="*/ 4552921 h 6184462"/>
              <a:gd name="connsiteX226" fmla="*/ 463742 w 6191980"/>
              <a:gd name="connsiteY226" fmla="*/ 4517249 h 6184462"/>
              <a:gd name="connsiteX227" fmla="*/ 416805 w 6191980"/>
              <a:gd name="connsiteY227" fmla="*/ 4481577 h 6184462"/>
              <a:gd name="connsiteX228" fmla="*/ 371744 w 6191980"/>
              <a:gd name="connsiteY228" fmla="*/ 4445903 h 6184462"/>
              <a:gd name="connsiteX229" fmla="*/ 328562 w 6191980"/>
              <a:gd name="connsiteY229" fmla="*/ 4406477 h 6184462"/>
              <a:gd name="connsiteX230" fmla="*/ 291012 w 6191980"/>
              <a:gd name="connsiteY230" fmla="*/ 4367050 h 6184462"/>
              <a:gd name="connsiteX231" fmla="*/ 259096 w 6191980"/>
              <a:gd name="connsiteY231" fmla="*/ 4321989 h 6184462"/>
              <a:gd name="connsiteX232" fmla="*/ 234689 w 6191980"/>
              <a:gd name="connsiteY232" fmla="*/ 4275053 h 6184462"/>
              <a:gd name="connsiteX233" fmla="*/ 217791 w 6191980"/>
              <a:gd name="connsiteY233" fmla="*/ 4218729 h 6184462"/>
              <a:gd name="connsiteX234" fmla="*/ 210281 w 6191980"/>
              <a:gd name="connsiteY234" fmla="*/ 4160526 h 6184462"/>
              <a:gd name="connsiteX235" fmla="*/ 208402 w 6191980"/>
              <a:gd name="connsiteY235" fmla="*/ 4100444 h 6184462"/>
              <a:gd name="connsiteX236" fmla="*/ 214035 w 6191980"/>
              <a:gd name="connsiteY236" fmla="*/ 4036610 h 6184462"/>
              <a:gd name="connsiteX237" fmla="*/ 221545 w 6191980"/>
              <a:gd name="connsiteY237" fmla="*/ 3972776 h 6184462"/>
              <a:gd name="connsiteX238" fmla="*/ 230932 w 6191980"/>
              <a:gd name="connsiteY238" fmla="*/ 3908940 h 6184462"/>
              <a:gd name="connsiteX239" fmla="*/ 238443 w 6191980"/>
              <a:gd name="connsiteY239" fmla="*/ 3845106 h 6184462"/>
              <a:gd name="connsiteX240" fmla="*/ 242199 w 6191980"/>
              <a:gd name="connsiteY240" fmla="*/ 3781272 h 6184462"/>
              <a:gd name="connsiteX241" fmla="*/ 242199 w 6191980"/>
              <a:gd name="connsiteY241" fmla="*/ 3719313 h 6184462"/>
              <a:gd name="connsiteX242" fmla="*/ 234689 w 6191980"/>
              <a:gd name="connsiteY242" fmla="*/ 3661113 h 6184462"/>
              <a:gd name="connsiteX243" fmla="*/ 219668 w 6191980"/>
              <a:gd name="connsiteY243" fmla="*/ 3602910 h 6184462"/>
              <a:gd name="connsiteX244" fmla="*/ 197138 w 6191980"/>
              <a:gd name="connsiteY244" fmla="*/ 3548461 h 6184462"/>
              <a:gd name="connsiteX245" fmla="*/ 168976 w 6191980"/>
              <a:gd name="connsiteY245" fmla="*/ 3492137 h 6184462"/>
              <a:gd name="connsiteX246" fmla="*/ 137057 w 6191980"/>
              <a:gd name="connsiteY246" fmla="*/ 3435814 h 6184462"/>
              <a:gd name="connsiteX247" fmla="*/ 103264 w 6191980"/>
              <a:gd name="connsiteY247" fmla="*/ 3379488 h 6184462"/>
              <a:gd name="connsiteX248" fmla="*/ 71346 w 6191980"/>
              <a:gd name="connsiteY248" fmla="*/ 3325039 h 6184462"/>
              <a:gd name="connsiteX249" fmla="*/ 43182 w 6191980"/>
              <a:gd name="connsiteY249" fmla="*/ 3266839 h 6184462"/>
              <a:gd name="connsiteX250" fmla="*/ 20654 w 6191980"/>
              <a:gd name="connsiteY250" fmla="*/ 3210513 h 6184462"/>
              <a:gd name="connsiteX251" fmla="*/ 5634 w 6191980"/>
              <a:gd name="connsiteY251" fmla="*/ 3152310 h 6184462"/>
              <a:gd name="connsiteX252" fmla="*/ 0 w 6191980"/>
              <a:gd name="connsiteY252" fmla="*/ 3092230 h 6184462"/>
              <a:gd name="connsiteX253" fmla="*/ 5634 w 6191980"/>
              <a:gd name="connsiteY253" fmla="*/ 3032152 h 6184462"/>
              <a:gd name="connsiteX254" fmla="*/ 20654 w 6191980"/>
              <a:gd name="connsiteY254" fmla="*/ 2973950 h 6184462"/>
              <a:gd name="connsiteX255" fmla="*/ 43182 w 6191980"/>
              <a:gd name="connsiteY255" fmla="*/ 2917624 h 6184462"/>
              <a:gd name="connsiteX256" fmla="*/ 71346 w 6191980"/>
              <a:gd name="connsiteY256" fmla="*/ 2859423 h 6184462"/>
              <a:gd name="connsiteX257" fmla="*/ 103264 w 6191980"/>
              <a:gd name="connsiteY257" fmla="*/ 2804974 h 6184462"/>
              <a:gd name="connsiteX258" fmla="*/ 137057 w 6191980"/>
              <a:gd name="connsiteY258" fmla="*/ 2748651 h 6184462"/>
              <a:gd name="connsiteX259" fmla="*/ 168976 w 6191980"/>
              <a:gd name="connsiteY259" fmla="*/ 2692325 h 6184462"/>
              <a:gd name="connsiteX260" fmla="*/ 197138 w 6191980"/>
              <a:gd name="connsiteY260" fmla="*/ 2636001 h 6184462"/>
              <a:gd name="connsiteX261" fmla="*/ 219668 w 6191980"/>
              <a:gd name="connsiteY261" fmla="*/ 2581552 h 6184462"/>
              <a:gd name="connsiteX262" fmla="*/ 234689 w 6191980"/>
              <a:gd name="connsiteY262" fmla="*/ 2523350 h 6184462"/>
              <a:gd name="connsiteX263" fmla="*/ 242199 w 6191980"/>
              <a:gd name="connsiteY263" fmla="*/ 2465149 h 6184462"/>
              <a:gd name="connsiteX264" fmla="*/ 242199 w 6191980"/>
              <a:gd name="connsiteY264" fmla="*/ 2403192 h 6184462"/>
              <a:gd name="connsiteX265" fmla="*/ 238443 w 6191980"/>
              <a:gd name="connsiteY265" fmla="*/ 2339356 h 6184462"/>
              <a:gd name="connsiteX266" fmla="*/ 230932 w 6191980"/>
              <a:gd name="connsiteY266" fmla="*/ 2275522 h 6184462"/>
              <a:gd name="connsiteX267" fmla="*/ 221545 w 6191980"/>
              <a:gd name="connsiteY267" fmla="*/ 2211686 h 6184462"/>
              <a:gd name="connsiteX268" fmla="*/ 214035 w 6191980"/>
              <a:gd name="connsiteY268" fmla="*/ 2147852 h 6184462"/>
              <a:gd name="connsiteX269" fmla="*/ 208402 w 6191980"/>
              <a:gd name="connsiteY269" fmla="*/ 2084018 h 6184462"/>
              <a:gd name="connsiteX270" fmla="*/ 210281 w 6191980"/>
              <a:gd name="connsiteY270" fmla="*/ 2023938 h 6184462"/>
              <a:gd name="connsiteX271" fmla="*/ 217791 w 6191980"/>
              <a:gd name="connsiteY271" fmla="*/ 1965736 h 6184462"/>
              <a:gd name="connsiteX272" fmla="*/ 234689 w 6191980"/>
              <a:gd name="connsiteY272" fmla="*/ 1909410 h 6184462"/>
              <a:gd name="connsiteX273" fmla="*/ 259096 w 6191980"/>
              <a:gd name="connsiteY273" fmla="*/ 1862474 h 6184462"/>
              <a:gd name="connsiteX274" fmla="*/ 291012 w 6191980"/>
              <a:gd name="connsiteY274" fmla="*/ 1817414 h 6184462"/>
              <a:gd name="connsiteX275" fmla="*/ 328562 w 6191980"/>
              <a:gd name="connsiteY275" fmla="*/ 1777986 h 6184462"/>
              <a:gd name="connsiteX276" fmla="*/ 371744 w 6191980"/>
              <a:gd name="connsiteY276" fmla="*/ 1738560 h 6184462"/>
              <a:gd name="connsiteX277" fmla="*/ 416805 w 6191980"/>
              <a:gd name="connsiteY277" fmla="*/ 1702885 h 6184462"/>
              <a:gd name="connsiteX278" fmla="*/ 463742 w 6191980"/>
              <a:gd name="connsiteY278" fmla="*/ 1667213 h 6184462"/>
              <a:gd name="connsiteX279" fmla="*/ 510678 w 6191980"/>
              <a:gd name="connsiteY279" fmla="*/ 1631541 h 6184462"/>
              <a:gd name="connsiteX280" fmla="*/ 557617 w 6191980"/>
              <a:gd name="connsiteY280" fmla="*/ 1595869 h 6184462"/>
              <a:gd name="connsiteX281" fmla="*/ 600799 w 6191980"/>
              <a:gd name="connsiteY281" fmla="*/ 1558320 h 6184462"/>
              <a:gd name="connsiteX282" fmla="*/ 638351 w 6191980"/>
              <a:gd name="connsiteY282" fmla="*/ 1515138 h 6184462"/>
              <a:gd name="connsiteX283" fmla="*/ 672143 w 6191980"/>
              <a:gd name="connsiteY283" fmla="*/ 1473832 h 6184462"/>
              <a:gd name="connsiteX284" fmla="*/ 698428 w 6191980"/>
              <a:gd name="connsiteY284" fmla="*/ 1426896 h 6184462"/>
              <a:gd name="connsiteX285" fmla="*/ 720959 w 6191980"/>
              <a:gd name="connsiteY285" fmla="*/ 1376203 h 6184462"/>
              <a:gd name="connsiteX286" fmla="*/ 739734 w 6191980"/>
              <a:gd name="connsiteY286" fmla="*/ 1321755 h 6184462"/>
              <a:gd name="connsiteX287" fmla="*/ 756631 w 6191980"/>
              <a:gd name="connsiteY287" fmla="*/ 1265429 h 6184462"/>
              <a:gd name="connsiteX288" fmla="*/ 771652 w 6191980"/>
              <a:gd name="connsiteY288" fmla="*/ 1209105 h 6184462"/>
              <a:gd name="connsiteX289" fmla="*/ 786672 w 6191980"/>
              <a:gd name="connsiteY289" fmla="*/ 1150903 h 6184462"/>
              <a:gd name="connsiteX290" fmla="*/ 803570 w 6191980"/>
              <a:gd name="connsiteY290" fmla="*/ 1096456 h 6184462"/>
              <a:gd name="connsiteX291" fmla="*/ 822344 w 6191980"/>
              <a:gd name="connsiteY291" fmla="*/ 1042007 h 6184462"/>
              <a:gd name="connsiteX292" fmla="*/ 844875 w 6191980"/>
              <a:gd name="connsiteY292" fmla="*/ 991317 h 6184462"/>
              <a:gd name="connsiteX293" fmla="*/ 873037 w 6191980"/>
              <a:gd name="connsiteY293" fmla="*/ 946257 h 6184462"/>
              <a:gd name="connsiteX294" fmla="*/ 906830 w 6191980"/>
              <a:gd name="connsiteY294" fmla="*/ 904952 h 6184462"/>
              <a:gd name="connsiteX295" fmla="*/ 948135 w 6191980"/>
              <a:gd name="connsiteY295" fmla="*/ 871157 h 6184462"/>
              <a:gd name="connsiteX296" fmla="*/ 993197 w 6191980"/>
              <a:gd name="connsiteY296" fmla="*/ 842995 h 6184462"/>
              <a:gd name="connsiteX297" fmla="*/ 1043887 w 6191980"/>
              <a:gd name="connsiteY297" fmla="*/ 820464 h 6184462"/>
              <a:gd name="connsiteX298" fmla="*/ 1098336 w 6191980"/>
              <a:gd name="connsiteY298" fmla="*/ 801690 h 6184462"/>
              <a:gd name="connsiteX299" fmla="*/ 1152783 w 6191980"/>
              <a:gd name="connsiteY299" fmla="*/ 784792 h 6184462"/>
              <a:gd name="connsiteX300" fmla="*/ 1210986 w 6191980"/>
              <a:gd name="connsiteY300" fmla="*/ 769772 h 6184462"/>
              <a:gd name="connsiteX301" fmla="*/ 1267309 w 6191980"/>
              <a:gd name="connsiteY301" fmla="*/ 754751 h 6184462"/>
              <a:gd name="connsiteX302" fmla="*/ 1323635 w 6191980"/>
              <a:gd name="connsiteY302" fmla="*/ 737854 h 6184462"/>
              <a:gd name="connsiteX303" fmla="*/ 1378082 w 6191980"/>
              <a:gd name="connsiteY303" fmla="*/ 719079 h 6184462"/>
              <a:gd name="connsiteX304" fmla="*/ 1428774 w 6191980"/>
              <a:gd name="connsiteY304" fmla="*/ 696549 h 6184462"/>
              <a:gd name="connsiteX305" fmla="*/ 1475711 w 6191980"/>
              <a:gd name="connsiteY305" fmla="*/ 670266 h 6184462"/>
              <a:gd name="connsiteX306" fmla="*/ 1517016 w 6191980"/>
              <a:gd name="connsiteY306" fmla="*/ 636471 h 6184462"/>
              <a:gd name="connsiteX307" fmla="*/ 1560199 w 6191980"/>
              <a:gd name="connsiteY307" fmla="*/ 598919 h 6184462"/>
              <a:gd name="connsiteX308" fmla="*/ 1597750 w 6191980"/>
              <a:gd name="connsiteY308" fmla="*/ 555737 h 6184462"/>
              <a:gd name="connsiteX309" fmla="*/ 1633422 w 6191980"/>
              <a:gd name="connsiteY309" fmla="*/ 510678 h 6184462"/>
              <a:gd name="connsiteX310" fmla="*/ 1669094 w 6191980"/>
              <a:gd name="connsiteY310" fmla="*/ 463741 h 6184462"/>
              <a:gd name="connsiteX311" fmla="*/ 1704766 w 6191980"/>
              <a:gd name="connsiteY311" fmla="*/ 416803 h 6184462"/>
              <a:gd name="connsiteX312" fmla="*/ 1740438 w 6191980"/>
              <a:gd name="connsiteY312" fmla="*/ 371743 h 6184462"/>
              <a:gd name="connsiteX313" fmla="*/ 1779867 w 6191980"/>
              <a:gd name="connsiteY313" fmla="*/ 328561 h 6184462"/>
              <a:gd name="connsiteX314" fmla="*/ 1819293 w 6191980"/>
              <a:gd name="connsiteY314" fmla="*/ 291012 h 6184462"/>
              <a:gd name="connsiteX315" fmla="*/ 1864354 w 6191980"/>
              <a:gd name="connsiteY315" fmla="*/ 259094 h 6184462"/>
              <a:gd name="connsiteX316" fmla="*/ 1911291 w 6191980"/>
              <a:gd name="connsiteY316" fmla="*/ 234686 h 6184462"/>
              <a:gd name="connsiteX317" fmla="*/ 1967617 w 6191980"/>
              <a:gd name="connsiteY317" fmla="*/ 217789 h 6184462"/>
              <a:gd name="connsiteX318" fmla="*/ 2025819 w 6191980"/>
              <a:gd name="connsiteY318" fmla="*/ 210279 h 6184462"/>
              <a:gd name="connsiteX319" fmla="*/ 2085897 w 6191980"/>
              <a:gd name="connsiteY319" fmla="*/ 208401 h 6184462"/>
              <a:gd name="connsiteX320" fmla="*/ 2149731 w 6191980"/>
              <a:gd name="connsiteY320" fmla="*/ 214035 h 6184462"/>
              <a:gd name="connsiteX321" fmla="*/ 2213567 w 6191980"/>
              <a:gd name="connsiteY321" fmla="*/ 221545 h 6184462"/>
              <a:gd name="connsiteX322" fmla="*/ 2277403 w 6191980"/>
              <a:gd name="connsiteY322" fmla="*/ 230932 h 6184462"/>
              <a:gd name="connsiteX323" fmla="*/ 2341237 w 6191980"/>
              <a:gd name="connsiteY323" fmla="*/ 238443 h 6184462"/>
              <a:gd name="connsiteX324" fmla="*/ 2405071 w 6191980"/>
              <a:gd name="connsiteY324" fmla="*/ 242197 h 6184462"/>
              <a:gd name="connsiteX325" fmla="*/ 2467030 w 6191980"/>
              <a:gd name="connsiteY325" fmla="*/ 242197 h 6184462"/>
              <a:gd name="connsiteX326" fmla="*/ 2525233 w 6191980"/>
              <a:gd name="connsiteY326" fmla="*/ 234686 h 6184462"/>
              <a:gd name="connsiteX327" fmla="*/ 2583436 w 6191980"/>
              <a:gd name="connsiteY327" fmla="*/ 219666 h 6184462"/>
              <a:gd name="connsiteX328" fmla="*/ 2639760 w 6191980"/>
              <a:gd name="connsiteY328" fmla="*/ 197137 h 6184462"/>
              <a:gd name="connsiteX329" fmla="*/ 2696083 w 6191980"/>
              <a:gd name="connsiteY329" fmla="*/ 167096 h 6184462"/>
              <a:gd name="connsiteX330" fmla="*/ 2752409 w 6191980"/>
              <a:gd name="connsiteY330" fmla="*/ 137057 h 6184462"/>
              <a:gd name="connsiteX331" fmla="*/ 2808733 w 6191980"/>
              <a:gd name="connsiteY331" fmla="*/ 103262 h 6184462"/>
              <a:gd name="connsiteX332" fmla="*/ 2863182 w 6191980"/>
              <a:gd name="connsiteY332" fmla="*/ 71344 h 6184462"/>
              <a:gd name="connsiteX333" fmla="*/ 2921385 w 6191980"/>
              <a:gd name="connsiteY333" fmla="*/ 43182 h 6184462"/>
              <a:gd name="connsiteX334" fmla="*/ 2977708 w 6191980"/>
              <a:gd name="connsiteY334" fmla="*/ 20652 h 6184462"/>
              <a:gd name="connsiteX335" fmla="*/ 3035911 w 6191980"/>
              <a:gd name="connsiteY335" fmla="*/ 5631 h 6184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</a:cxnLst>
            <a:rect l="l" t="t" r="r" b="b"/>
            <a:pathLst>
              <a:path w="6191980" h="6184462">
                <a:moveTo>
                  <a:pt x="3095991" y="0"/>
                </a:moveTo>
                <a:lnTo>
                  <a:pt x="3156069" y="5631"/>
                </a:lnTo>
                <a:lnTo>
                  <a:pt x="3214272" y="20652"/>
                </a:lnTo>
                <a:lnTo>
                  <a:pt x="3270598" y="43182"/>
                </a:lnTo>
                <a:lnTo>
                  <a:pt x="3328798" y="71344"/>
                </a:lnTo>
                <a:lnTo>
                  <a:pt x="3383247" y="103262"/>
                </a:lnTo>
                <a:lnTo>
                  <a:pt x="3439573" y="137057"/>
                </a:lnTo>
                <a:lnTo>
                  <a:pt x="3495897" y="167096"/>
                </a:lnTo>
                <a:lnTo>
                  <a:pt x="3552221" y="197137"/>
                </a:lnTo>
                <a:lnTo>
                  <a:pt x="3606669" y="219666"/>
                </a:lnTo>
                <a:lnTo>
                  <a:pt x="3666749" y="234686"/>
                </a:lnTo>
                <a:lnTo>
                  <a:pt x="3724950" y="242197"/>
                </a:lnTo>
                <a:lnTo>
                  <a:pt x="3786907" y="242197"/>
                </a:lnTo>
                <a:lnTo>
                  <a:pt x="3850743" y="238443"/>
                </a:lnTo>
                <a:lnTo>
                  <a:pt x="3914577" y="230932"/>
                </a:lnTo>
                <a:lnTo>
                  <a:pt x="3978413" y="221545"/>
                </a:lnTo>
                <a:lnTo>
                  <a:pt x="4042247" y="214035"/>
                </a:lnTo>
                <a:lnTo>
                  <a:pt x="4106083" y="208401"/>
                </a:lnTo>
                <a:lnTo>
                  <a:pt x="4166161" y="210279"/>
                </a:lnTo>
                <a:lnTo>
                  <a:pt x="4224364" y="217789"/>
                </a:lnTo>
                <a:lnTo>
                  <a:pt x="4280690" y="234686"/>
                </a:lnTo>
                <a:lnTo>
                  <a:pt x="4327628" y="259094"/>
                </a:lnTo>
                <a:lnTo>
                  <a:pt x="4372686" y="291012"/>
                </a:lnTo>
                <a:lnTo>
                  <a:pt x="4412114" y="328561"/>
                </a:lnTo>
                <a:lnTo>
                  <a:pt x="4451542" y="371743"/>
                </a:lnTo>
                <a:lnTo>
                  <a:pt x="4487214" y="416803"/>
                </a:lnTo>
                <a:lnTo>
                  <a:pt x="4522886" y="463741"/>
                </a:lnTo>
                <a:lnTo>
                  <a:pt x="4558559" y="510678"/>
                </a:lnTo>
                <a:lnTo>
                  <a:pt x="4594231" y="555737"/>
                </a:lnTo>
                <a:lnTo>
                  <a:pt x="4631782" y="598919"/>
                </a:lnTo>
                <a:lnTo>
                  <a:pt x="4674964" y="636471"/>
                </a:lnTo>
                <a:lnTo>
                  <a:pt x="4716270" y="670266"/>
                </a:lnTo>
                <a:lnTo>
                  <a:pt x="4763206" y="696549"/>
                </a:lnTo>
                <a:lnTo>
                  <a:pt x="4813899" y="719079"/>
                </a:lnTo>
                <a:lnTo>
                  <a:pt x="4868345" y="737854"/>
                </a:lnTo>
                <a:lnTo>
                  <a:pt x="4924669" y="754751"/>
                </a:lnTo>
                <a:lnTo>
                  <a:pt x="4980995" y="769772"/>
                </a:lnTo>
                <a:lnTo>
                  <a:pt x="5039198" y="784792"/>
                </a:lnTo>
                <a:lnTo>
                  <a:pt x="5093644" y="801690"/>
                </a:lnTo>
                <a:lnTo>
                  <a:pt x="5148091" y="820464"/>
                </a:lnTo>
                <a:lnTo>
                  <a:pt x="5198784" y="842995"/>
                </a:lnTo>
                <a:lnTo>
                  <a:pt x="5243845" y="871157"/>
                </a:lnTo>
                <a:lnTo>
                  <a:pt x="5285151" y="904952"/>
                </a:lnTo>
                <a:lnTo>
                  <a:pt x="5318944" y="946257"/>
                </a:lnTo>
                <a:lnTo>
                  <a:pt x="5347108" y="991317"/>
                </a:lnTo>
                <a:lnTo>
                  <a:pt x="5369636" y="1042007"/>
                </a:lnTo>
                <a:lnTo>
                  <a:pt x="5388410" y="1096456"/>
                </a:lnTo>
                <a:lnTo>
                  <a:pt x="5405308" y="1150903"/>
                </a:lnTo>
                <a:lnTo>
                  <a:pt x="5420328" y="1209105"/>
                </a:lnTo>
                <a:lnTo>
                  <a:pt x="5435349" y="1265429"/>
                </a:lnTo>
                <a:lnTo>
                  <a:pt x="5452246" y="1321755"/>
                </a:lnTo>
                <a:lnTo>
                  <a:pt x="5471021" y="1376203"/>
                </a:lnTo>
                <a:lnTo>
                  <a:pt x="5493550" y="1426896"/>
                </a:lnTo>
                <a:lnTo>
                  <a:pt x="5519836" y="1473832"/>
                </a:lnTo>
                <a:lnTo>
                  <a:pt x="5553632" y="1515138"/>
                </a:lnTo>
                <a:lnTo>
                  <a:pt x="5591181" y="1558320"/>
                </a:lnTo>
                <a:lnTo>
                  <a:pt x="5634364" y="1595869"/>
                </a:lnTo>
                <a:lnTo>
                  <a:pt x="5679425" y="1631541"/>
                </a:lnTo>
                <a:lnTo>
                  <a:pt x="5728238" y="1667213"/>
                </a:lnTo>
                <a:lnTo>
                  <a:pt x="5775175" y="1702885"/>
                </a:lnTo>
                <a:lnTo>
                  <a:pt x="5820236" y="1738560"/>
                </a:lnTo>
                <a:lnTo>
                  <a:pt x="5863416" y="1777986"/>
                </a:lnTo>
                <a:lnTo>
                  <a:pt x="5900968" y="1817414"/>
                </a:lnTo>
                <a:lnTo>
                  <a:pt x="5932886" y="1862474"/>
                </a:lnTo>
                <a:lnTo>
                  <a:pt x="5957294" y="1909410"/>
                </a:lnTo>
                <a:lnTo>
                  <a:pt x="5974191" y="1965736"/>
                </a:lnTo>
                <a:lnTo>
                  <a:pt x="5981700" y="2023938"/>
                </a:lnTo>
                <a:lnTo>
                  <a:pt x="5983578" y="2084018"/>
                </a:lnTo>
                <a:lnTo>
                  <a:pt x="5977945" y="2147852"/>
                </a:lnTo>
                <a:lnTo>
                  <a:pt x="5970435" y="2211686"/>
                </a:lnTo>
                <a:lnTo>
                  <a:pt x="5961048" y="2275522"/>
                </a:lnTo>
                <a:lnTo>
                  <a:pt x="5953538" y="2339356"/>
                </a:lnTo>
                <a:lnTo>
                  <a:pt x="5949784" y="2403192"/>
                </a:lnTo>
                <a:lnTo>
                  <a:pt x="5949784" y="2465149"/>
                </a:lnTo>
                <a:lnTo>
                  <a:pt x="5957294" y="2523350"/>
                </a:lnTo>
                <a:lnTo>
                  <a:pt x="5972312" y="2581552"/>
                </a:lnTo>
                <a:lnTo>
                  <a:pt x="5994843" y="2636001"/>
                </a:lnTo>
                <a:lnTo>
                  <a:pt x="6024884" y="2692325"/>
                </a:lnTo>
                <a:lnTo>
                  <a:pt x="6054922" y="2748651"/>
                </a:lnTo>
                <a:lnTo>
                  <a:pt x="6088718" y="2804974"/>
                </a:lnTo>
                <a:lnTo>
                  <a:pt x="6120634" y="2859423"/>
                </a:lnTo>
                <a:lnTo>
                  <a:pt x="6148798" y="2917624"/>
                </a:lnTo>
                <a:lnTo>
                  <a:pt x="6171326" y="2973950"/>
                </a:lnTo>
                <a:lnTo>
                  <a:pt x="6186347" y="3032152"/>
                </a:lnTo>
                <a:lnTo>
                  <a:pt x="6191980" y="3092230"/>
                </a:lnTo>
                <a:lnTo>
                  <a:pt x="6186347" y="3152310"/>
                </a:lnTo>
                <a:lnTo>
                  <a:pt x="6171326" y="3210513"/>
                </a:lnTo>
                <a:lnTo>
                  <a:pt x="6148798" y="3266839"/>
                </a:lnTo>
                <a:lnTo>
                  <a:pt x="6120634" y="3325039"/>
                </a:lnTo>
                <a:lnTo>
                  <a:pt x="6088718" y="3379488"/>
                </a:lnTo>
                <a:lnTo>
                  <a:pt x="6054922" y="3435814"/>
                </a:lnTo>
                <a:lnTo>
                  <a:pt x="6024884" y="3492137"/>
                </a:lnTo>
                <a:lnTo>
                  <a:pt x="5994843" y="3548461"/>
                </a:lnTo>
                <a:lnTo>
                  <a:pt x="5972312" y="3602910"/>
                </a:lnTo>
                <a:lnTo>
                  <a:pt x="5957294" y="3661113"/>
                </a:lnTo>
                <a:lnTo>
                  <a:pt x="5949784" y="3719313"/>
                </a:lnTo>
                <a:lnTo>
                  <a:pt x="5949784" y="3781272"/>
                </a:lnTo>
                <a:lnTo>
                  <a:pt x="5953538" y="3845106"/>
                </a:lnTo>
                <a:lnTo>
                  <a:pt x="5961048" y="3908940"/>
                </a:lnTo>
                <a:lnTo>
                  <a:pt x="5970435" y="3972776"/>
                </a:lnTo>
                <a:lnTo>
                  <a:pt x="5977945" y="4036610"/>
                </a:lnTo>
                <a:lnTo>
                  <a:pt x="5983578" y="4100444"/>
                </a:lnTo>
                <a:lnTo>
                  <a:pt x="5981700" y="4160526"/>
                </a:lnTo>
                <a:lnTo>
                  <a:pt x="5974191" y="4218729"/>
                </a:lnTo>
                <a:lnTo>
                  <a:pt x="5957294" y="4275053"/>
                </a:lnTo>
                <a:lnTo>
                  <a:pt x="5932886" y="4321989"/>
                </a:lnTo>
                <a:lnTo>
                  <a:pt x="5900968" y="4367050"/>
                </a:lnTo>
                <a:lnTo>
                  <a:pt x="5863416" y="4406477"/>
                </a:lnTo>
                <a:lnTo>
                  <a:pt x="5820236" y="4445903"/>
                </a:lnTo>
                <a:lnTo>
                  <a:pt x="5775175" y="4481577"/>
                </a:lnTo>
                <a:lnTo>
                  <a:pt x="5728238" y="4517249"/>
                </a:lnTo>
                <a:lnTo>
                  <a:pt x="5679425" y="4552921"/>
                </a:lnTo>
                <a:lnTo>
                  <a:pt x="5634364" y="4588593"/>
                </a:lnTo>
                <a:lnTo>
                  <a:pt x="5591181" y="4626142"/>
                </a:lnTo>
                <a:lnTo>
                  <a:pt x="5553632" y="4669325"/>
                </a:lnTo>
                <a:lnTo>
                  <a:pt x="5519836" y="4710630"/>
                </a:lnTo>
                <a:lnTo>
                  <a:pt x="5493550" y="4757566"/>
                </a:lnTo>
                <a:lnTo>
                  <a:pt x="5471021" y="4808259"/>
                </a:lnTo>
                <a:lnTo>
                  <a:pt x="5452246" y="4862708"/>
                </a:lnTo>
                <a:lnTo>
                  <a:pt x="5435349" y="4919033"/>
                </a:lnTo>
                <a:lnTo>
                  <a:pt x="5420328" y="4975357"/>
                </a:lnTo>
                <a:lnTo>
                  <a:pt x="5405308" y="5033560"/>
                </a:lnTo>
                <a:lnTo>
                  <a:pt x="5388410" y="5088007"/>
                </a:lnTo>
                <a:lnTo>
                  <a:pt x="5369636" y="5142453"/>
                </a:lnTo>
                <a:lnTo>
                  <a:pt x="5347108" y="5193146"/>
                </a:lnTo>
                <a:lnTo>
                  <a:pt x="5318944" y="5238207"/>
                </a:lnTo>
                <a:lnTo>
                  <a:pt x="5285151" y="5279510"/>
                </a:lnTo>
                <a:lnTo>
                  <a:pt x="5243845" y="5313305"/>
                </a:lnTo>
                <a:lnTo>
                  <a:pt x="5198784" y="5341467"/>
                </a:lnTo>
                <a:lnTo>
                  <a:pt x="5148091" y="5363998"/>
                </a:lnTo>
                <a:lnTo>
                  <a:pt x="5093644" y="5382773"/>
                </a:lnTo>
                <a:lnTo>
                  <a:pt x="5039198" y="5399670"/>
                </a:lnTo>
                <a:lnTo>
                  <a:pt x="4980995" y="5414691"/>
                </a:lnTo>
                <a:lnTo>
                  <a:pt x="4924669" y="5429711"/>
                </a:lnTo>
                <a:lnTo>
                  <a:pt x="4868345" y="5446609"/>
                </a:lnTo>
                <a:lnTo>
                  <a:pt x="4813899" y="5465383"/>
                </a:lnTo>
                <a:lnTo>
                  <a:pt x="4763206" y="5487914"/>
                </a:lnTo>
                <a:lnTo>
                  <a:pt x="4716270" y="5514197"/>
                </a:lnTo>
                <a:lnTo>
                  <a:pt x="4674964" y="5547992"/>
                </a:lnTo>
                <a:lnTo>
                  <a:pt x="4631782" y="5585543"/>
                </a:lnTo>
                <a:lnTo>
                  <a:pt x="4594231" y="5628725"/>
                </a:lnTo>
                <a:lnTo>
                  <a:pt x="4558559" y="5673785"/>
                </a:lnTo>
                <a:lnTo>
                  <a:pt x="4522886" y="5720721"/>
                </a:lnTo>
                <a:lnTo>
                  <a:pt x="4487214" y="5767659"/>
                </a:lnTo>
                <a:lnTo>
                  <a:pt x="4451542" y="5812719"/>
                </a:lnTo>
                <a:lnTo>
                  <a:pt x="4412114" y="5855901"/>
                </a:lnTo>
                <a:lnTo>
                  <a:pt x="4372686" y="5893450"/>
                </a:lnTo>
                <a:lnTo>
                  <a:pt x="4327628" y="5925368"/>
                </a:lnTo>
                <a:lnTo>
                  <a:pt x="4280690" y="5949776"/>
                </a:lnTo>
                <a:lnTo>
                  <a:pt x="4224364" y="5966674"/>
                </a:lnTo>
                <a:lnTo>
                  <a:pt x="4166161" y="5974184"/>
                </a:lnTo>
                <a:lnTo>
                  <a:pt x="4106083" y="5976061"/>
                </a:lnTo>
                <a:lnTo>
                  <a:pt x="4042247" y="5970428"/>
                </a:lnTo>
                <a:lnTo>
                  <a:pt x="3978413" y="5962919"/>
                </a:lnTo>
                <a:lnTo>
                  <a:pt x="3914577" y="5953530"/>
                </a:lnTo>
                <a:lnTo>
                  <a:pt x="3850743" y="5946022"/>
                </a:lnTo>
                <a:lnTo>
                  <a:pt x="3786907" y="5942266"/>
                </a:lnTo>
                <a:lnTo>
                  <a:pt x="3724950" y="5942266"/>
                </a:lnTo>
                <a:lnTo>
                  <a:pt x="3666749" y="5949776"/>
                </a:lnTo>
                <a:lnTo>
                  <a:pt x="3606669" y="5964797"/>
                </a:lnTo>
                <a:lnTo>
                  <a:pt x="3552221" y="5987325"/>
                </a:lnTo>
                <a:lnTo>
                  <a:pt x="3495897" y="6017366"/>
                </a:lnTo>
                <a:lnTo>
                  <a:pt x="3439573" y="6047407"/>
                </a:lnTo>
                <a:lnTo>
                  <a:pt x="3383247" y="6081200"/>
                </a:lnTo>
                <a:lnTo>
                  <a:pt x="3328798" y="6113118"/>
                </a:lnTo>
                <a:lnTo>
                  <a:pt x="3270598" y="6141280"/>
                </a:lnTo>
                <a:lnTo>
                  <a:pt x="3214272" y="6163811"/>
                </a:lnTo>
                <a:lnTo>
                  <a:pt x="3156069" y="6178831"/>
                </a:lnTo>
                <a:lnTo>
                  <a:pt x="3095991" y="6184462"/>
                </a:lnTo>
                <a:lnTo>
                  <a:pt x="3035911" y="6178831"/>
                </a:lnTo>
                <a:lnTo>
                  <a:pt x="2977708" y="6163811"/>
                </a:lnTo>
                <a:lnTo>
                  <a:pt x="2921385" y="6141280"/>
                </a:lnTo>
                <a:lnTo>
                  <a:pt x="2863182" y="6113118"/>
                </a:lnTo>
                <a:lnTo>
                  <a:pt x="2808733" y="6081200"/>
                </a:lnTo>
                <a:lnTo>
                  <a:pt x="2752409" y="6047407"/>
                </a:lnTo>
                <a:lnTo>
                  <a:pt x="2696083" y="6017366"/>
                </a:lnTo>
                <a:lnTo>
                  <a:pt x="2639760" y="5987325"/>
                </a:lnTo>
                <a:lnTo>
                  <a:pt x="2583436" y="5964797"/>
                </a:lnTo>
                <a:lnTo>
                  <a:pt x="2525233" y="5949776"/>
                </a:lnTo>
                <a:lnTo>
                  <a:pt x="2467030" y="5942266"/>
                </a:lnTo>
                <a:lnTo>
                  <a:pt x="2405071" y="5942266"/>
                </a:lnTo>
                <a:lnTo>
                  <a:pt x="2341237" y="5946022"/>
                </a:lnTo>
                <a:lnTo>
                  <a:pt x="2277403" y="5953530"/>
                </a:lnTo>
                <a:lnTo>
                  <a:pt x="2213567" y="5962919"/>
                </a:lnTo>
                <a:lnTo>
                  <a:pt x="2149731" y="5970428"/>
                </a:lnTo>
                <a:lnTo>
                  <a:pt x="2085897" y="5976061"/>
                </a:lnTo>
                <a:lnTo>
                  <a:pt x="2025819" y="5974184"/>
                </a:lnTo>
                <a:lnTo>
                  <a:pt x="1967617" y="5966674"/>
                </a:lnTo>
                <a:lnTo>
                  <a:pt x="1911291" y="5949776"/>
                </a:lnTo>
                <a:lnTo>
                  <a:pt x="1864354" y="5925368"/>
                </a:lnTo>
                <a:lnTo>
                  <a:pt x="1819293" y="5893450"/>
                </a:lnTo>
                <a:lnTo>
                  <a:pt x="1779867" y="5855901"/>
                </a:lnTo>
                <a:lnTo>
                  <a:pt x="1740438" y="5812719"/>
                </a:lnTo>
                <a:lnTo>
                  <a:pt x="1704766" y="5767659"/>
                </a:lnTo>
                <a:lnTo>
                  <a:pt x="1669094" y="5720721"/>
                </a:lnTo>
                <a:lnTo>
                  <a:pt x="1633422" y="5673785"/>
                </a:lnTo>
                <a:lnTo>
                  <a:pt x="1597750" y="5628725"/>
                </a:lnTo>
                <a:lnTo>
                  <a:pt x="1560199" y="5585543"/>
                </a:lnTo>
                <a:lnTo>
                  <a:pt x="1517016" y="5547992"/>
                </a:lnTo>
                <a:lnTo>
                  <a:pt x="1475711" y="5514197"/>
                </a:lnTo>
                <a:lnTo>
                  <a:pt x="1428774" y="5487914"/>
                </a:lnTo>
                <a:lnTo>
                  <a:pt x="1378082" y="5465383"/>
                </a:lnTo>
                <a:lnTo>
                  <a:pt x="1323635" y="5446609"/>
                </a:lnTo>
                <a:lnTo>
                  <a:pt x="1267309" y="5429711"/>
                </a:lnTo>
                <a:lnTo>
                  <a:pt x="1210986" y="5414691"/>
                </a:lnTo>
                <a:lnTo>
                  <a:pt x="1152783" y="5399670"/>
                </a:lnTo>
                <a:lnTo>
                  <a:pt x="1098336" y="5382773"/>
                </a:lnTo>
                <a:lnTo>
                  <a:pt x="1043887" y="5363998"/>
                </a:lnTo>
                <a:lnTo>
                  <a:pt x="993197" y="5341467"/>
                </a:lnTo>
                <a:lnTo>
                  <a:pt x="948135" y="5313305"/>
                </a:lnTo>
                <a:lnTo>
                  <a:pt x="906830" y="5279510"/>
                </a:lnTo>
                <a:lnTo>
                  <a:pt x="873037" y="5238207"/>
                </a:lnTo>
                <a:lnTo>
                  <a:pt x="844875" y="5193146"/>
                </a:lnTo>
                <a:lnTo>
                  <a:pt x="822344" y="5142453"/>
                </a:lnTo>
                <a:lnTo>
                  <a:pt x="803570" y="5088007"/>
                </a:lnTo>
                <a:lnTo>
                  <a:pt x="786672" y="5033560"/>
                </a:lnTo>
                <a:lnTo>
                  <a:pt x="771652" y="4975357"/>
                </a:lnTo>
                <a:lnTo>
                  <a:pt x="756631" y="4919033"/>
                </a:lnTo>
                <a:lnTo>
                  <a:pt x="739734" y="4862708"/>
                </a:lnTo>
                <a:lnTo>
                  <a:pt x="720959" y="4808259"/>
                </a:lnTo>
                <a:lnTo>
                  <a:pt x="698428" y="4757566"/>
                </a:lnTo>
                <a:lnTo>
                  <a:pt x="672143" y="4710630"/>
                </a:lnTo>
                <a:lnTo>
                  <a:pt x="638351" y="4669325"/>
                </a:lnTo>
                <a:lnTo>
                  <a:pt x="600799" y="4626142"/>
                </a:lnTo>
                <a:lnTo>
                  <a:pt x="557617" y="4588593"/>
                </a:lnTo>
                <a:lnTo>
                  <a:pt x="510678" y="4552921"/>
                </a:lnTo>
                <a:lnTo>
                  <a:pt x="463742" y="4517249"/>
                </a:lnTo>
                <a:lnTo>
                  <a:pt x="416805" y="4481577"/>
                </a:lnTo>
                <a:lnTo>
                  <a:pt x="371744" y="4445903"/>
                </a:lnTo>
                <a:lnTo>
                  <a:pt x="328562" y="4406477"/>
                </a:lnTo>
                <a:lnTo>
                  <a:pt x="291012" y="4367050"/>
                </a:lnTo>
                <a:lnTo>
                  <a:pt x="259096" y="4321989"/>
                </a:lnTo>
                <a:lnTo>
                  <a:pt x="234689" y="4275053"/>
                </a:lnTo>
                <a:lnTo>
                  <a:pt x="217791" y="4218729"/>
                </a:lnTo>
                <a:lnTo>
                  <a:pt x="210281" y="4160526"/>
                </a:lnTo>
                <a:lnTo>
                  <a:pt x="208402" y="4100444"/>
                </a:lnTo>
                <a:lnTo>
                  <a:pt x="214035" y="4036610"/>
                </a:lnTo>
                <a:lnTo>
                  <a:pt x="221545" y="3972776"/>
                </a:lnTo>
                <a:lnTo>
                  <a:pt x="230932" y="3908940"/>
                </a:lnTo>
                <a:lnTo>
                  <a:pt x="238443" y="3845106"/>
                </a:lnTo>
                <a:lnTo>
                  <a:pt x="242199" y="3781272"/>
                </a:lnTo>
                <a:lnTo>
                  <a:pt x="242199" y="3719313"/>
                </a:lnTo>
                <a:lnTo>
                  <a:pt x="234689" y="3661113"/>
                </a:lnTo>
                <a:lnTo>
                  <a:pt x="219668" y="3602910"/>
                </a:lnTo>
                <a:lnTo>
                  <a:pt x="197138" y="3548461"/>
                </a:lnTo>
                <a:lnTo>
                  <a:pt x="168976" y="3492137"/>
                </a:lnTo>
                <a:lnTo>
                  <a:pt x="137057" y="3435814"/>
                </a:lnTo>
                <a:lnTo>
                  <a:pt x="103264" y="3379488"/>
                </a:lnTo>
                <a:lnTo>
                  <a:pt x="71346" y="3325039"/>
                </a:lnTo>
                <a:lnTo>
                  <a:pt x="43182" y="3266839"/>
                </a:lnTo>
                <a:lnTo>
                  <a:pt x="20654" y="3210513"/>
                </a:lnTo>
                <a:lnTo>
                  <a:pt x="5634" y="3152310"/>
                </a:lnTo>
                <a:lnTo>
                  <a:pt x="0" y="3092230"/>
                </a:lnTo>
                <a:lnTo>
                  <a:pt x="5634" y="3032152"/>
                </a:lnTo>
                <a:lnTo>
                  <a:pt x="20654" y="2973950"/>
                </a:lnTo>
                <a:lnTo>
                  <a:pt x="43182" y="2917624"/>
                </a:lnTo>
                <a:lnTo>
                  <a:pt x="71346" y="2859423"/>
                </a:lnTo>
                <a:lnTo>
                  <a:pt x="103264" y="2804974"/>
                </a:lnTo>
                <a:lnTo>
                  <a:pt x="137057" y="2748651"/>
                </a:lnTo>
                <a:lnTo>
                  <a:pt x="168976" y="2692325"/>
                </a:lnTo>
                <a:lnTo>
                  <a:pt x="197138" y="2636001"/>
                </a:lnTo>
                <a:lnTo>
                  <a:pt x="219668" y="2581552"/>
                </a:lnTo>
                <a:lnTo>
                  <a:pt x="234689" y="2523350"/>
                </a:lnTo>
                <a:lnTo>
                  <a:pt x="242199" y="2465149"/>
                </a:lnTo>
                <a:lnTo>
                  <a:pt x="242199" y="2403192"/>
                </a:lnTo>
                <a:lnTo>
                  <a:pt x="238443" y="2339356"/>
                </a:lnTo>
                <a:lnTo>
                  <a:pt x="230932" y="2275522"/>
                </a:lnTo>
                <a:lnTo>
                  <a:pt x="221545" y="2211686"/>
                </a:lnTo>
                <a:lnTo>
                  <a:pt x="214035" y="2147852"/>
                </a:lnTo>
                <a:lnTo>
                  <a:pt x="208402" y="2084018"/>
                </a:lnTo>
                <a:lnTo>
                  <a:pt x="210281" y="2023938"/>
                </a:lnTo>
                <a:lnTo>
                  <a:pt x="217791" y="1965736"/>
                </a:lnTo>
                <a:lnTo>
                  <a:pt x="234689" y="1909410"/>
                </a:lnTo>
                <a:lnTo>
                  <a:pt x="259096" y="1862474"/>
                </a:lnTo>
                <a:lnTo>
                  <a:pt x="291012" y="1817414"/>
                </a:lnTo>
                <a:lnTo>
                  <a:pt x="328562" y="1777986"/>
                </a:lnTo>
                <a:lnTo>
                  <a:pt x="371744" y="1738560"/>
                </a:lnTo>
                <a:lnTo>
                  <a:pt x="416805" y="1702885"/>
                </a:lnTo>
                <a:lnTo>
                  <a:pt x="463742" y="1667213"/>
                </a:lnTo>
                <a:lnTo>
                  <a:pt x="510678" y="1631541"/>
                </a:lnTo>
                <a:lnTo>
                  <a:pt x="557617" y="1595869"/>
                </a:lnTo>
                <a:lnTo>
                  <a:pt x="600799" y="1558320"/>
                </a:lnTo>
                <a:lnTo>
                  <a:pt x="638351" y="1515138"/>
                </a:lnTo>
                <a:lnTo>
                  <a:pt x="672143" y="1473832"/>
                </a:lnTo>
                <a:lnTo>
                  <a:pt x="698428" y="1426896"/>
                </a:lnTo>
                <a:lnTo>
                  <a:pt x="720959" y="1376203"/>
                </a:lnTo>
                <a:lnTo>
                  <a:pt x="739734" y="1321755"/>
                </a:lnTo>
                <a:lnTo>
                  <a:pt x="756631" y="1265429"/>
                </a:lnTo>
                <a:lnTo>
                  <a:pt x="771652" y="1209105"/>
                </a:lnTo>
                <a:lnTo>
                  <a:pt x="786672" y="1150903"/>
                </a:lnTo>
                <a:lnTo>
                  <a:pt x="803570" y="1096456"/>
                </a:lnTo>
                <a:lnTo>
                  <a:pt x="822344" y="1042007"/>
                </a:lnTo>
                <a:lnTo>
                  <a:pt x="844875" y="991317"/>
                </a:lnTo>
                <a:lnTo>
                  <a:pt x="873037" y="946257"/>
                </a:lnTo>
                <a:lnTo>
                  <a:pt x="906830" y="904952"/>
                </a:lnTo>
                <a:lnTo>
                  <a:pt x="948135" y="871157"/>
                </a:lnTo>
                <a:lnTo>
                  <a:pt x="993197" y="842995"/>
                </a:lnTo>
                <a:lnTo>
                  <a:pt x="1043887" y="820464"/>
                </a:lnTo>
                <a:lnTo>
                  <a:pt x="1098336" y="801690"/>
                </a:lnTo>
                <a:lnTo>
                  <a:pt x="1152783" y="784792"/>
                </a:lnTo>
                <a:lnTo>
                  <a:pt x="1210986" y="769772"/>
                </a:lnTo>
                <a:lnTo>
                  <a:pt x="1267309" y="754751"/>
                </a:lnTo>
                <a:lnTo>
                  <a:pt x="1323635" y="737854"/>
                </a:lnTo>
                <a:lnTo>
                  <a:pt x="1378082" y="719079"/>
                </a:lnTo>
                <a:lnTo>
                  <a:pt x="1428774" y="696549"/>
                </a:lnTo>
                <a:lnTo>
                  <a:pt x="1475711" y="670266"/>
                </a:lnTo>
                <a:lnTo>
                  <a:pt x="1517016" y="636471"/>
                </a:lnTo>
                <a:lnTo>
                  <a:pt x="1560199" y="598919"/>
                </a:lnTo>
                <a:lnTo>
                  <a:pt x="1597750" y="555737"/>
                </a:lnTo>
                <a:lnTo>
                  <a:pt x="1633422" y="510678"/>
                </a:lnTo>
                <a:lnTo>
                  <a:pt x="1669094" y="463741"/>
                </a:lnTo>
                <a:lnTo>
                  <a:pt x="1704766" y="416803"/>
                </a:lnTo>
                <a:lnTo>
                  <a:pt x="1740438" y="371743"/>
                </a:lnTo>
                <a:lnTo>
                  <a:pt x="1779867" y="328561"/>
                </a:lnTo>
                <a:lnTo>
                  <a:pt x="1819293" y="291012"/>
                </a:lnTo>
                <a:lnTo>
                  <a:pt x="1864354" y="259094"/>
                </a:lnTo>
                <a:lnTo>
                  <a:pt x="1911291" y="234686"/>
                </a:lnTo>
                <a:lnTo>
                  <a:pt x="1967617" y="217789"/>
                </a:lnTo>
                <a:lnTo>
                  <a:pt x="2025819" y="210279"/>
                </a:lnTo>
                <a:lnTo>
                  <a:pt x="2085897" y="208401"/>
                </a:lnTo>
                <a:lnTo>
                  <a:pt x="2149731" y="214035"/>
                </a:lnTo>
                <a:lnTo>
                  <a:pt x="2213567" y="221545"/>
                </a:lnTo>
                <a:lnTo>
                  <a:pt x="2277403" y="230932"/>
                </a:lnTo>
                <a:lnTo>
                  <a:pt x="2341237" y="238443"/>
                </a:lnTo>
                <a:lnTo>
                  <a:pt x="2405071" y="242197"/>
                </a:lnTo>
                <a:lnTo>
                  <a:pt x="2467030" y="242197"/>
                </a:lnTo>
                <a:lnTo>
                  <a:pt x="2525233" y="234686"/>
                </a:lnTo>
                <a:lnTo>
                  <a:pt x="2583436" y="219666"/>
                </a:lnTo>
                <a:lnTo>
                  <a:pt x="2639760" y="197137"/>
                </a:lnTo>
                <a:lnTo>
                  <a:pt x="2696083" y="167096"/>
                </a:lnTo>
                <a:lnTo>
                  <a:pt x="2752409" y="137057"/>
                </a:lnTo>
                <a:lnTo>
                  <a:pt x="2808733" y="103262"/>
                </a:lnTo>
                <a:lnTo>
                  <a:pt x="2863182" y="71344"/>
                </a:lnTo>
                <a:lnTo>
                  <a:pt x="2921385" y="43182"/>
                </a:lnTo>
                <a:lnTo>
                  <a:pt x="2977708" y="20652"/>
                </a:lnTo>
                <a:lnTo>
                  <a:pt x="3035911" y="5631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4" name="Imagem 43">
            <a:extLst>
              <a:ext uri="{FF2B5EF4-FFF2-40B4-BE49-F238E27FC236}">
                <a16:creationId xmlns:a16="http://schemas.microsoft.com/office/drawing/2014/main" id="{5B55F2B5-5850-46A9-9B2A-9827C3D387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" r="15046" b="4"/>
          <a:stretch/>
        </p:blipFill>
        <p:spPr>
          <a:xfrm>
            <a:off x="5724287" y="2642287"/>
            <a:ext cx="3135234" cy="3131460"/>
          </a:xfrm>
          <a:custGeom>
            <a:avLst/>
            <a:gdLst>
              <a:gd name="connsiteX0" fmla="*/ 1499301 w 2998601"/>
              <a:gd name="connsiteY0" fmla="*/ 0 h 2994963"/>
              <a:gd name="connsiteX1" fmla="*/ 1528395 w 2998601"/>
              <a:gd name="connsiteY1" fmla="*/ 2727 h 2994963"/>
              <a:gd name="connsiteX2" fmla="*/ 1556581 w 2998601"/>
              <a:gd name="connsiteY2" fmla="*/ 10001 h 2994963"/>
              <a:gd name="connsiteX3" fmla="*/ 1583858 w 2998601"/>
              <a:gd name="connsiteY3" fmla="*/ 20912 h 2994963"/>
              <a:gd name="connsiteX4" fmla="*/ 1612043 w 2998601"/>
              <a:gd name="connsiteY4" fmla="*/ 34550 h 2994963"/>
              <a:gd name="connsiteX5" fmla="*/ 1638411 w 2998601"/>
              <a:gd name="connsiteY5" fmla="*/ 50007 h 2994963"/>
              <a:gd name="connsiteX6" fmla="*/ 1665688 w 2998601"/>
              <a:gd name="connsiteY6" fmla="*/ 66373 h 2994963"/>
              <a:gd name="connsiteX7" fmla="*/ 1692964 w 2998601"/>
              <a:gd name="connsiteY7" fmla="*/ 80920 h 2994963"/>
              <a:gd name="connsiteX8" fmla="*/ 1720240 w 2998601"/>
              <a:gd name="connsiteY8" fmla="*/ 95468 h 2994963"/>
              <a:gd name="connsiteX9" fmla="*/ 1746608 w 2998601"/>
              <a:gd name="connsiteY9" fmla="*/ 106378 h 2994963"/>
              <a:gd name="connsiteX10" fmla="*/ 1775703 w 2998601"/>
              <a:gd name="connsiteY10" fmla="*/ 113652 h 2994963"/>
              <a:gd name="connsiteX11" fmla="*/ 1803888 w 2998601"/>
              <a:gd name="connsiteY11" fmla="*/ 117289 h 2994963"/>
              <a:gd name="connsiteX12" fmla="*/ 1833892 w 2998601"/>
              <a:gd name="connsiteY12" fmla="*/ 117289 h 2994963"/>
              <a:gd name="connsiteX13" fmla="*/ 1864806 w 2998601"/>
              <a:gd name="connsiteY13" fmla="*/ 115471 h 2994963"/>
              <a:gd name="connsiteX14" fmla="*/ 1895719 w 2998601"/>
              <a:gd name="connsiteY14" fmla="*/ 111834 h 2994963"/>
              <a:gd name="connsiteX15" fmla="*/ 1926633 w 2998601"/>
              <a:gd name="connsiteY15" fmla="*/ 107288 h 2994963"/>
              <a:gd name="connsiteX16" fmla="*/ 1957546 w 2998601"/>
              <a:gd name="connsiteY16" fmla="*/ 103651 h 2994963"/>
              <a:gd name="connsiteX17" fmla="*/ 1988460 w 2998601"/>
              <a:gd name="connsiteY17" fmla="*/ 100923 h 2994963"/>
              <a:gd name="connsiteX18" fmla="*/ 2017554 w 2998601"/>
              <a:gd name="connsiteY18" fmla="*/ 101832 h 2994963"/>
              <a:gd name="connsiteX19" fmla="*/ 2045740 w 2998601"/>
              <a:gd name="connsiteY19" fmla="*/ 105469 h 2994963"/>
              <a:gd name="connsiteX20" fmla="*/ 2073017 w 2998601"/>
              <a:gd name="connsiteY20" fmla="*/ 113652 h 2994963"/>
              <a:gd name="connsiteX21" fmla="*/ 2095748 w 2998601"/>
              <a:gd name="connsiteY21" fmla="*/ 125472 h 2994963"/>
              <a:gd name="connsiteX22" fmla="*/ 2117568 w 2998601"/>
              <a:gd name="connsiteY22" fmla="*/ 140929 h 2994963"/>
              <a:gd name="connsiteX23" fmla="*/ 2136662 w 2998601"/>
              <a:gd name="connsiteY23" fmla="*/ 159113 h 2994963"/>
              <a:gd name="connsiteX24" fmla="*/ 2155756 w 2998601"/>
              <a:gd name="connsiteY24" fmla="*/ 180025 h 2994963"/>
              <a:gd name="connsiteX25" fmla="*/ 2173031 w 2998601"/>
              <a:gd name="connsiteY25" fmla="*/ 201846 h 2994963"/>
              <a:gd name="connsiteX26" fmla="*/ 2190306 w 2998601"/>
              <a:gd name="connsiteY26" fmla="*/ 224577 h 2994963"/>
              <a:gd name="connsiteX27" fmla="*/ 2207581 w 2998601"/>
              <a:gd name="connsiteY27" fmla="*/ 247307 h 2994963"/>
              <a:gd name="connsiteX28" fmla="*/ 2224856 w 2998601"/>
              <a:gd name="connsiteY28" fmla="*/ 269128 h 2994963"/>
              <a:gd name="connsiteX29" fmla="*/ 2243041 w 2998601"/>
              <a:gd name="connsiteY29" fmla="*/ 290040 h 2994963"/>
              <a:gd name="connsiteX30" fmla="*/ 2263953 w 2998601"/>
              <a:gd name="connsiteY30" fmla="*/ 308225 h 2994963"/>
              <a:gd name="connsiteX31" fmla="*/ 2283956 w 2998601"/>
              <a:gd name="connsiteY31" fmla="*/ 324591 h 2994963"/>
              <a:gd name="connsiteX32" fmla="*/ 2306686 w 2998601"/>
              <a:gd name="connsiteY32" fmla="*/ 337319 h 2994963"/>
              <a:gd name="connsiteX33" fmla="*/ 2331235 w 2998601"/>
              <a:gd name="connsiteY33" fmla="*/ 348230 h 2994963"/>
              <a:gd name="connsiteX34" fmla="*/ 2357602 w 2998601"/>
              <a:gd name="connsiteY34" fmla="*/ 357322 h 2994963"/>
              <a:gd name="connsiteX35" fmla="*/ 2384878 w 2998601"/>
              <a:gd name="connsiteY35" fmla="*/ 365505 h 2994963"/>
              <a:gd name="connsiteX36" fmla="*/ 2412155 w 2998601"/>
              <a:gd name="connsiteY36" fmla="*/ 372779 h 2994963"/>
              <a:gd name="connsiteX37" fmla="*/ 2440341 w 2998601"/>
              <a:gd name="connsiteY37" fmla="*/ 380053 h 2994963"/>
              <a:gd name="connsiteX38" fmla="*/ 2466708 w 2998601"/>
              <a:gd name="connsiteY38" fmla="*/ 388236 h 2994963"/>
              <a:gd name="connsiteX39" fmla="*/ 2493075 w 2998601"/>
              <a:gd name="connsiteY39" fmla="*/ 397328 h 2994963"/>
              <a:gd name="connsiteX40" fmla="*/ 2517624 w 2998601"/>
              <a:gd name="connsiteY40" fmla="*/ 408239 h 2994963"/>
              <a:gd name="connsiteX41" fmla="*/ 2539446 w 2998601"/>
              <a:gd name="connsiteY41" fmla="*/ 421877 h 2994963"/>
              <a:gd name="connsiteX42" fmla="*/ 2559449 w 2998601"/>
              <a:gd name="connsiteY42" fmla="*/ 438243 h 2994963"/>
              <a:gd name="connsiteX43" fmla="*/ 2575814 w 2998601"/>
              <a:gd name="connsiteY43" fmla="*/ 458246 h 2994963"/>
              <a:gd name="connsiteX44" fmla="*/ 2589453 w 2998601"/>
              <a:gd name="connsiteY44" fmla="*/ 480067 h 2994963"/>
              <a:gd name="connsiteX45" fmla="*/ 2600363 w 2998601"/>
              <a:gd name="connsiteY45" fmla="*/ 504615 h 2994963"/>
              <a:gd name="connsiteX46" fmla="*/ 2609455 w 2998601"/>
              <a:gd name="connsiteY46" fmla="*/ 530983 h 2994963"/>
              <a:gd name="connsiteX47" fmla="*/ 2617638 w 2998601"/>
              <a:gd name="connsiteY47" fmla="*/ 557350 h 2994963"/>
              <a:gd name="connsiteX48" fmla="*/ 2624912 w 2998601"/>
              <a:gd name="connsiteY48" fmla="*/ 585536 h 2994963"/>
              <a:gd name="connsiteX49" fmla="*/ 2632186 w 2998601"/>
              <a:gd name="connsiteY49" fmla="*/ 612812 h 2994963"/>
              <a:gd name="connsiteX50" fmla="*/ 2640369 w 2998601"/>
              <a:gd name="connsiteY50" fmla="*/ 640089 h 2994963"/>
              <a:gd name="connsiteX51" fmla="*/ 2649461 w 2998601"/>
              <a:gd name="connsiteY51" fmla="*/ 666457 h 2994963"/>
              <a:gd name="connsiteX52" fmla="*/ 2660371 w 2998601"/>
              <a:gd name="connsiteY52" fmla="*/ 691006 h 2994963"/>
              <a:gd name="connsiteX53" fmla="*/ 2673101 w 2998601"/>
              <a:gd name="connsiteY53" fmla="*/ 713736 h 2994963"/>
              <a:gd name="connsiteX54" fmla="*/ 2689467 w 2998601"/>
              <a:gd name="connsiteY54" fmla="*/ 733739 h 2994963"/>
              <a:gd name="connsiteX55" fmla="*/ 2707651 w 2998601"/>
              <a:gd name="connsiteY55" fmla="*/ 754651 h 2994963"/>
              <a:gd name="connsiteX56" fmla="*/ 2728563 w 2998601"/>
              <a:gd name="connsiteY56" fmla="*/ 772835 h 2994963"/>
              <a:gd name="connsiteX57" fmla="*/ 2750385 w 2998601"/>
              <a:gd name="connsiteY57" fmla="*/ 790110 h 2994963"/>
              <a:gd name="connsiteX58" fmla="*/ 2774024 w 2998601"/>
              <a:gd name="connsiteY58" fmla="*/ 807385 h 2994963"/>
              <a:gd name="connsiteX59" fmla="*/ 2796754 w 2998601"/>
              <a:gd name="connsiteY59" fmla="*/ 824660 h 2994963"/>
              <a:gd name="connsiteX60" fmla="*/ 2818576 w 2998601"/>
              <a:gd name="connsiteY60" fmla="*/ 841936 h 2994963"/>
              <a:gd name="connsiteX61" fmla="*/ 2839487 w 2998601"/>
              <a:gd name="connsiteY61" fmla="*/ 861029 h 2994963"/>
              <a:gd name="connsiteX62" fmla="*/ 2857672 w 2998601"/>
              <a:gd name="connsiteY62" fmla="*/ 880123 h 2994963"/>
              <a:gd name="connsiteX63" fmla="*/ 2873129 w 2998601"/>
              <a:gd name="connsiteY63" fmla="*/ 901944 h 2994963"/>
              <a:gd name="connsiteX64" fmla="*/ 2884949 w 2998601"/>
              <a:gd name="connsiteY64" fmla="*/ 924674 h 2994963"/>
              <a:gd name="connsiteX65" fmla="*/ 2893132 w 2998601"/>
              <a:gd name="connsiteY65" fmla="*/ 951951 h 2994963"/>
              <a:gd name="connsiteX66" fmla="*/ 2896768 w 2998601"/>
              <a:gd name="connsiteY66" fmla="*/ 980137 h 2994963"/>
              <a:gd name="connsiteX67" fmla="*/ 2897678 w 2998601"/>
              <a:gd name="connsiteY67" fmla="*/ 1009232 h 2994963"/>
              <a:gd name="connsiteX68" fmla="*/ 2894950 w 2998601"/>
              <a:gd name="connsiteY68" fmla="*/ 1040145 h 2994963"/>
              <a:gd name="connsiteX69" fmla="*/ 2891313 w 2998601"/>
              <a:gd name="connsiteY69" fmla="*/ 1071058 h 2994963"/>
              <a:gd name="connsiteX70" fmla="*/ 2886767 w 2998601"/>
              <a:gd name="connsiteY70" fmla="*/ 1101972 h 2994963"/>
              <a:gd name="connsiteX71" fmla="*/ 2883130 w 2998601"/>
              <a:gd name="connsiteY71" fmla="*/ 1132885 h 2994963"/>
              <a:gd name="connsiteX72" fmla="*/ 2881312 w 2998601"/>
              <a:gd name="connsiteY72" fmla="*/ 1163799 h 2994963"/>
              <a:gd name="connsiteX73" fmla="*/ 2881312 w 2998601"/>
              <a:gd name="connsiteY73" fmla="*/ 1193803 h 2994963"/>
              <a:gd name="connsiteX74" fmla="*/ 2884949 w 2998601"/>
              <a:gd name="connsiteY74" fmla="*/ 1221988 h 2994963"/>
              <a:gd name="connsiteX75" fmla="*/ 2892222 w 2998601"/>
              <a:gd name="connsiteY75" fmla="*/ 1250174 h 2994963"/>
              <a:gd name="connsiteX76" fmla="*/ 2903133 w 2998601"/>
              <a:gd name="connsiteY76" fmla="*/ 1276542 h 2994963"/>
              <a:gd name="connsiteX77" fmla="*/ 2917681 w 2998601"/>
              <a:gd name="connsiteY77" fmla="*/ 1303818 h 2994963"/>
              <a:gd name="connsiteX78" fmla="*/ 2932228 w 2998601"/>
              <a:gd name="connsiteY78" fmla="*/ 1331095 h 2994963"/>
              <a:gd name="connsiteX79" fmla="*/ 2948594 w 2998601"/>
              <a:gd name="connsiteY79" fmla="*/ 1358371 h 2994963"/>
              <a:gd name="connsiteX80" fmla="*/ 2964050 w 2998601"/>
              <a:gd name="connsiteY80" fmla="*/ 1384739 h 2994963"/>
              <a:gd name="connsiteX81" fmla="*/ 2977689 w 2998601"/>
              <a:gd name="connsiteY81" fmla="*/ 1412924 h 2994963"/>
              <a:gd name="connsiteX82" fmla="*/ 2988599 w 2998601"/>
              <a:gd name="connsiteY82" fmla="*/ 1440201 h 2994963"/>
              <a:gd name="connsiteX83" fmla="*/ 2995873 w 2998601"/>
              <a:gd name="connsiteY83" fmla="*/ 1468387 h 2994963"/>
              <a:gd name="connsiteX84" fmla="*/ 2998601 w 2998601"/>
              <a:gd name="connsiteY84" fmla="*/ 1497481 h 2994963"/>
              <a:gd name="connsiteX85" fmla="*/ 2995873 w 2998601"/>
              <a:gd name="connsiteY85" fmla="*/ 1526576 h 2994963"/>
              <a:gd name="connsiteX86" fmla="*/ 2988599 w 2998601"/>
              <a:gd name="connsiteY86" fmla="*/ 1554762 h 2994963"/>
              <a:gd name="connsiteX87" fmla="*/ 2977689 w 2998601"/>
              <a:gd name="connsiteY87" fmla="*/ 1582039 h 2994963"/>
              <a:gd name="connsiteX88" fmla="*/ 2964050 w 2998601"/>
              <a:gd name="connsiteY88" fmla="*/ 1610224 h 2994963"/>
              <a:gd name="connsiteX89" fmla="*/ 2948594 w 2998601"/>
              <a:gd name="connsiteY89" fmla="*/ 1636592 h 2994963"/>
              <a:gd name="connsiteX90" fmla="*/ 2932228 w 2998601"/>
              <a:gd name="connsiteY90" fmla="*/ 1663869 h 2994963"/>
              <a:gd name="connsiteX91" fmla="*/ 2917681 w 2998601"/>
              <a:gd name="connsiteY91" fmla="*/ 1691145 h 2994963"/>
              <a:gd name="connsiteX92" fmla="*/ 2903133 w 2998601"/>
              <a:gd name="connsiteY92" fmla="*/ 1718421 h 2994963"/>
              <a:gd name="connsiteX93" fmla="*/ 2892222 w 2998601"/>
              <a:gd name="connsiteY93" fmla="*/ 1744789 h 2994963"/>
              <a:gd name="connsiteX94" fmla="*/ 2884949 w 2998601"/>
              <a:gd name="connsiteY94" fmla="*/ 1772975 h 2994963"/>
              <a:gd name="connsiteX95" fmla="*/ 2881312 w 2998601"/>
              <a:gd name="connsiteY95" fmla="*/ 1801160 h 2994963"/>
              <a:gd name="connsiteX96" fmla="*/ 2881312 w 2998601"/>
              <a:gd name="connsiteY96" fmla="*/ 1831165 h 2994963"/>
              <a:gd name="connsiteX97" fmla="*/ 2883130 w 2998601"/>
              <a:gd name="connsiteY97" fmla="*/ 1862078 h 2994963"/>
              <a:gd name="connsiteX98" fmla="*/ 2886767 w 2998601"/>
              <a:gd name="connsiteY98" fmla="*/ 1892991 h 2994963"/>
              <a:gd name="connsiteX99" fmla="*/ 2891313 w 2998601"/>
              <a:gd name="connsiteY99" fmla="*/ 1923905 h 2994963"/>
              <a:gd name="connsiteX100" fmla="*/ 2894950 w 2998601"/>
              <a:gd name="connsiteY100" fmla="*/ 1954818 h 2994963"/>
              <a:gd name="connsiteX101" fmla="*/ 2897678 w 2998601"/>
              <a:gd name="connsiteY101" fmla="*/ 1985731 h 2994963"/>
              <a:gd name="connsiteX102" fmla="*/ 2896768 w 2998601"/>
              <a:gd name="connsiteY102" fmla="*/ 2014827 h 2994963"/>
              <a:gd name="connsiteX103" fmla="*/ 2893132 w 2998601"/>
              <a:gd name="connsiteY103" fmla="*/ 2043013 h 2994963"/>
              <a:gd name="connsiteX104" fmla="*/ 2884949 w 2998601"/>
              <a:gd name="connsiteY104" fmla="*/ 2070289 h 2994963"/>
              <a:gd name="connsiteX105" fmla="*/ 2873129 w 2998601"/>
              <a:gd name="connsiteY105" fmla="*/ 2093019 h 2994963"/>
              <a:gd name="connsiteX106" fmla="*/ 2857672 w 2998601"/>
              <a:gd name="connsiteY106" fmla="*/ 2114841 h 2994963"/>
              <a:gd name="connsiteX107" fmla="*/ 2839487 w 2998601"/>
              <a:gd name="connsiteY107" fmla="*/ 2133934 h 2994963"/>
              <a:gd name="connsiteX108" fmla="*/ 2818576 w 2998601"/>
              <a:gd name="connsiteY108" fmla="*/ 2153027 h 2994963"/>
              <a:gd name="connsiteX109" fmla="*/ 2796754 w 2998601"/>
              <a:gd name="connsiteY109" fmla="*/ 2170303 h 2994963"/>
              <a:gd name="connsiteX110" fmla="*/ 2774024 w 2998601"/>
              <a:gd name="connsiteY110" fmla="*/ 2187578 h 2994963"/>
              <a:gd name="connsiteX111" fmla="*/ 2750385 w 2998601"/>
              <a:gd name="connsiteY111" fmla="*/ 2204853 h 2994963"/>
              <a:gd name="connsiteX112" fmla="*/ 2728563 w 2998601"/>
              <a:gd name="connsiteY112" fmla="*/ 2222128 h 2994963"/>
              <a:gd name="connsiteX113" fmla="*/ 2707651 w 2998601"/>
              <a:gd name="connsiteY113" fmla="*/ 2240312 h 2994963"/>
              <a:gd name="connsiteX114" fmla="*/ 2689467 w 2998601"/>
              <a:gd name="connsiteY114" fmla="*/ 2261224 h 2994963"/>
              <a:gd name="connsiteX115" fmla="*/ 2673101 w 2998601"/>
              <a:gd name="connsiteY115" fmla="*/ 2281227 h 2994963"/>
              <a:gd name="connsiteX116" fmla="*/ 2660371 w 2998601"/>
              <a:gd name="connsiteY116" fmla="*/ 2303957 h 2994963"/>
              <a:gd name="connsiteX117" fmla="*/ 2649461 w 2998601"/>
              <a:gd name="connsiteY117" fmla="*/ 2328506 h 2994963"/>
              <a:gd name="connsiteX118" fmla="*/ 2640369 w 2998601"/>
              <a:gd name="connsiteY118" fmla="*/ 2354874 h 2994963"/>
              <a:gd name="connsiteX119" fmla="*/ 2632186 w 2998601"/>
              <a:gd name="connsiteY119" fmla="*/ 2382151 h 2994963"/>
              <a:gd name="connsiteX120" fmla="*/ 2624912 w 2998601"/>
              <a:gd name="connsiteY120" fmla="*/ 2409427 h 2994963"/>
              <a:gd name="connsiteX121" fmla="*/ 2617638 w 2998601"/>
              <a:gd name="connsiteY121" fmla="*/ 2437613 h 2994963"/>
              <a:gd name="connsiteX122" fmla="*/ 2609455 w 2998601"/>
              <a:gd name="connsiteY122" fmla="*/ 2463980 h 2994963"/>
              <a:gd name="connsiteX123" fmla="*/ 2600363 w 2998601"/>
              <a:gd name="connsiteY123" fmla="*/ 2490347 h 2994963"/>
              <a:gd name="connsiteX124" fmla="*/ 2589453 w 2998601"/>
              <a:gd name="connsiteY124" fmla="*/ 2514896 h 2994963"/>
              <a:gd name="connsiteX125" fmla="*/ 2575814 w 2998601"/>
              <a:gd name="connsiteY125" fmla="*/ 2536718 h 2994963"/>
              <a:gd name="connsiteX126" fmla="*/ 2559449 w 2998601"/>
              <a:gd name="connsiteY126" fmla="*/ 2556720 h 2994963"/>
              <a:gd name="connsiteX127" fmla="*/ 2539446 w 2998601"/>
              <a:gd name="connsiteY127" fmla="*/ 2573086 h 2994963"/>
              <a:gd name="connsiteX128" fmla="*/ 2517624 w 2998601"/>
              <a:gd name="connsiteY128" fmla="*/ 2586724 h 2994963"/>
              <a:gd name="connsiteX129" fmla="*/ 2493075 w 2998601"/>
              <a:gd name="connsiteY129" fmla="*/ 2597635 h 2994963"/>
              <a:gd name="connsiteX130" fmla="*/ 2466708 w 2998601"/>
              <a:gd name="connsiteY130" fmla="*/ 2606727 h 2994963"/>
              <a:gd name="connsiteX131" fmla="*/ 2440341 w 2998601"/>
              <a:gd name="connsiteY131" fmla="*/ 2614910 h 2994963"/>
              <a:gd name="connsiteX132" fmla="*/ 2412155 w 2998601"/>
              <a:gd name="connsiteY132" fmla="*/ 2622184 h 2994963"/>
              <a:gd name="connsiteX133" fmla="*/ 2384878 w 2998601"/>
              <a:gd name="connsiteY133" fmla="*/ 2629458 h 2994963"/>
              <a:gd name="connsiteX134" fmla="*/ 2357602 w 2998601"/>
              <a:gd name="connsiteY134" fmla="*/ 2637641 h 2994963"/>
              <a:gd name="connsiteX135" fmla="*/ 2331235 w 2998601"/>
              <a:gd name="connsiteY135" fmla="*/ 2646733 h 2994963"/>
              <a:gd name="connsiteX136" fmla="*/ 2306686 w 2998601"/>
              <a:gd name="connsiteY136" fmla="*/ 2657644 h 2994963"/>
              <a:gd name="connsiteX137" fmla="*/ 2283956 w 2998601"/>
              <a:gd name="connsiteY137" fmla="*/ 2670372 h 2994963"/>
              <a:gd name="connsiteX138" fmla="*/ 2263953 w 2998601"/>
              <a:gd name="connsiteY138" fmla="*/ 2686738 h 2994963"/>
              <a:gd name="connsiteX139" fmla="*/ 2243041 w 2998601"/>
              <a:gd name="connsiteY139" fmla="*/ 2704923 h 2994963"/>
              <a:gd name="connsiteX140" fmla="*/ 2224856 w 2998601"/>
              <a:gd name="connsiteY140" fmla="*/ 2725835 h 2994963"/>
              <a:gd name="connsiteX141" fmla="*/ 2207581 w 2998601"/>
              <a:gd name="connsiteY141" fmla="*/ 2747656 h 2994963"/>
              <a:gd name="connsiteX142" fmla="*/ 2190306 w 2998601"/>
              <a:gd name="connsiteY142" fmla="*/ 2770386 h 2994963"/>
              <a:gd name="connsiteX143" fmla="*/ 2173031 w 2998601"/>
              <a:gd name="connsiteY143" fmla="*/ 2793117 h 2994963"/>
              <a:gd name="connsiteX144" fmla="*/ 2155756 w 2998601"/>
              <a:gd name="connsiteY144" fmla="*/ 2814938 h 2994963"/>
              <a:gd name="connsiteX145" fmla="*/ 2136662 w 2998601"/>
              <a:gd name="connsiteY145" fmla="*/ 2835850 h 2994963"/>
              <a:gd name="connsiteX146" fmla="*/ 2117568 w 2998601"/>
              <a:gd name="connsiteY146" fmla="*/ 2854034 h 2994963"/>
              <a:gd name="connsiteX147" fmla="*/ 2095748 w 2998601"/>
              <a:gd name="connsiteY147" fmla="*/ 2869491 h 2994963"/>
              <a:gd name="connsiteX148" fmla="*/ 2073017 w 2998601"/>
              <a:gd name="connsiteY148" fmla="*/ 2881311 h 2994963"/>
              <a:gd name="connsiteX149" fmla="*/ 2045740 w 2998601"/>
              <a:gd name="connsiteY149" fmla="*/ 2889494 h 2994963"/>
              <a:gd name="connsiteX150" fmla="*/ 2017554 w 2998601"/>
              <a:gd name="connsiteY150" fmla="*/ 2893131 h 2994963"/>
              <a:gd name="connsiteX151" fmla="*/ 1988460 w 2998601"/>
              <a:gd name="connsiteY151" fmla="*/ 2894040 h 2994963"/>
              <a:gd name="connsiteX152" fmla="*/ 1957546 w 2998601"/>
              <a:gd name="connsiteY152" fmla="*/ 2891312 h 2994963"/>
              <a:gd name="connsiteX153" fmla="*/ 1926633 w 2998601"/>
              <a:gd name="connsiteY153" fmla="*/ 2887676 h 2994963"/>
              <a:gd name="connsiteX154" fmla="*/ 1895719 w 2998601"/>
              <a:gd name="connsiteY154" fmla="*/ 2883129 h 2994963"/>
              <a:gd name="connsiteX155" fmla="*/ 1864806 w 2998601"/>
              <a:gd name="connsiteY155" fmla="*/ 2879493 h 2994963"/>
              <a:gd name="connsiteX156" fmla="*/ 1833892 w 2998601"/>
              <a:gd name="connsiteY156" fmla="*/ 2877674 h 2994963"/>
              <a:gd name="connsiteX157" fmla="*/ 1803888 w 2998601"/>
              <a:gd name="connsiteY157" fmla="*/ 2877674 h 2994963"/>
              <a:gd name="connsiteX158" fmla="*/ 1775703 w 2998601"/>
              <a:gd name="connsiteY158" fmla="*/ 2881311 h 2994963"/>
              <a:gd name="connsiteX159" fmla="*/ 1746608 w 2998601"/>
              <a:gd name="connsiteY159" fmla="*/ 2888585 h 2994963"/>
              <a:gd name="connsiteX160" fmla="*/ 1720240 w 2998601"/>
              <a:gd name="connsiteY160" fmla="*/ 2899495 h 2994963"/>
              <a:gd name="connsiteX161" fmla="*/ 1692964 w 2998601"/>
              <a:gd name="connsiteY161" fmla="*/ 2914043 h 2994963"/>
              <a:gd name="connsiteX162" fmla="*/ 1665688 w 2998601"/>
              <a:gd name="connsiteY162" fmla="*/ 2928591 h 2994963"/>
              <a:gd name="connsiteX163" fmla="*/ 1638411 w 2998601"/>
              <a:gd name="connsiteY163" fmla="*/ 2944956 h 2994963"/>
              <a:gd name="connsiteX164" fmla="*/ 1612043 w 2998601"/>
              <a:gd name="connsiteY164" fmla="*/ 2960413 h 2994963"/>
              <a:gd name="connsiteX165" fmla="*/ 1583858 w 2998601"/>
              <a:gd name="connsiteY165" fmla="*/ 2974051 h 2994963"/>
              <a:gd name="connsiteX166" fmla="*/ 1556581 w 2998601"/>
              <a:gd name="connsiteY166" fmla="*/ 2984962 h 2994963"/>
              <a:gd name="connsiteX167" fmla="*/ 1528395 w 2998601"/>
              <a:gd name="connsiteY167" fmla="*/ 2992236 h 2994963"/>
              <a:gd name="connsiteX168" fmla="*/ 1499301 w 2998601"/>
              <a:gd name="connsiteY168" fmla="*/ 2994963 h 2994963"/>
              <a:gd name="connsiteX169" fmla="*/ 1470206 w 2998601"/>
              <a:gd name="connsiteY169" fmla="*/ 2992236 h 2994963"/>
              <a:gd name="connsiteX170" fmla="*/ 1442020 w 2998601"/>
              <a:gd name="connsiteY170" fmla="*/ 2984962 h 2994963"/>
              <a:gd name="connsiteX171" fmla="*/ 1414744 w 2998601"/>
              <a:gd name="connsiteY171" fmla="*/ 2974051 h 2994963"/>
              <a:gd name="connsiteX172" fmla="*/ 1386558 w 2998601"/>
              <a:gd name="connsiteY172" fmla="*/ 2960413 h 2994963"/>
              <a:gd name="connsiteX173" fmla="*/ 1360190 w 2998601"/>
              <a:gd name="connsiteY173" fmla="*/ 2944956 h 2994963"/>
              <a:gd name="connsiteX174" fmla="*/ 1332914 w 2998601"/>
              <a:gd name="connsiteY174" fmla="*/ 2928591 h 2994963"/>
              <a:gd name="connsiteX175" fmla="*/ 1305637 w 2998601"/>
              <a:gd name="connsiteY175" fmla="*/ 2914043 h 2994963"/>
              <a:gd name="connsiteX176" fmla="*/ 1278361 w 2998601"/>
              <a:gd name="connsiteY176" fmla="*/ 2899495 h 2994963"/>
              <a:gd name="connsiteX177" fmla="*/ 1251085 w 2998601"/>
              <a:gd name="connsiteY177" fmla="*/ 2888585 h 2994963"/>
              <a:gd name="connsiteX178" fmla="*/ 1222899 w 2998601"/>
              <a:gd name="connsiteY178" fmla="*/ 2881311 h 2994963"/>
              <a:gd name="connsiteX179" fmla="*/ 1194713 w 2998601"/>
              <a:gd name="connsiteY179" fmla="*/ 2877674 h 2994963"/>
              <a:gd name="connsiteX180" fmla="*/ 1164708 w 2998601"/>
              <a:gd name="connsiteY180" fmla="*/ 2877674 h 2994963"/>
              <a:gd name="connsiteX181" fmla="*/ 1133795 w 2998601"/>
              <a:gd name="connsiteY181" fmla="*/ 2879493 h 2994963"/>
              <a:gd name="connsiteX182" fmla="*/ 1102882 w 2998601"/>
              <a:gd name="connsiteY182" fmla="*/ 2883129 h 2994963"/>
              <a:gd name="connsiteX183" fmla="*/ 1071968 w 2998601"/>
              <a:gd name="connsiteY183" fmla="*/ 2887676 h 2994963"/>
              <a:gd name="connsiteX184" fmla="*/ 1041054 w 2998601"/>
              <a:gd name="connsiteY184" fmla="*/ 2891312 h 2994963"/>
              <a:gd name="connsiteX185" fmla="*/ 1010141 w 2998601"/>
              <a:gd name="connsiteY185" fmla="*/ 2894040 h 2994963"/>
              <a:gd name="connsiteX186" fmla="*/ 981047 w 2998601"/>
              <a:gd name="connsiteY186" fmla="*/ 2893131 h 2994963"/>
              <a:gd name="connsiteX187" fmla="*/ 952861 w 2998601"/>
              <a:gd name="connsiteY187" fmla="*/ 2889494 h 2994963"/>
              <a:gd name="connsiteX188" fmla="*/ 925584 w 2998601"/>
              <a:gd name="connsiteY188" fmla="*/ 2881311 h 2994963"/>
              <a:gd name="connsiteX189" fmla="*/ 902854 w 2998601"/>
              <a:gd name="connsiteY189" fmla="*/ 2869491 h 2994963"/>
              <a:gd name="connsiteX190" fmla="*/ 881032 w 2998601"/>
              <a:gd name="connsiteY190" fmla="*/ 2854034 h 2994963"/>
              <a:gd name="connsiteX191" fmla="*/ 861939 w 2998601"/>
              <a:gd name="connsiteY191" fmla="*/ 2835850 h 2994963"/>
              <a:gd name="connsiteX192" fmla="*/ 842845 w 2998601"/>
              <a:gd name="connsiteY192" fmla="*/ 2814938 h 2994963"/>
              <a:gd name="connsiteX193" fmla="*/ 825570 w 2998601"/>
              <a:gd name="connsiteY193" fmla="*/ 2793117 h 2994963"/>
              <a:gd name="connsiteX194" fmla="*/ 808295 w 2998601"/>
              <a:gd name="connsiteY194" fmla="*/ 2770386 h 2994963"/>
              <a:gd name="connsiteX195" fmla="*/ 791020 w 2998601"/>
              <a:gd name="connsiteY195" fmla="*/ 2747656 h 2994963"/>
              <a:gd name="connsiteX196" fmla="*/ 773745 w 2998601"/>
              <a:gd name="connsiteY196" fmla="*/ 2725835 h 2994963"/>
              <a:gd name="connsiteX197" fmla="*/ 755560 w 2998601"/>
              <a:gd name="connsiteY197" fmla="*/ 2704923 h 2994963"/>
              <a:gd name="connsiteX198" fmla="*/ 734648 w 2998601"/>
              <a:gd name="connsiteY198" fmla="*/ 2686738 h 2994963"/>
              <a:gd name="connsiteX199" fmla="*/ 714645 w 2998601"/>
              <a:gd name="connsiteY199" fmla="*/ 2670372 h 2994963"/>
              <a:gd name="connsiteX200" fmla="*/ 691915 w 2998601"/>
              <a:gd name="connsiteY200" fmla="*/ 2657644 h 2994963"/>
              <a:gd name="connsiteX201" fmla="*/ 667366 w 2998601"/>
              <a:gd name="connsiteY201" fmla="*/ 2646733 h 2994963"/>
              <a:gd name="connsiteX202" fmla="*/ 640999 w 2998601"/>
              <a:gd name="connsiteY202" fmla="*/ 2637641 h 2994963"/>
              <a:gd name="connsiteX203" fmla="*/ 613722 w 2998601"/>
              <a:gd name="connsiteY203" fmla="*/ 2629458 h 2994963"/>
              <a:gd name="connsiteX204" fmla="*/ 586446 w 2998601"/>
              <a:gd name="connsiteY204" fmla="*/ 2622184 h 2994963"/>
              <a:gd name="connsiteX205" fmla="*/ 558260 w 2998601"/>
              <a:gd name="connsiteY205" fmla="*/ 2614910 h 2994963"/>
              <a:gd name="connsiteX206" fmla="*/ 531893 w 2998601"/>
              <a:gd name="connsiteY206" fmla="*/ 2606727 h 2994963"/>
              <a:gd name="connsiteX207" fmla="*/ 505525 w 2998601"/>
              <a:gd name="connsiteY207" fmla="*/ 2597635 h 2994963"/>
              <a:gd name="connsiteX208" fmla="*/ 480977 w 2998601"/>
              <a:gd name="connsiteY208" fmla="*/ 2586724 h 2994963"/>
              <a:gd name="connsiteX209" fmla="*/ 459155 w 2998601"/>
              <a:gd name="connsiteY209" fmla="*/ 2573086 h 2994963"/>
              <a:gd name="connsiteX210" fmla="*/ 439152 w 2998601"/>
              <a:gd name="connsiteY210" fmla="*/ 2556720 h 2994963"/>
              <a:gd name="connsiteX211" fmla="*/ 422787 w 2998601"/>
              <a:gd name="connsiteY211" fmla="*/ 2536718 h 2994963"/>
              <a:gd name="connsiteX212" fmla="*/ 409149 w 2998601"/>
              <a:gd name="connsiteY212" fmla="*/ 2514896 h 2994963"/>
              <a:gd name="connsiteX213" fmla="*/ 398238 w 2998601"/>
              <a:gd name="connsiteY213" fmla="*/ 2490347 h 2994963"/>
              <a:gd name="connsiteX214" fmla="*/ 389146 w 2998601"/>
              <a:gd name="connsiteY214" fmla="*/ 2463980 h 2994963"/>
              <a:gd name="connsiteX215" fmla="*/ 380963 w 2998601"/>
              <a:gd name="connsiteY215" fmla="*/ 2437613 h 2994963"/>
              <a:gd name="connsiteX216" fmla="*/ 373689 w 2998601"/>
              <a:gd name="connsiteY216" fmla="*/ 2409427 h 2994963"/>
              <a:gd name="connsiteX217" fmla="*/ 366415 w 2998601"/>
              <a:gd name="connsiteY217" fmla="*/ 2382151 h 2994963"/>
              <a:gd name="connsiteX218" fmla="*/ 358232 w 2998601"/>
              <a:gd name="connsiteY218" fmla="*/ 2354874 h 2994963"/>
              <a:gd name="connsiteX219" fmla="*/ 349140 w 2998601"/>
              <a:gd name="connsiteY219" fmla="*/ 2328506 h 2994963"/>
              <a:gd name="connsiteX220" fmla="*/ 338229 w 2998601"/>
              <a:gd name="connsiteY220" fmla="*/ 2303957 h 2994963"/>
              <a:gd name="connsiteX221" fmla="*/ 325500 w 2998601"/>
              <a:gd name="connsiteY221" fmla="*/ 2281227 h 2994963"/>
              <a:gd name="connsiteX222" fmla="*/ 309135 w 2998601"/>
              <a:gd name="connsiteY222" fmla="*/ 2261224 h 2994963"/>
              <a:gd name="connsiteX223" fmla="*/ 290950 w 2998601"/>
              <a:gd name="connsiteY223" fmla="*/ 2240312 h 2994963"/>
              <a:gd name="connsiteX224" fmla="*/ 270038 w 2998601"/>
              <a:gd name="connsiteY224" fmla="*/ 2222128 h 2994963"/>
              <a:gd name="connsiteX225" fmla="*/ 247307 w 2998601"/>
              <a:gd name="connsiteY225" fmla="*/ 2204853 h 2994963"/>
              <a:gd name="connsiteX226" fmla="*/ 224577 w 2998601"/>
              <a:gd name="connsiteY226" fmla="*/ 2187578 h 2994963"/>
              <a:gd name="connsiteX227" fmla="*/ 201847 w 2998601"/>
              <a:gd name="connsiteY227" fmla="*/ 2170303 h 2994963"/>
              <a:gd name="connsiteX228" fmla="*/ 180025 w 2998601"/>
              <a:gd name="connsiteY228" fmla="*/ 2153027 h 2994963"/>
              <a:gd name="connsiteX229" fmla="*/ 159113 w 2998601"/>
              <a:gd name="connsiteY229" fmla="*/ 2133934 h 2994963"/>
              <a:gd name="connsiteX230" fmla="*/ 140929 w 2998601"/>
              <a:gd name="connsiteY230" fmla="*/ 2114841 h 2994963"/>
              <a:gd name="connsiteX231" fmla="*/ 125473 w 2998601"/>
              <a:gd name="connsiteY231" fmla="*/ 2093019 h 2994963"/>
              <a:gd name="connsiteX232" fmla="*/ 113653 w 2998601"/>
              <a:gd name="connsiteY232" fmla="*/ 2070289 h 2994963"/>
              <a:gd name="connsiteX233" fmla="*/ 105470 w 2998601"/>
              <a:gd name="connsiteY233" fmla="*/ 2043013 h 2994963"/>
              <a:gd name="connsiteX234" fmla="*/ 101833 w 2998601"/>
              <a:gd name="connsiteY234" fmla="*/ 2014827 h 2994963"/>
              <a:gd name="connsiteX235" fmla="*/ 100923 w 2998601"/>
              <a:gd name="connsiteY235" fmla="*/ 1985731 h 2994963"/>
              <a:gd name="connsiteX236" fmla="*/ 103651 w 2998601"/>
              <a:gd name="connsiteY236" fmla="*/ 1954818 h 2994963"/>
              <a:gd name="connsiteX237" fmla="*/ 107288 w 2998601"/>
              <a:gd name="connsiteY237" fmla="*/ 1923905 h 2994963"/>
              <a:gd name="connsiteX238" fmla="*/ 111834 w 2998601"/>
              <a:gd name="connsiteY238" fmla="*/ 1892991 h 2994963"/>
              <a:gd name="connsiteX239" fmla="*/ 115471 w 2998601"/>
              <a:gd name="connsiteY239" fmla="*/ 1862078 h 2994963"/>
              <a:gd name="connsiteX240" fmla="*/ 117290 w 2998601"/>
              <a:gd name="connsiteY240" fmla="*/ 1831165 h 2994963"/>
              <a:gd name="connsiteX241" fmla="*/ 117290 w 2998601"/>
              <a:gd name="connsiteY241" fmla="*/ 1801160 h 2994963"/>
              <a:gd name="connsiteX242" fmla="*/ 113653 w 2998601"/>
              <a:gd name="connsiteY242" fmla="*/ 1772975 h 2994963"/>
              <a:gd name="connsiteX243" fmla="*/ 106379 w 2998601"/>
              <a:gd name="connsiteY243" fmla="*/ 1744789 h 2994963"/>
              <a:gd name="connsiteX244" fmla="*/ 95468 w 2998601"/>
              <a:gd name="connsiteY244" fmla="*/ 1718421 h 2994963"/>
              <a:gd name="connsiteX245" fmla="*/ 81830 w 2998601"/>
              <a:gd name="connsiteY245" fmla="*/ 1691145 h 2994963"/>
              <a:gd name="connsiteX246" fmla="*/ 66373 w 2998601"/>
              <a:gd name="connsiteY246" fmla="*/ 1663869 h 2994963"/>
              <a:gd name="connsiteX247" fmla="*/ 50008 w 2998601"/>
              <a:gd name="connsiteY247" fmla="*/ 1636592 h 2994963"/>
              <a:gd name="connsiteX248" fmla="*/ 34551 w 2998601"/>
              <a:gd name="connsiteY248" fmla="*/ 1610224 h 2994963"/>
              <a:gd name="connsiteX249" fmla="*/ 20912 w 2998601"/>
              <a:gd name="connsiteY249" fmla="*/ 1582039 h 2994963"/>
              <a:gd name="connsiteX250" fmla="*/ 10002 w 2998601"/>
              <a:gd name="connsiteY250" fmla="*/ 1554762 h 2994963"/>
              <a:gd name="connsiteX251" fmla="*/ 2728 w 2998601"/>
              <a:gd name="connsiteY251" fmla="*/ 1526576 h 2994963"/>
              <a:gd name="connsiteX252" fmla="*/ 0 w 2998601"/>
              <a:gd name="connsiteY252" fmla="*/ 1497481 h 2994963"/>
              <a:gd name="connsiteX253" fmla="*/ 2728 w 2998601"/>
              <a:gd name="connsiteY253" fmla="*/ 1468387 h 2994963"/>
              <a:gd name="connsiteX254" fmla="*/ 10002 w 2998601"/>
              <a:gd name="connsiteY254" fmla="*/ 1440201 h 2994963"/>
              <a:gd name="connsiteX255" fmla="*/ 20912 w 2998601"/>
              <a:gd name="connsiteY255" fmla="*/ 1412924 h 2994963"/>
              <a:gd name="connsiteX256" fmla="*/ 34551 w 2998601"/>
              <a:gd name="connsiteY256" fmla="*/ 1384739 h 2994963"/>
              <a:gd name="connsiteX257" fmla="*/ 50008 w 2998601"/>
              <a:gd name="connsiteY257" fmla="*/ 1358371 h 2994963"/>
              <a:gd name="connsiteX258" fmla="*/ 66373 w 2998601"/>
              <a:gd name="connsiteY258" fmla="*/ 1331095 h 2994963"/>
              <a:gd name="connsiteX259" fmla="*/ 81830 w 2998601"/>
              <a:gd name="connsiteY259" fmla="*/ 1303818 h 2994963"/>
              <a:gd name="connsiteX260" fmla="*/ 95468 w 2998601"/>
              <a:gd name="connsiteY260" fmla="*/ 1276542 h 2994963"/>
              <a:gd name="connsiteX261" fmla="*/ 106379 w 2998601"/>
              <a:gd name="connsiteY261" fmla="*/ 1250174 h 2994963"/>
              <a:gd name="connsiteX262" fmla="*/ 113653 w 2998601"/>
              <a:gd name="connsiteY262" fmla="*/ 1221988 h 2994963"/>
              <a:gd name="connsiteX263" fmla="*/ 117290 w 2998601"/>
              <a:gd name="connsiteY263" fmla="*/ 1193803 h 2994963"/>
              <a:gd name="connsiteX264" fmla="*/ 117290 w 2998601"/>
              <a:gd name="connsiteY264" fmla="*/ 1163799 h 2994963"/>
              <a:gd name="connsiteX265" fmla="*/ 115471 w 2998601"/>
              <a:gd name="connsiteY265" fmla="*/ 1132885 h 2994963"/>
              <a:gd name="connsiteX266" fmla="*/ 111834 w 2998601"/>
              <a:gd name="connsiteY266" fmla="*/ 1101972 h 2994963"/>
              <a:gd name="connsiteX267" fmla="*/ 107288 w 2998601"/>
              <a:gd name="connsiteY267" fmla="*/ 1071058 h 2994963"/>
              <a:gd name="connsiteX268" fmla="*/ 103651 w 2998601"/>
              <a:gd name="connsiteY268" fmla="*/ 1040145 h 2994963"/>
              <a:gd name="connsiteX269" fmla="*/ 100923 w 2998601"/>
              <a:gd name="connsiteY269" fmla="*/ 1009232 h 2994963"/>
              <a:gd name="connsiteX270" fmla="*/ 101833 w 2998601"/>
              <a:gd name="connsiteY270" fmla="*/ 980137 h 2994963"/>
              <a:gd name="connsiteX271" fmla="*/ 105470 w 2998601"/>
              <a:gd name="connsiteY271" fmla="*/ 951951 h 2994963"/>
              <a:gd name="connsiteX272" fmla="*/ 113653 w 2998601"/>
              <a:gd name="connsiteY272" fmla="*/ 924674 h 2994963"/>
              <a:gd name="connsiteX273" fmla="*/ 125473 w 2998601"/>
              <a:gd name="connsiteY273" fmla="*/ 901944 h 2994963"/>
              <a:gd name="connsiteX274" fmla="*/ 140929 w 2998601"/>
              <a:gd name="connsiteY274" fmla="*/ 880123 h 2994963"/>
              <a:gd name="connsiteX275" fmla="*/ 159113 w 2998601"/>
              <a:gd name="connsiteY275" fmla="*/ 861029 h 2994963"/>
              <a:gd name="connsiteX276" fmla="*/ 180025 w 2998601"/>
              <a:gd name="connsiteY276" fmla="*/ 841936 h 2994963"/>
              <a:gd name="connsiteX277" fmla="*/ 201847 w 2998601"/>
              <a:gd name="connsiteY277" fmla="*/ 824660 h 2994963"/>
              <a:gd name="connsiteX278" fmla="*/ 224577 w 2998601"/>
              <a:gd name="connsiteY278" fmla="*/ 807385 h 2994963"/>
              <a:gd name="connsiteX279" fmla="*/ 247307 w 2998601"/>
              <a:gd name="connsiteY279" fmla="*/ 790110 h 2994963"/>
              <a:gd name="connsiteX280" fmla="*/ 270038 w 2998601"/>
              <a:gd name="connsiteY280" fmla="*/ 772835 h 2994963"/>
              <a:gd name="connsiteX281" fmla="*/ 290950 w 2998601"/>
              <a:gd name="connsiteY281" fmla="*/ 754651 h 2994963"/>
              <a:gd name="connsiteX282" fmla="*/ 309135 w 2998601"/>
              <a:gd name="connsiteY282" fmla="*/ 733739 h 2994963"/>
              <a:gd name="connsiteX283" fmla="*/ 325500 w 2998601"/>
              <a:gd name="connsiteY283" fmla="*/ 713736 h 2994963"/>
              <a:gd name="connsiteX284" fmla="*/ 338229 w 2998601"/>
              <a:gd name="connsiteY284" fmla="*/ 691006 h 2994963"/>
              <a:gd name="connsiteX285" fmla="*/ 349140 w 2998601"/>
              <a:gd name="connsiteY285" fmla="*/ 666457 h 2994963"/>
              <a:gd name="connsiteX286" fmla="*/ 358232 w 2998601"/>
              <a:gd name="connsiteY286" fmla="*/ 640089 h 2994963"/>
              <a:gd name="connsiteX287" fmla="*/ 366415 w 2998601"/>
              <a:gd name="connsiteY287" fmla="*/ 612812 h 2994963"/>
              <a:gd name="connsiteX288" fmla="*/ 373689 w 2998601"/>
              <a:gd name="connsiteY288" fmla="*/ 585536 h 2994963"/>
              <a:gd name="connsiteX289" fmla="*/ 380963 w 2998601"/>
              <a:gd name="connsiteY289" fmla="*/ 557350 h 2994963"/>
              <a:gd name="connsiteX290" fmla="*/ 389146 w 2998601"/>
              <a:gd name="connsiteY290" fmla="*/ 530983 h 2994963"/>
              <a:gd name="connsiteX291" fmla="*/ 398238 w 2998601"/>
              <a:gd name="connsiteY291" fmla="*/ 504615 h 2994963"/>
              <a:gd name="connsiteX292" fmla="*/ 409149 w 2998601"/>
              <a:gd name="connsiteY292" fmla="*/ 480067 h 2994963"/>
              <a:gd name="connsiteX293" fmla="*/ 422787 w 2998601"/>
              <a:gd name="connsiteY293" fmla="*/ 458246 h 2994963"/>
              <a:gd name="connsiteX294" fmla="*/ 439152 w 2998601"/>
              <a:gd name="connsiteY294" fmla="*/ 438243 h 2994963"/>
              <a:gd name="connsiteX295" fmla="*/ 459155 w 2998601"/>
              <a:gd name="connsiteY295" fmla="*/ 421877 h 2994963"/>
              <a:gd name="connsiteX296" fmla="*/ 480977 w 2998601"/>
              <a:gd name="connsiteY296" fmla="*/ 408239 h 2994963"/>
              <a:gd name="connsiteX297" fmla="*/ 505525 w 2998601"/>
              <a:gd name="connsiteY297" fmla="*/ 397328 h 2994963"/>
              <a:gd name="connsiteX298" fmla="*/ 531893 w 2998601"/>
              <a:gd name="connsiteY298" fmla="*/ 388236 h 2994963"/>
              <a:gd name="connsiteX299" fmla="*/ 558260 w 2998601"/>
              <a:gd name="connsiteY299" fmla="*/ 380053 h 2994963"/>
              <a:gd name="connsiteX300" fmla="*/ 586446 w 2998601"/>
              <a:gd name="connsiteY300" fmla="*/ 372779 h 2994963"/>
              <a:gd name="connsiteX301" fmla="*/ 613722 w 2998601"/>
              <a:gd name="connsiteY301" fmla="*/ 365505 h 2994963"/>
              <a:gd name="connsiteX302" fmla="*/ 640999 w 2998601"/>
              <a:gd name="connsiteY302" fmla="*/ 357322 h 2994963"/>
              <a:gd name="connsiteX303" fmla="*/ 667366 w 2998601"/>
              <a:gd name="connsiteY303" fmla="*/ 348230 h 2994963"/>
              <a:gd name="connsiteX304" fmla="*/ 691915 w 2998601"/>
              <a:gd name="connsiteY304" fmla="*/ 337319 h 2994963"/>
              <a:gd name="connsiteX305" fmla="*/ 714645 w 2998601"/>
              <a:gd name="connsiteY305" fmla="*/ 324591 h 2994963"/>
              <a:gd name="connsiteX306" fmla="*/ 734648 w 2998601"/>
              <a:gd name="connsiteY306" fmla="*/ 308225 h 2994963"/>
              <a:gd name="connsiteX307" fmla="*/ 755560 w 2998601"/>
              <a:gd name="connsiteY307" fmla="*/ 290040 h 2994963"/>
              <a:gd name="connsiteX308" fmla="*/ 773745 w 2998601"/>
              <a:gd name="connsiteY308" fmla="*/ 269128 h 2994963"/>
              <a:gd name="connsiteX309" fmla="*/ 791020 w 2998601"/>
              <a:gd name="connsiteY309" fmla="*/ 247307 h 2994963"/>
              <a:gd name="connsiteX310" fmla="*/ 808295 w 2998601"/>
              <a:gd name="connsiteY310" fmla="*/ 224577 h 2994963"/>
              <a:gd name="connsiteX311" fmla="*/ 825570 w 2998601"/>
              <a:gd name="connsiteY311" fmla="*/ 201846 h 2994963"/>
              <a:gd name="connsiteX312" fmla="*/ 842845 w 2998601"/>
              <a:gd name="connsiteY312" fmla="*/ 180025 h 2994963"/>
              <a:gd name="connsiteX313" fmla="*/ 861939 w 2998601"/>
              <a:gd name="connsiteY313" fmla="*/ 159113 h 2994963"/>
              <a:gd name="connsiteX314" fmla="*/ 881032 w 2998601"/>
              <a:gd name="connsiteY314" fmla="*/ 140929 h 2994963"/>
              <a:gd name="connsiteX315" fmla="*/ 902854 w 2998601"/>
              <a:gd name="connsiteY315" fmla="*/ 125472 h 2994963"/>
              <a:gd name="connsiteX316" fmla="*/ 925584 w 2998601"/>
              <a:gd name="connsiteY316" fmla="*/ 113652 h 2994963"/>
              <a:gd name="connsiteX317" fmla="*/ 952861 w 2998601"/>
              <a:gd name="connsiteY317" fmla="*/ 105469 h 2994963"/>
              <a:gd name="connsiteX318" fmla="*/ 981047 w 2998601"/>
              <a:gd name="connsiteY318" fmla="*/ 101832 h 2994963"/>
              <a:gd name="connsiteX319" fmla="*/ 1010141 w 2998601"/>
              <a:gd name="connsiteY319" fmla="*/ 100923 h 2994963"/>
              <a:gd name="connsiteX320" fmla="*/ 1041054 w 2998601"/>
              <a:gd name="connsiteY320" fmla="*/ 103651 h 2994963"/>
              <a:gd name="connsiteX321" fmla="*/ 1071968 w 2998601"/>
              <a:gd name="connsiteY321" fmla="*/ 107288 h 2994963"/>
              <a:gd name="connsiteX322" fmla="*/ 1102882 w 2998601"/>
              <a:gd name="connsiteY322" fmla="*/ 111834 h 2994963"/>
              <a:gd name="connsiteX323" fmla="*/ 1133795 w 2998601"/>
              <a:gd name="connsiteY323" fmla="*/ 115471 h 2994963"/>
              <a:gd name="connsiteX324" fmla="*/ 1164708 w 2998601"/>
              <a:gd name="connsiteY324" fmla="*/ 117289 h 2994963"/>
              <a:gd name="connsiteX325" fmla="*/ 1194713 w 2998601"/>
              <a:gd name="connsiteY325" fmla="*/ 117289 h 2994963"/>
              <a:gd name="connsiteX326" fmla="*/ 1222899 w 2998601"/>
              <a:gd name="connsiteY326" fmla="*/ 113652 h 2994963"/>
              <a:gd name="connsiteX327" fmla="*/ 1251085 w 2998601"/>
              <a:gd name="connsiteY327" fmla="*/ 106378 h 2994963"/>
              <a:gd name="connsiteX328" fmla="*/ 1278361 w 2998601"/>
              <a:gd name="connsiteY328" fmla="*/ 95468 h 2994963"/>
              <a:gd name="connsiteX329" fmla="*/ 1305637 w 2998601"/>
              <a:gd name="connsiteY329" fmla="*/ 80920 h 2994963"/>
              <a:gd name="connsiteX330" fmla="*/ 1332914 w 2998601"/>
              <a:gd name="connsiteY330" fmla="*/ 66373 h 2994963"/>
              <a:gd name="connsiteX331" fmla="*/ 1360190 w 2998601"/>
              <a:gd name="connsiteY331" fmla="*/ 50007 h 2994963"/>
              <a:gd name="connsiteX332" fmla="*/ 1386558 w 2998601"/>
              <a:gd name="connsiteY332" fmla="*/ 34550 h 2994963"/>
              <a:gd name="connsiteX333" fmla="*/ 1414744 w 2998601"/>
              <a:gd name="connsiteY333" fmla="*/ 20912 h 2994963"/>
              <a:gd name="connsiteX334" fmla="*/ 1442020 w 2998601"/>
              <a:gd name="connsiteY334" fmla="*/ 10001 h 2994963"/>
              <a:gd name="connsiteX335" fmla="*/ 1470206 w 2998601"/>
              <a:gd name="connsiteY335" fmla="*/ 2727 h 299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</a:cxnLst>
            <a:rect l="l" t="t" r="r" b="b"/>
            <a:pathLst>
              <a:path w="2998601" h="2994963">
                <a:moveTo>
                  <a:pt x="1499301" y="0"/>
                </a:moveTo>
                <a:lnTo>
                  <a:pt x="1528395" y="2727"/>
                </a:lnTo>
                <a:lnTo>
                  <a:pt x="1556581" y="10001"/>
                </a:lnTo>
                <a:lnTo>
                  <a:pt x="1583858" y="20912"/>
                </a:lnTo>
                <a:lnTo>
                  <a:pt x="1612043" y="34550"/>
                </a:lnTo>
                <a:lnTo>
                  <a:pt x="1638411" y="50007"/>
                </a:lnTo>
                <a:lnTo>
                  <a:pt x="1665688" y="66373"/>
                </a:lnTo>
                <a:lnTo>
                  <a:pt x="1692964" y="80920"/>
                </a:lnTo>
                <a:lnTo>
                  <a:pt x="1720240" y="95468"/>
                </a:lnTo>
                <a:lnTo>
                  <a:pt x="1746608" y="106378"/>
                </a:lnTo>
                <a:lnTo>
                  <a:pt x="1775703" y="113652"/>
                </a:lnTo>
                <a:lnTo>
                  <a:pt x="1803888" y="117289"/>
                </a:lnTo>
                <a:lnTo>
                  <a:pt x="1833892" y="117289"/>
                </a:lnTo>
                <a:lnTo>
                  <a:pt x="1864806" y="115471"/>
                </a:lnTo>
                <a:lnTo>
                  <a:pt x="1895719" y="111834"/>
                </a:lnTo>
                <a:lnTo>
                  <a:pt x="1926633" y="107288"/>
                </a:lnTo>
                <a:lnTo>
                  <a:pt x="1957546" y="103651"/>
                </a:lnTo>
                <a:lnTo>
                  <a:pt x="1988460" y="100923"/>
                </a:lnTo>
                <a:lnTo>
                  <a:pt x="2017554" y="101832"/>
                </a:lnTo>
                <a:lnTo>
                  <a:pt x="2045740" y="105469"/>
                </a:lnTo>
                <a:lnTo>
                  <a:pt x="2073017" y="113652"/>
                </a:lnTo>
                <a:lnTo>
                  <a:pt x="2095748" y="125472"/>
                </a:lnTo>
                <a:lnTo>
                  <a:pt x="2117568" y="140929"/>
                </a:lnTo>
                <a:lnTo>
                  <a:pt x="2136662" y="159113"/>
                </a:lnTo>
                <a:lnTo>
                  <a:pt x="2155756" y="180025"/>
                </a:lnTo>
                <a:lnTo>
                  <a:pt x="2173031" y="201846"/>
                </a:lnTo>
                <a:lnTo>
                  <a:pt x="2190306" y="224577"/>
                </a:lnTo>
                <a:lnTo>
                  <a:pt x="2207581" y="247307"/>
                </a:lnTo>
                <a:lnTo>
                  <a:pt x="2224856" y="269128"/>
                </a:lnTo>
                <a:lnTo>
                  <a:pt x="2243041" y="290040"/>
                </a:lnTo>
                <a:lnTo>
                  <a:pt x="2263953" y="308225"/>
                </a:lnTo>
                <a:lnTo>
                  <a:pt x="2283956" y="324591"/>
                </a:lnTo>
                <a:lnTo>
                  <a:pt x="2306686" y="337319"/>
                </a:lnTo>
                <a:lnTo>
                  <a:pt x="2331235" y="348230"/>
                </a:lnTo>
                <a:lnTo>
                  <a:pt x="2357602" y="357322"/>
                </a:lnTo>
                <a:lnTo>
                  <a:pt x="2384878" y="365505"/>
                </a:lnTo>
                <a:lnTo>
                  <a:pt x="2412155" y="372779"/>
                </a:lnTo>
                <a:lnTo>
                  <a:pt x="2440341" y="380053"/>
                </a:lnTo>
                <a:lnTo>
                  <a:pt x="2466708" y="388236"/>
                </a:lnTo>
                <a:lnTo>
                  <a:pt x="2493075" y="397328"/>
                </a:lnTo>
                <a:lnTo>
                  <a:pt x="2517624" y="408239"/>
                </a:lnTo>
                <a:lnTo>
                  <a:pt x="2539446" y="421877"/>
                </a:lnTo>
                <a:lnTo>
                  <a:pt x="2559449" y="438243"/>
                </a:lnTo>
                <a:lnTo>
                  <a:pt x="2575814" y="458246"/>
                </a:lnTo>
                <a:lnTo>
                  <a:pt x="2589453" y="480067"/>
                </a:lnTo>
                <a:lnTo>
                  <a:pt x="2600363" y="504615"/>
                </a:lnTo>
                <a:lnTo>
                  <a:pt x="2609455" y="530983"/>
                </a:lnTo>
                <a:lnTo>
                  <a:pt x="2617638" y="557350"/>
                </a:lnTo>
                <a:lnTo>
                  <a:pt x="2624912" y="585536"/>
                </a:lnTo>
                <a:lnTo>
                  <a:pt x="2632186" y="612812"/>
                </a:lnTo>
                <a:lnTo>
                  <a:pt x="2640369" y="640089"/>
                </a:lnTo>
                <a:lnTo>
                  <a:pt x="2649461" y="666457"/>
                </a:lnTo>
                <a:lnTo>
                  <a:pt x="2660371" y="691006"/>
                </a:lnTo>
                <a:lnTo>
                  <a:pt x="2673101" y="713736"/>
                </a:lnTo>
                <a:lnTo>
                  <a:pt x="2689467" y="733739"/>
                </a:lnTo>
                <a:lnTo>
                  <a:pt x="2707651" y="754651"/>
                </a:lnTo>
                <a:lnTo>
                  <a:pt x="2728563" y="772835"/>
                </a:lnTo>
                <a:lnTo>
                  <a:pt x="2750385" y="790110"/>
                </a:lnTo>
                <a:lnTo>
                  <a:pt x="2774024" y="807385"/>
                </a:lnTo>
                <a:lnTo>
                  <a:pt x="2796754" y="824660"/>
                </a:lnTo>
                <a:lnTo>
                  <a:pt x="2818576" y="841936"/>
                </a:lnTo>
                <a:lnTo>
                  <a:pt x="2839487" y="861029"/>
                </a:lnTo>
                <a:lnTo>
                  <a:pt x="2857672" y="880123"/>
                </a:lnTo>
                <a:lnTo>
                  <a:pt x="2873129" y="901944"/>
                </a:lnTo>
                <a:lnTo>
                  <a:pt x="2884949" y="924674"/>
                </a:lnTo>
                <a:lnTo>
                  <a:pt x="2893132" y="951951"/>
                </a:lnTo>
                <a:lnTo>
                  <a:pt x="2896768" y="980137"/>
                </a:lnTo>
                <a:lnTo>
                  <a:pt x="2897678" y="1009232"/>
                </a:lnTo>
                <a:lnTo>
                  <a:pt x="2894950" y="1040145"/>
                </a:lnTo>
                <a:lnTo>
                  <a:pt x="2891313" y="1071058"/>
                </a:lnTo>
                <a:lnTo>
                  <a:pt x="2886767" y="1101972"/>
                </a:lnTo>
                <a:lnTo>
                  <a:pt x="2883130" y="1132885"/>
                </a:lnTo>
                <a:lnTo>
                  <a:pt x="2881312" y="1163799"/>
                </a:lnTo>
                <a:lnTo>
                  <a:pt x="2881312" y="1193803"/>
                </a:lnTo>
                <a:lnTo>
                  <a:pt x="2884949" y="1221988"/>
                </a:lnTo>
                <a:lnTo>
                  <a:pt x="2892222" y="1250174"/>
                </a:lnTo>
                <a:lnTo>
                  <a:pt x="2903133" y="1276542"/>
                </a:lnTo>
                <a:lnTo>
                  <a:pt x="2917681" y="1303818"/>
                </a:lnTo>
                <a:lnTo>
                  <a:pt x="2932228" y="1331095"/>
                </a:lnTo>
                <a:lnTo>
                  <a:pt x="2948594" y="1358371"/>
                </a:lnTo>
                <a:lnTo>
                  <a:pt x="2964050" y="1384739"/>
                </a:lnTo>
                <a:lnTo>
                  <a:pt x="2977689" y="1412924"/>
                </a:lnTo>
                <a:lnTo>
                  <a:pt x="2988599" y="1440201"/>
                </a:lnTo>
                <a:lnTo>
                  <a:pt x="2995873" y="1468387"/>
                </a:lnTo>
                <a:lnTo>
                  <a:pt x="2998601" y="1497481"/>
                </a:lnTo>
                <a:lnTo>
                  <a:pt x="2995873" y="1526576"/>
                </a:lnTo>
                <a:lnTo>
                  <a:pt x="2988599" y="1554762"/>
                </a:lnTo>
                <a:lnTo>
                  <a:pt x="2977689" y="1582039"/>
                </a:lnTo>
                <a:lnTo>
                  <a:pt x="2964050" y="1610224"/>
                </a:lnTo>
                <a:lnTo>
                  <a:pt x="2948594" y="1636592"/>
                </a:lnTo>
                <a:lnTo>
                  <a:pt x="2932228" y="1663869"/>
                </a:lnTo>
                <a:lnTo>
                  <a:pt x="2917681" y="1691145"/>
                </a:lnTo>
                <a:lnTo>
                  <a:pt x="2903133" y="1718421"/>
                </a:lnTo>
                <a:lnTo>
                  <a:pt x="2892222" y="1744789"/>
                </a:lnTo>
                <a:lnTo>
                  <a:pt x="2884949" y="1772975"/>
                </a:lnTo>
                <a:lnTo>
                  <a:pt x="2881312" y="1801160"/>
                </a:lnTo>
                <a:lnTo>
                  <a:pt x="2881312" y="1831165"/>
                </a:lnTo>
                <a:lnTo>
                  <a:pt x="2883130" y="1862078"/>
                </a:lnTo>
                <a:lnTo>
                  <a:pt x="2886767" y="1892991"/>
                </a:lnTo>
                <a:lnTo>
                  <a:pt x="2891313" y="1923905"/>
                </a:lnTo>
                <a:lnTo>
                  <a:pt x="2894950" y="1954818"/>
                </a:lnTo>
                <a:lnTo>
                  <a:pt x="2897678" y="1985731"/>
                </a:lnTo>
                <a:lnTo>
                  <a:pt x="2896768" y="2014827"/>
                </a:lnTo>
                <a:lnTo>
                  <a:pt x="2893132" y="2043013"/>
                </a:lnTo>
                <a:lnTo>
                  <a:pt x="2884949" y="2070289"/>
                </a:lnTo>
                <a:lnTo>
                  <a:pt x="2873129" y="2093019"/>
                </a:lnTo>
                <a:lnTo>
                  <a:pt x="2857672" y="2114841"/>
                </a:lnTo>
                <a:lnTo>
                  <a:pt x="2839487" y="2133934"/>
                </a:lnTo>
                <a:lnTo>
                  <a:pt x="2818576" y="2153027"/>
                </a:lnTo>
                <a:lnTo>
                  <a:pt x="2796754" y="2170303"/>
                </a:lnTo>
                <a:lnTo>
                  <a:pt x="2774024" y="2187578"/>
                </a:lnTo>
                <a:lnTo>
                  <a:pt x="2750385" y="2204853"/>
                </a:lnTo>
                <a:lnTo>
                  <a:pt x="2728563" y="2222128"/>
                </a:lnTo>
                <a:lnTo>
                  <a:pt x="2707651" y="2240312"/>
                </a:lnTo>
                <a:lnTo>
                  <a:pt x="2689467" y="2261224"/>
                </a:lnTo>
                <a:lnTo>
                  <a:pt x="2673101" y="2281227"/>
                </a:lnTo>
                <a:lnTo>
                  <a:pt x="2660371" y="2303957"/>
                </a:lnTo>
                <a:lnTo>
                  <a:pt x="2649461" y="2328506"/>
                </a:lnTo>
                <a:lnTo>
                  <a:pt x="2640369" y="2354874"/>
                </a:lnTo>
                <a:lnTo>
                  <a:pt x="2632186" y="2382151"/>
                </a:lnTo>
                <a:lnTo>
                  <a:pt x="2624912" y="2409427"/>
                </a:lnTo>
                <a:lnTo>
                  <a:pt x="2617638" y="2437613"/>
                </a:lnTo>
                <a:lnTo>
                  <a:pt x="2609455" y="2463980"/>
                </a:lnTo>
                <a:lnTo>
                  <a:pt x="2600363" y="2490347"/>
                </a:lnTo>
                <a:lnTo>
                  <a:pt x="2589453" y="2514896"/>
                </a:lnTo>
                <a:lnTo>
                  <a:pt x="2575814" y="2536718"/>
                </a:lnTo>
                <a:lnTo>
                  <a:pt x="2559449" y="2556720"/>
                </a:lnTo>
                <a:lnTo>
                  <a:pt x="2539446" y="2573086"/>
                </a:lnTo>
                <a:lnTo>
                  <a:pt x="2517624" y="2586724"/>
                </a:lnTo>
                <a:lnTo>
                  <a:pt x="2493075" y="2597635"/>
                </a:lnTo>
                <a:lnTo>
                  <a:pt x="2466708" y="2606727"/>
                </a:lnTo>
                <a:lnTo>
                  <a:pt x="2440341" y="2614910"/>
                </a:lnTo>
                <a:lnTo>
                  <a:pt x="2412155" y="2622184"/>
                </a:lnTo>
                <a:lnTo>
                  <a:pt x="2384878" y="2629458"/>
                </a:lnTo>
                <a:lnTo>
                  <a:pt x="2357602" y="2637641"/>
                </a:lnTo>
                <a:lnTo>
                  <a:pt x="2331235" y="2646733"/>
                </a:lnTo>
                <a:lnTo>
                  <a:pt x="2306686" y="2657644"/>
                </a:lnTo>
                <a:lnTo>
                  <a:pt x="2283956" y="2670372"/>
                </a:lnTo>
                <a:lnTo>
                  <a:pt x="2263953" y="2686738"/>
                </a:lnTo>
                <a:lnTo>
                  <a:pt x="2243041" y="2704923"/>
                </a:lnTo>
                <a:lnTo>
                  <a:pt x="2224856" y="2725835"/>
                </a:lnTo>
                <a:lnTo>
                  <a:pt x="2207581" y="2747656"/>
                </a:lnTo>
                <a:lnTo>
                  <a:pt x="2190306" y="2770386"/>
                </a:lnTo>
                <a:lnTo>
                  <a:pt x="2173031" y="2793117"/>
                </a:lnTo>
                <a:lnTo>
                  <a:pt x="2155756" y="2814938"/>
                </a:lnTo>
                <a:lnTo>
                  <a:pt x="2136662" y="2835850"/>
                </a:lnTo>
                <a:lnTo>
                  <a:pt x="2117568" y="2854034"/>
                </a:lnTo>
                <a:lnTo>
                  <a:pt x="2095748" y="2869491"/>
                </a:lnTo>
                <a:lnTo>
                  <a:pt x="2073017" y="2881311"/>
                </a:lnTo>
                <a:lnTo>
                  <a:pt x="2045740" y="2889494"/>
                </a:lnTo>
                <a:lnTo>
                  <a:pt x="2017554" y="2893131"/>
                </a:lnTo>
                <a:lnTo>
                  <a:pt x="1988460" y="2894040"/>
                </a:lnTo>
                <a:lnTo>
                  <a:pt x="1957546" y="2891312"/>
                </a:lnTo>
                <a:lnTo>
                  <a:pt x="1926633" y="2887676"/>
                </a:lnTo>
                <a:lnTo>
                  <a:pt x="1895719" y="2883129"/>
                </a:lnTo>
                <a:lnTo>
                  <a:pt x="1864806" y="2879493"/>
                </a:lnTo>
                <a:lnTo>
                  <a:pt x="1833892" y="2877674"/>
                </a:lnTo>
                <a:lnTo>
                  <a:pt x="1803888" y="2877674"/>
                </a:lnTo>
                <a:lnTo>
                  <a:pt x="1775703" y="2881311"/>
                </a:lnTo>
                <a:lnTo>
                  <a:pt x="1746608" y="2888585"/>
                </a:lnTo>
                <a:lnTo>
                  <a:pt x="1720240" y="2899495"/>
                </a:lnTo>
                <a:lnTo>
                  <a:pt x="1692964" y="2914043"/>
                </a:lnTo>
                <a:lnTo>
                  <a:pt x="1665688" y="2928591"/>
                </a:lnTo>
                <a:lnTo>
                  <a:pt x="1638411" y="2944956"/>
                </a:lnTo>
                <a:lnTo>
                  <a:pt x="1612043" y="2960413"/>
                </a:lnTo>
                <a:lnTo>
                  <a:pt x="1583858" y="2974051"/>
                </a:lnTo>
                <a:lnTo>
                  <a:pt x="1556581" y="2984962"/>
                </a:lnTo>
                <a:lnTo>
                  <a:pt x="1528395" y="2992236"/>
                </a:lnTo>
                <a:lnTo>
                  <a:pt x="1499301" y="2994963"/>
                </a:lnTo>
                <a:lnTo>
                  <a:pt x="1470206" y="2992236"/>
                </a:lnTo>
                <a:lnTo>
                  <a:pt x="1442020" y="2984962"/>
                </a:lnTo>
                <a:lnTo>
                  <a:pt x="1414744" y="2974051"/>
                </a:lnTo>
                <a:lnTo>
                  <a:pt x="1386558" y="2960413"/>
                </a:lnTo>
                <a:lnTo>
                  <a:pt x="1360190" y="2944956"/>
                </a:lnTo>
                <a:lnTo>
                  <a:pt x="1332914" y="2928591"/>
                </a:lnTo>
                <a:lnTo>
                  <a:pt x="1305637" y="2914043"/>
                </a:lnTo>
                <a:lnTo>
                  <a:pt x="1278361" y="2899495"/>
                </a:lnTo>
                <a:lnTo>
                  <a:pt x="1251085" y="2888585"/>
                </a:lnTo>
                <a:lnTo>
                  <a:pt x="1222899" y="2881311"/>
                </a:lnTo>
                <a:lnTo>
                  <a:pt x="1194713" y="2877674"/>
                </a:lnTo>
                <a:lnTo>
                  <a:pt x="1164708" y="2877674"/>
                </a:lnTo>
                <a:lnTo>
                  <a:pt x="1133795" y="2879493"/>
                </a:lnTo>
                <a:lnTo>
                  <a:pt x="1102882" y="2883129"/>
                </a:lnTo>
                <a:lnTo>
                  <a:pt x="1071968" y="2887676"/>
                </a:lnTo>
                <a:lnTo>
                  <a:pt x="1041054" y="2891312"/>
                </a:lnTo>
                <a:lnTo>
                  <a:pt x="1010141" y="2894040"/>
                </a:lnTo>
                <a:lnTo>
                  <a:pt x="981047" y="2893131"/>
                </a:lnTo>
                <a:lnTo>
                  <a:pt x="952861" y="2889494"/>
                </a:lnTo>
                <a:lnTo>
                  <a:pt x="925584" y="2881311"/>
                </a:lnTo>
                <a:lnTo>
                  <a:pt x="902854" y="2869491"/>
                </a:lnTo>
                <a:lnTo>
                  <a:pt x="881032" y="2854034"/>
                </a:lnTo>
                <a:lnTo>
                  <a:pt x="861939" y="2835850"/>
                </a:lnTo>
                <a:lnTo>
                  <a:pt x="842845" y="2814938"/>
                </a:lnTo>
                <a:lnTo>
                  <a:pt x="825570" y="2793117"/>
                </a:lnTo>
                <a:lnTo>
                  <a:pt x="808295" y="2770386"/>
                </a:lnTo>
                <a:lnTo>
                  <a:pt x="791020" y="2747656"/>
                </a:lnTo>
                <a:lnTo>
                  <a:pt x="773745" y="2725835"/>
                </a:lnTo>
                <a:lnTo>
                  <a:pt x="755560" y="2704923"/>
                </a:lnTo>
                <a:lnTo>
                  <a:pt x="734648" y="2686738"/>
                </a:lnTo>
                <a:lnTo>
                  <a:pt x="714645" y="2670372"/>
                </a:lnTo>
                <a:lnTo>
                  <a:pt x="691915" y="2657644"/>
                </a:lnTo>
                <a:lnTo>
                  <a:pt x="667366" y="2646733"/>
                </a:lnTo>
                <a:lnTo>
                  <a:pt x="640999" y="2637641"/>
                </a:lnTo>
                <a:lnTo>
                  <a:pt x="613722" y="2629458"/>
                </a:lnTo>
                <a:lnTo>
                  <a:pt x="586446" y="2622184"/>
                </a:lnTo>
                <a:lnTo>
                  <a:pt x="558260" y="2614910"/>
                </a:lnTo>
                <a:lnTo>
                  <a:pt x="531893" y="2606727"/>
                </a:lnTo>
                <a:lnTo>
                  <a:pt x="505525" y="2597635"/>
                </a:lnTo>
                <a:lnTo>
                  <a:pt x="480977" y="2586724"/>
                </a:lnTo>
                <a:lnTo>
                  <a:pt x="459155" y="2573086"/>
                </a:lnTo>
                <a:lnTo>
                  <a:pt x="439152" y="2556720"/>
                </a:lnTo>
                <a:lnTo>
                  <a:pt x="422787" y="2536718"/>
                </a:lnTo>
                <a:lnTo>
                  <a:pt x="409149" y="2514896"/>
                </a:lnTo>
                <a:lnTo>
                  <a:pt x="398238" y="2490347"/>
                </a:lnTo>
                <a:lnTo>
                  <a:pt x="389146" y="2463980"/>
                </a:lnTo>
                <a:lnTo>
                  <a:pt x="380963" y="2437613"/>
                </a:lnTo>
                <a:lnTo>
                  <a:pt x="373689" y="2409427"/>
                </a:lnTo>
                <a:lnTo>
                  <a:pt x="366415" y="2382151"/>
                </a:lnTo>
                <a:lnTo>
                  <a:pt x="358232" y="2354874"/>
                </a:lnTo>
                <a:lnTo>
                  <a:pt x="349140" y="2328506"/>
                </a:lnTo>
                <a:lnTo>
                  <a:pt x="338229" y="2303957"/>
                </a:lnTo>
                <a:lnTo>
                  <a:pt x="325500" y="2281227"/>
                </a:lnTo>
                <a:lnTo>
                  <a:pt x="309135" y="2261224"/>
                </a:lnTo>
                <a:lnTo>
                  <a:pt x="290950" y="2240312"/>
                </a:lnTo>
                <a:lnTo>
                  <a:pt x="270038" y="2222128"/>
                </a:lnTo>
                <a:lnTo>
                  <a:pt x="247307" y="2204853"/>
                </a:lnTo>
                <a:lnTo>
                  <a:pt x="224577" y="2187578"/>
                </a:lnTo>
                <a:lnTo>
                  <a:pt x="201847" y="2170303"/>
                </a:lnTo>
                <a:lnTo>
                  <a:pt x="180025" y="2153027"/>
                </a:lnTo>
                <a:lnTo>
                  <a:pt x="159113" y="2133934"/>
                </a:lnTo>
                <a:lnTo>
                  <a:pt x="140929" y="2114841"/>
                </a:lnTo>
                <a:lnTo>
                  <a:pt x="125473" y="2093019"/>
                </a:lnTo>
                <a:lnTo>
                  <a:pt x="113653" y="2070289"/>
                </a:lnTo>
                <a:lnTo>
                  <a:pt x="105470" y="2043013"/>
                </a:lnTo>
                <a:lnTo>
                  <a:pt x="101833" y="2014827"/>
                </a:lnTo>
                <a:lnTo>
                  <a:pt x="100923" y="1985731"/>
                </a:lnTo>
                <a:lnTo>
                  <a:pt x="103651" y="1954818"/>
                </a:lnTo>
                <a:lnTo>
                  <a:pt x="107288" y="1923905"/>
                </a:lnTo>
                <a:lnTo>
                  <a:pt x="111834" y="1892991"/>
                </a:lnTo>
                <a:lnTo>
                  <a:pt x="115471" y="1862078"/>
                </a:lnTo>
                <a:lnTo>
                  <a:pt x="117290" y="1831165"/>
                </a:lnTo>
                <a:lnTo>
                  <a:pt x="117290" y="1801160"/>
                </a:lnTo>
                <a:lnTo>
                  <a:pt x="113653" y="1772975"/>
                </a:lnTo>
                <a:lnTo>
                  <a:pt x="106379" y="1744789"/>
                </a:lnTo>
                <a:lnTo>
                  <a:pt x="95468" y="1718421"/>
                </a:lnTo>
                <a:lnTo>
                  <a:pt x="81830" y="1691145"/>
                </a:lnTo>
                <a:lnTo>
                  <a:pt x="66373" y="1663869"/>
                </a:lnTo>
                <a:lnTo>
                  <a:pt x="50008" y="1636592"/>
                </a:lnTo>
                <a:lnTo>
                  <a:pt x="34551" y="1610224"/>
                </a:lnTo>
                <a:lnTo>
                  <a:pt x="20912" y="1582039"/>
                </a:lnTo>
                <a:lnTo>
                  <a:pt x="10002" y="1554762"/>
                </a:lnTo>
                <a:lnTo>
                  <a:pt x="2728" y="1526576"/>
                </a:lnTo>
                <a:lnTo>
                  <a:pt x="0" y="1497481"/>
                </a:lnTo>
                <a:lnTo>
                  <a:pt x="2728" y="1468387"/>
                </a:lnTo>
                <a:lnTo>
                  <a:pt x="10002" y="1440201"/>
                </a:lnTo>
                <a:lnTo>
                  <a:pt x="20912" y="1412924"/>
                </a:lnTo>
                <a:lnTo>
                  <a:pt x="34551" y="1384739"/>
                </a:lnTo>
                <a:lnTo>
                  <a:pt x="50008" y="1358371"/>
                </a:lnTo>
                <a:lnTo>
                  <a:pt x="66373" y="1331095"/>
                </a:lnTo>
                <a:lnTo>
                  <a:pt x="81830" y="1303818"/>
                </a:lnTo>
                <a:lnTo>
                  <a:pt x="95468" y="1276542"/>
                </a:lnTo>
                <a:lnTo>
                  <a:pt x="106379" y="1250174"/>
                </a:lnTo>
                <a:lnTo>
                  <a:pt x="113653" y="1221988"/>
                </a:lnTo>
                <a:lnTo>
                  <a:pt x="117290" y="1193803"/>
                </a:lnTo>
                <a:lnTo>
                  <a:pt x="117290" y="1163799"/>
                </a:lnTo>
                <a:lnTo>
                  <a:pt x="115471" y="1132885"/>
                </a:lnTo>
                <a:lnTo>
                  <a:pt x="111834" y="1101972"/>
                </a:lnTo>
                <a:lnTo>
                  <a:pt x="107288" y="1071058"/>
                </a:lnTo>
                <a:lnTo>
                  <a:pt x="103651" y="1040145"/>
                </a:lnTo>
                <a:lnTo>
                  <a:pt x="100923" y="1009232"/>
                </a:lnTo>
                <a:lnTo>
                  <a:pt x="101833" y="980137"/>
                </a:lnTo>
                <a:lnTo>
                  <a:pt x="105470" y="951951"/>
                </a:lnTo>
                <a:lnTo>
                  <a:pt x="113653" y="924674"/>
                </a:lnTo>
                <a:lnTo>
                  <a:pt x="125473" y="901944"/>
                </a:lnTo>
                <a:lnTo>
                  <a:pt x="140929" y="880123"/>
                </a:lnTo>
                <a:lnTo>
                  <a:pt x="159113" y="861029"/>
                </a:lnTo>
                <a:lnTo>
                  <a:pt x="180025" y="841936"/>
                </a:lnTo>
                <a:lnTo>
                  <a:pt x="201847" y="824660"/>
                </a:lnTo>
                <a:lnTo>
                  <a:pt x="224577" y="807385"/>
                </a:lnTo>
                <a:lnTo>
                  <a:pt x="247307" y="790110"/>
                </a:lnTo>
                <a:lnTo>
                  <a:pt x="270038" y="772835"/>
                </a:lnTo>
                <a:lnTo>
                  <a:pt x="290950" y="754651"/>
                </a:lnTo>
                <a:lnTo>
                  <a:pt x="309135" y="733739"/>
                </a:lnTo>
                <a:lnTo>
                  <a:pt x="325500" y="713736"/>
                </a:lnTo>
                <a:lnTo>
                  <a:pt x="338229" y="691006"/>
                </a:lnTo>
                <a:lnTo>
                  <a:pt x="349140" y="666457"/>
                </a:lnTo>
                <a:lnTo>
                  <a:pt x="358232" y="640089"/>
                </a:lnTo>
                <a:lnTo>
                  <a:pt x="366415" y="612812"/>
                </a:lnTo>
                <a:lnTo>
                  <a:pt x="373689" y="585536"/>
                </a:lnTo>
                <a:lnTo>
                  <a:pt x="380963" y="557350"/>
                </a:lnTo>
                <a:lnTo>
                  <a:pt x="389146" y="530983"/>
                </a:lnTo>
                <a:lnTo>
                  <a:pt x="398238" y="504615"/>
                </a:lnTo>
                <a:lnTo>
                  <a:pt x="409149" y="480067"/>
                </a:lnTo>
                <a:lnTo>
                  <a:pt x="422787" y="458246"/>
                </a:lnTo>
                <a:lnTo>
                  <a:pt x="439152" y="438243"/>
                </a:lnTo>
                <a:lnTo>
                  <a:pt x="459155" y="421877"/>
                </a:lnTo>
                <a:lnTo>
                  <a:pt x="480977" y="408239"/>
                </a:lnTo>
                <a:lnTo>
                  <a:pt x="505525" y="397328"/>
                </a:lnTo>
                <a:lnTo>
                  <a:pt x="531893" y="388236"/>
                </a:lnTo>
                <a:lnTo>
                  <a:pt x="558260" y="380053"/>
                </a:lnTo>
                <a:lnTo>
                  <a:pt x="586446" y="372779"/>
                </a:lnTo>
                <a:lnTo>
                  <a:pt x="613722" y="365505"/>
                </a:lnTo>
                <a:lnTo>
                  <a:pt x="640999" y="357322"/>
                </a:lnTo>
                <a:lnTo>
                  <a:pt x="667366" y="348230"/>
                </a:lnTo>
                <a:lnTo>
                  <a:pt x="691915" y="337319"/>
                </a:lnTo>
                <a:lnTo>
                  <a:pt x="714645" y="324591"/>
                </a:lnTo>
                <a:lnTo>
                  <a:pt x="734648" y="308225"/>
                </a:lnTo>
                <a:lnTo>
                  <a:pt x="755560" y="290040"/>
                </a:lnTo>
                <a:lnTo>
                  <a:pt x="773745" y="269128"/>
                </a:lnTo>
                <a:lnTo>
                  <a:pt x="791020" y="247307"/>
                </a:lnTo>
                <a:lnTo>
                  <a:pt x="808295" y="224577"/>
                </a:lnTo>
                <a:lnTo>
                  <a:pt x="825570" y="201846"/>
                </a:lnTo>
                <a:lnTo>
                  <a:pt x="842845" y="180025"/>
                </a:lnTo>
                <a:lnTo>
                  <a:pt x="861939" y="159113"/>
                </a:lnTo>
                <a:lnTo>
                  <a:pt x="881032" y="140929"/>
                </a:lnTo>
                <a:lnTo>
                  <a:pt x="902854" y="125472"/>
                </a:lnTo>
                <a:lnTo>
                  <a:pt x="925584" y="113652"/>
                </a:lnTo>
                <a:lnTo>
                  <a:pt x="952861" y="105469"/>
                </a:lnTo>
                <a:lnTo>
                  <a:pt x="981047" y="101832"/>
                </a:lnTo>
                <a:lnTo>
                  <a:pt x="1010141" y="100923"/>
                </a:lnTo>
                <a:lnTo>
                  <a:pt x="1041054" y="103651"/>
                </a:lnTo>
                <a:lnTo>
                  <a:pt x="1071968" y="107288"/>
                </a:lnTo>
                <a:lnTo>
                  <a:pt x="1102882" y="111834"/>
                </a:lnTo>
                <a:lnTo>
                  <a:pt x="1133795" y="115471"/>
                </a:lnTo>
                <a:lnTo>
                  <a:pt x="1164708" y="117289"/>
                </a:lnTo>
                <a:lnTo>
                  <a:pt x="1194713" y="117289"/>
                </a:lnTo>
                <a:lnTo>
                  <a:pt x="1222899" y="113652"/>
                </a:lnTo>
                <a:lnTo>
                  <a:pt x="1251085" y="106378"/>
                </a:lnTo>
                <a:lnTo>
                  <a:pt x="1278361" y="95468"/>
                </a:lnTo>
                <a:lnTo>
                  <a:pt x="1305637" y="80920"/>
                </a:lnTo>
                <a:lnTo>
                  <a:pt x="1332914" y="66373"/>
                </a:lnTo>
                <a:lnTo>
                  <a:pt x="1360190" y="50007"/>
                </a:lnTo>
                <a:lnTo>
                  <a:pt x="1386558" y="34550"/>
                </a:lnTo>
                <a:lnTo>
                  <a:pt x="1414744" y="20912"/>
                </a:lnTo>
                <a:lnTo>
                  <a:pt x="1442020" y="10001"/>
                </a:lnTo>
                <a:lnTo>
                  <a:pt x="1470206" y="2727"/>
                </a:lnTo>
                <a:close/>
              </a:path>
            </a:pathLst>
          </a:custGeom>
        </p:spPr>
      </p:pic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F742B61C-AEB2-4BBC-8101-1D374ADD6F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6276" y="0"/>
            <a:ext cx="4335725" cy="3532180"/>
          </a:xfrm>
          <a:custGeom>
            <a:avLst/>
            <a:gdLst>
              <a:gd name="connsiteX0" fmla="*/ 179111 w 4335725"/>
              <a:gd name="connsiteY0" fmla="*/ 0 h 3532180"/>
              <a:gd name="connsiteX1" fmla="*/ 4335725 w 4335725"/>
              <a:gd name="connsiteY1" fmla="*/ 0 h 3532180"/>
              <a:gd name="connsiteX2" fmla="*/ 4335725 w 4335725"/>
              <a:gd name="connsiteY2" fmla="*/ 2845937 h 3532180"/>
              <a:gd name="connsiteX3" fmla="*/ 4315217 w 4335725"/>
              <a:gd name="connsiteY3" fmla="*/ 2853009 h 3532180"/>
              <a:gd name="connsiteX4" fmla="*/ 4269092 w 4335725"/>
              <a:gd name="connsiteY4" fmla="*/ 2867324 h 3532180"/>
              <a:gd name="connsiteX5" fmla="*/ 4219783 w 4335725"/>
              <a:gd name="connsiteY5" fmla="*/ 2880049 h 3532180"/>
              <a:gd name="connsiteX6" fmla="*/ 4172065 w 4335725"/>
              <a:gd name="connsiteY6" fmla="*/ 2892774 h 3532180"/>
              <a:gd name="connsiteX7" fmla="*/ 4124349 w 4335725"/>
              <a:gd name="connsiteY7" fmla="*/ 2907089 h 3532180"/>
              <a:gd name="connsiteX8" fmla="*/ 4078224 w 4335725"/>
              <a:gd name="connsiteY8" fmla="*/ 2922994 h 3532180"/>
              <a:gd name="connsiteX9" fmla="*/ 4035278 w 4335725"/>
              <a:gd name="connsiteY9" fmla="*/ 2942082 h 3532180"/>
              <a:gd name="connsiteX10" fmla="*/ 3995515 w 4335725"/>
              <a:gd name="connsiteY10" fmla="*/ 2964348 h 3532180"/>
              <a:gd name="connsiteX11" fmla="*/ 3960521 w 4335725"/>
              <a:gd name="connsiteY11" fmla="*/ 2992978 h 3532180"/>
              <a:gd name="connsiteX12" fmla="*/ 3923939 w 4335725"/>
              <a:gd name="connsiteY12" fmla="*/ 3024791 h 3532180"/>
              <a:gd name="connsiteX13" fmla="*/ 3892126 w 4335725"/>
              <a:gd name="connsiteY13" fmla="*/ 3061373 h 3532180"/>
              <a:gd name="connsiteX14" fmla="*/ 3861905 w 4335725"/>
              <a:gd name="connsiteY14" fmla="*/ 3099547 h 3532180"/>
              <a:gd name="connsiteX15" fmla="*/ 3831684 w 4335725"/>
              <a:gd name="connsiteY15" fmla="*/ 3139310 h 3532180"/>
              <a:gd name="connsiteX16" fmla="*/ 3801464 w 4335725"/>
              <a:gd name="connsiteY16" fmla="*/ 3179075 h 3532180"/>
              <a:gd name="connsiteX17" fmla="*/ 3771243 w 4335725"/>
              <a:gd name="connsiteY17" fmla="*/ 3217249 h 3532180"/>
              <a:gd name="connsiteX18" fmla="*/ 3737841 w 4335725"/>
              <a:gd name="connsiteY18" fmla="*/ 3253831 h 3532180"/>
              <a:gd name="connsiteX19" fmla="*/ 3704438 w 4335725"/>
              <a:gd name="connsiteY19" fmla="*/ 3285642 h 3532180"/>
              <a:gd name="connsiteX20" fmla="*/ 3666266 w 4335725"/>
              <a:gd name="connsiteY20" fmla="*/ 3312682 h 3532180"/>
              <a:gd name="connsiteX21" fmla="*/ 3626501 w 4335725"/>
              <a:gd name="connsiteY21" fmla="*/ 3333360 h 3532180"/>
              <a:gd name="connsiteX22" fmla="*/ 3578783 w 4335725"/>
              <a:gd name="connsiteY22" fmla="*/ 3347676 h 3532180"/>
              <a:gd name="connsiteX23" fmla="*/ 3529475 w 4335725"/>
              <a:gd name="connsiteY23" fmla="*/ 3354038 h 3532180"/>
              <a:gd name="connsiteX24" fmla="*/ 3478579 w 4335725"/>
              <a:gd name="connsiteY24" fmla="*/ 3355628 h 3532180"/>
              <a:gd name="connsiteX25" fmla="*/ 3424498 w 4335725"/>
              <a:gd name="connsiteY25" fmla="*/ 3350856 h 3532180"/>
              <a:gd name="connsiteX26" fmla="*/ 3370419 w 4335725"/>
              <a:gd name="connsiteY26" fmla="*/ 3344494 h 3532180"/>
              <a:gd name="connsiteX27" fmla="*/ 3316339 w 4335725"/>
              <a:gd name="connsiteY27" fmla="*/ 3336540 h 3532180"/>
              <a:gd name="connsiteX28" fmla="*/ 3262260 w 4335725"/>
              <a:gd name="connsiteY28" fmla="*/ 3330180 h 3532180"/>
              <a:gd name="connsiteX29" fmla="*/ 3208180 w 4335725"/>
              <a:gd name="connsiteY29" fmla="*/ 3326998 h 3532180"/>
              <a:gd name="connsiteX30" fmla="*/ 3155691 w 4335725"/>
              <a:gd name="connsiteY30" fmla="*/ 3326998 h 3532180"/>
              <a:gd name="connsiteX31" fmla="*/ 3106385 w 4335725"/>
              <a:gd name="connsiteY31" fmla="*/ 3333360 h 3532180"/>
              <a:gd name="connsiteX32" fmla="*/ 3055487 w 4335725"/>
              <a:gd name="connsiteY32" fmla="*/ 3346085 h 3532180"/>
              <a:gd name="connsiteX33" fmla="*/ 3009359 w 4335725"/>
              <a:gd name="connsiteY33" fmla="*/ 3365171 h 3532180"/>
              <a:gd name="connsiteX34" fmla="*/ 2961643 w 4335725"/>
              <a:gd name="connsiteY34" fmla="*/ 3390621 h 3532180"/>
              <a:gd name="connsiteX35" fmla="*/ 2913927 w 4335725"/>
              <a:gd name="connsiteY35" fmla="*/ 3416071 h 3532180"/>
              <a:gd name="connsiteX36" fmla="*/ 2866209 w 4335725"/>
              <a:gd name="connsiteY36" fmla="*/ 3444699 h 3532180"/>
              <a:gd name="connsiteX37" fmla="*/ 2820081 w 4335725"/>
              <a:gd name="connsiteY37" fmla="*/ 3471739 h 3532180"/>
              <a:gd name="connsiteX38" fmla="*/ 2770775 w 4335725"/>
              <a:gd name="connsiteY38" fmla="*/ 3495598 h 3532180"/>
              <a:gd name="connsiteX39" fmla="*/ 2723057 w 4335725"/>
              <a:gd name="connsiteY39" fmla="*/ 3514685 h 3532180"/>
              <a:gd name="connsiteX40" fmla="*/ 2673749 w 4335725"/>
              <a:gd name="connsiteY40" fmla="*/ 3527410 h 3532180"/>
              <a:gd name="connsiteX41" fmla="*/ 2622852 w 4335725"/>
              <a:gd name="connsiteY41" fmla="*/ 3532180 h 3532180"/>
              <a:gd name="connsiteX42" fmla="*/ 2571953 w 4335725"/>
              <a:gd name="connsiteY42" fmla="*/ 3527410 h 3532180"/>
              <a:gd name="connsiteX43" fmla="*/ 2522645 w 4335725"/>
              <a:gd name="connsiteY43" fmla="*/ 3514685 h 3532180"/>
              <a:gd name="connsiteX44" fmla="*/ 2474930 w 4335725"/>
              <a:gd name="connsiteY44" fmla="*/ 3495598 h 3532180"/>
              <a:gd name="connsiteX45" fmla="*/ 2425621 w 4335725"/>
              <a:gd name="connsiteY45" fmla="*/ 3471739 h 3532180"/>
              <a:gd name="connsiteX46" fmla="*/ 2379493 w 4335725"/>
              <a:gd name="connsiteY46" fmla="*/ 3444699 h 3532180"/>
              <a:gd name="connsiteX47" fmla="*/ 2331777 w 4335725"/>
              <a:gd name="connsiteY47" fmla="*/ 3416071 h 3532180"/>
              <a:gd name="connsiteX48" fmla="*/ 2284059 w 4335725"/>
              <a:gd name="connsiteY48" fmla="*/ 3390621 h 3532180"/>
              <a:gd name="connsiteX49" fmla="*/ 2236343 w 4335725"/>
              <a:gd name="connsiteY49" fmla="*/ 3365171 h 3532180"/>
              <a:gd name="connsiteX50" fmla="*/ 2188627 w 4335725"/>
              <a:gd name="connsiteY50" fmla="*/ 3346085 h 3532180"/>
              <a:gd name="connsiteX51" fmla="*/ 2139319 w 4335725"/>
              <a:gd name="connsiteY51" fmla="*/ 3333360 h 3532180"/>
              <a:gd name="connsiteX52" fmla="*/ 2090011 w 4335725"/>
              <a:gd name="connsiteY52" fmla="*/ 3326998 h 3532180"/>
              <a:gd name="connsiteX53" fmla="*/ 2037520 w 4335725"/>
              <a:gd name="connsiteY53" fmla="*/ 3326998 h 3532180"/>
              <a:gd name="connsiteX54" fmla="*/ 1983442 w 4335725"/>
              <a:gd name="connsiteY54" fmla="*/ 3330180 h 3532180"/>
              <a:gd name="connsiteX55" fmla="*/ 1929363 w 4335725"/>
              <a:gd name="connsiteY55" fmla="*/ 3336540 h 3532180"/>
              <a:gd name="connsiteX56" fmla="*/ 1875283 w 4335725"/>
              <a:gd name="connsiteY56" fmla="*/ 3344494 h 3532180"/>
              <a:gd name="connsiteX57" fmla="*/ 1821202 w 4335725"/>
              <a:gd name="connsiteY57" fmla="*/ 3350856 h 3532180"/>
              <a:gd name="connsiteX58" fmla="*/ 1767124 w 4335725"/>
              <a:gd name="connsiteY58" fmla="*/ 3355628 h 3532180"/>
              <a:gd name="connsiteX59" fmla="*/ 1716227 w 4335725"/>
              <a:gd name="connsiteY59" fmla="*/ 3354038 h 3532180"/>
              <a:gd name="connsiteX60" fmla="*/ 1666919 w 4335725"/>
              <a:gd name="connsiteY60" fmla="*/ 3347676 h 3532180"/>
              <a:gd name="connsiteX61" fmla="*/ 1619201 w 4335725"/>
              <a:gd name="connsiteY61" fmla="*/ 3333360 h 3532180"/>
              <a:gd name="connsiteX62" fmla="*/ 1579437 w 4335725"/>
              <a:gd name="connsiteY62" fmla="*/ 3312682 h 3532180"/>
              <a:gd name="connsiteX63" fmla="*/ 1541263 w 4335725"/>
              <a:gd name="connsiteY63" fmla="*/ 3285642 h 3532180"/>
              <a:gd name="connsiteX64" fmla="*/ 1507862 w 4335725"/>
              <a:gd name="connsiteY64" fmla="*/ 3253831 h 3532180"/>
              <a:gd name="connsiteX65" fmla="*/ 1474459 w 4335725"/>
              <a:gd name="connsiteY65" fmla="*/ 3217249 h 3532180"/>
              <a:gd name="connsiteX66" fmla="*/ 1444238 w 4335725"/>
              <a:gd name="connsiteY66" fmla="*/ 3179075 h 3532180"/>
              <a:gd name="connsiteX67" fmla="*/ 1414018 w 4335725"/>
              <a:gd name="connsiteY67" fmla="*/ 3139310 h 3532180"/>
              <a:gd name="connsiteX68" fmla="*/ 1383797 w 4335725"/>
              <a:gd name="connsiteY68" fmla="*/ 3099547 h 3532180"/>
              <a:gd name="connsiteX69" fmla="*/ 1353577 w 4335725"/>
              <a:gd name="connsiteY69" fmla="*/ 3061373 h 3532180"/>
              <a:gd name="connsiteX70" fmla="*/ 1321765 w 4335725"/>
              <a:gd name="connsiteY70" fmla="*/ 3024791 h 3532180"/>
              <a:gd name="connsiteX71" fmla="*/ 1285181 w 4335725"/>
              <a:gd name="connsiteY71" fmla="*/ 2992978 h 3532180"/>
              <a:gd name="connsiteX72" fmla="*/ 1250188 w 4335725"/>
              <a:gd name="connsiteY72" fmla="*/ 2964348 h 3532180"/>
              <a:gd name="connsiteX73" fmla="*/ 1210424 w 4335725"/>
              <a:gd name="connsiteY73" fmla="*/ 2942082 h 3532180"/>
              <a:gd name="connsiteX74" fmla="*/ 1167479 w 4335725"/>
              <a:gd name="connsiteY74" fmla="*/ 2922994 h 3532180"/>
              <a:gd name="connsiteX75" fmla="*/ 1121353 w 4335725"/>
              <a:gd name="connsiteY75" fmla="*/ 2907089 h 3532180"/>
              <a:gd name="connsiteX76" fmla="*/ 1073635 w 4335725"/>
              <a:gd name="connsiteY76" fmla="*/ 2892774 h 3532180"/>
              <a:gd name="connsiteX77" fmla="*/ 1025919 w 4335725"/>
              <a:gd name="connsiteY77" fmla="*/ 2880049 h 3532180"/>
              <a:gd name="connsiteX78" fmla="*/ 976611 w 4335725"/>
              <a:gd name="connsiteY78" fmla="*/ 2867324 h 3532180"/>
              <a:gd name="connsiteX79" fmla="*/ 930485 w 4335725"/>
              <a:gd name="connsiteY79" fmla="*/ 2853009 h 3532180"/>
              <a:gd name="connsiteX80" fmla="*/ 884357 w 4335725"/>
              <a:gd name="connsiteY80" fmla="*/ 2837103 h 3532180"/>
              <a:gd name="connsiteX81" fmla="*/ 841413 w 4335725"/>
              <a:gd name="connsiteY81" fmla="*/ 2818015 h 3532180"/>
              <a:gd name="connsiteX82" fmla="*/ 803238 w 4335725"/>
              <a:gd name="connsiteY82" fmla="*/ 2794157 h 3532180"/>
              <a:gd name="connsiteX83" fmla="*/ 768245 w 4335725"/>
              <a:gd name="connsiteY83" fmla="*/ 2765527 h 3532180"/>
              <a:gd name="connsiteX84" fmla="*/ 739617 w 4335725"/>
              <a:gd name="connsiteY84" fmla="*/ 2730536 h 3532180"/>
              <a:gd name="connsiteX85" fmla="*/ 715759 w 4335725"/>
              <a:gd name="connsiteY85" fmla="*/ 2692361 h 3532180"/>
              <a:gd name="connsiteX86" fmla="*/ 696671 w 4335725"/>
              <a:gd name="connsiteY86" fmla="*/ 2649416 h 3532180"/>
              <a:gd name="connsiteX87" fmla="*/ 680766 w 4335725"/>
              <a:gd name="connsiteY87" fmla="*/ 2603290 h 3532180"/>
              <a:gd name="connsiteX88" fmla="*/ 666450 w 4335725"/>
              <a:gd name="connsiteY88" fmla="*/ 2557164 h 3532180"/>
              <a:gd name="connsiteX89" fmla="*/ 653726 w 4335725"/>
              <a:gd name="connsiteY89" fmla="*/ 2507856 h 3532180"/>
              <a:gd name="connsiteX90" fmla="*/ 641000 w 4335725"/>
              <a:gd name="connsiteY90" fmla="*/ 2460140 h 3532180"/>
              <a:gd name="connsiteX91" fmla="*/ 626685 w 4335725"/>
              <a:gd name="connsiteY91" fmla="*/ 2412422 h 3532180"/>
              <a:gd name="connsiteX92" fmla="*/ 610780 w 4335725"/>
              <a:gd name="connsiteY92" fmla="*/ 2366295 h 3532180"/>
              <a:gd name="connsiteX93" fmla="*/ 591692 w 4335725"/>
              <a:gd name="connsiteY93" fmla="*/ 2323348 h 3532180"/>
              <a:gd name="connsiteX94" fmla="*/ 569424 w 4335725"/>
              <a:gd name="connsiteY94" fmla="*/ 2283586 h 3532180"/>
              <a:gd name="connsiteX95" fmla="*/ 540796 w 4335725"/>
              <a:gd name="connsiteY95" fmla="*/ 2248593 h 3532180"/>
              <a:gd name="connsiteX96" fmla="*/ 508983 w 4335725"/>
              <a:gd name="connsiteY96" fmla="*/ 2212010 h 3532180"/>
              <a:gd name="connsiteX97" fmla="*/ 472400 w 4335725"/>
              <a:gd name="connsiteY97" fmla="*/ 2180199 h 3532180"/>
              <a:gd name="connsiteX98" fmla="*/ 432635 w 4335725"/>
              <a:gd name="connsiteY98" fmla="*/ 2149978 h 3532180"/>
              <a:gd name="connsiteX99" fmla="*/ 392872 w 4335725"/>
              <a:gd name="connsiteY99" fmla="*/ 2119758 h 3532180"/>
              <a:gd name="connsiteX100" fmla="*/ 353108 w 4335725"/>
              <a:gd name="connsiteY100" fmla="*/ 2089537 h 3532180"/>
              <a:gd name="connsiteX101" fmla="*/ 314933 w 4335725"/>
              <a:gd name="connsiteY101" fmla="*/ 2059315 h 3532180"/>
              <a:gd name="connsiteX102" fmla="*/ 278350 w 4335725"/>
              <a:gd name="connsiteY102" fmla="*/ 2025914 h 3532180"/>
              <a:gd name="connsiteX103" fmla="*/ 246539 w 4335725"/>
              <a:gd name="connsiteY103" fmla="*/ 1992513 h 3532180"/>
              <a:gd name="connsiteX104" fmla="*/ 219500 w 4335725"/>
              <a:gd name="connsiteY104" fmla="*/ 1954338 h 3532180"/>
              <a:gd name="connsiteX105" fmla="*/ 198823 w 4335725"/>
              <a:gd name="connsiteY105" fmla="*/ 1914575 h 3532180"/>
              <a:gd name="connsiteX106" fmla="*/ 184508 w 4335725"/>
              <a:gd name="connsiteY106" fmla="*/ 1866859 h 3532180"/>
              <a:gd name="connsiteX107" fmla="*/ 178145 w 4335725"/>
              <a:gd name="connsiteY107" fmla="*/ 1817551 h 3532180"/>
              <a:gd name="connsiteX108" fmla="*/ 176554 w 4335725"/>
              <a:gd name="connsiteY108" fmla="*/ 1766651 h 3532180"/>
              <a:gd name="connsiteX109" fmla="*/ 181326 w 4335725"/>
              <a:gd name="connsiteY109" fmla="*/ 1712572 h 3532180"/>
              <a:gd name="connsiteX110" fmla="*/ 187688 w 4335725"/>
              <a:gd name="connsiteY110" fmla="*/ 1658493 h 3532180"/>
              <a:gd name="connsiteX111" fmla="*/ 195640 w 4335725"/>
              <a:gd name="connsiteY111" fmla="*/ 1604413 h 3532180"/>
              <a:gd name="connsiteX112" fmla="*/ 202004 w 4335725"/>
              <a:gd name="connsiteY112" fmla="*/ 1550335 h 3532180"/>
              <a:gd name="connsiteX113" fmla="*/ 205186 w 4335725"/>
              <a:gd name="connsiteY113" fmla="*/ 1496256 h 3532180"/>
              <a:gd name="connsiteX114" fmla="*/ 205186 w 4335725"/>
              <a:gd name="connsiteY114" fmla="*/ 1443766 h 3532180"/>
              <a:gd name="connsiteX115" fmla="*/ 198823 w 4335725"/>
              <a:gd name="connsiteY115" fmla="*/ 1394460 h 3532180"/>
              <a:gd name="connsiteX116" fmla="*/ 186098 w 4335725"/>
              <a:gd name="connsiteY116" fmla="*/ 1345152 h 3532180"/>
              <a:gd name="connsiteX117" fmla="*/ 167011 w 4335725"/>
              <a:gd name="connsiteY117" fmla="*/ 1299024 h 3532180"/>
              <a:gd name="connsiteX118" fmla="*/ 143153 w 4335725"/>
              <a:gd name="connsiteY118" fmla="*/ 1251308 h 3532180"/>
              <a:gd name="connsiteX119" fmla="*/ 116112 w 4335725"/>
              <a:gd name="connsiteY119" fmla="*/ 1203592 h 3532180"/>
              <a:gd name="connsiteX120" fmla="*/ 87483 w 4335725"/>
              <a:gd name="connsiteY120" fmla="*/ 1155874 h 3532180"/>
              <a:gd name="connsiteX121" fmla="*/ 60443 w 4335725"/>
              <a:gd name="connsiteY121" fmla="*/ 1109746 h 3532180"/>
              <a:gd name="connsiteX122" fmla="*/ 36583 w 4335725"/>
              <a:gd name="connsiteY122" fmla="*/ 1060441 h 3532180"/>
              <a:gd name="connsiteX123" fmla="*/ 17498 w 4335725"/>
              <a:gd name="connsiteY123" fmla="*/ 1012723 h 3532180"/>
              <a:gd name="connsiteX124" fmla="*/ 4773 w 4335725"/>
              <a:gd name="connsiteY124" fmla="*/ 963415 h 3532180"/>
              <a:gd name="connsiteX125" fmla="*/ 0 w 4335725"/>
              <a:gd name="connsiteY125" fmla="*/ 912516 h 3532180"/>
              <a:gd name="connsiteX126" fmla="*/ 4773 w 4335725"/>
              <a:gd name="connsiteY126" fmla="*/ 861620 h 3532180"/>
              <a:gd name="connsiteX127" fmla="*/ 17498 w 4335725"/>
              <a:gd name="connsiteY127" fmla="*/ 812312 h 3532180"/>
              <a:gd name="connsiteX128" fmla="*/ 36583 w 4335725"/>
              <a:gd name="connsiteY128" fmla="*/ 764594 h 3532180"/>
              <a:gd name="connsiteX129" fmla="*/ 60443 w 4335725"/>
              <a:gd name="connsiteY129" fmla="*/ 715288 h 3532180"/>
              <a:gd name="connsiteX130" fmla="*/ 87483 w 4335725"/>
              <a:gd name="connsiteY130" fmla="*/ 669160 h 3532180"/>
              <a:gd name="connsiteX131" fmla="*/ 116112 w 4335725"/>
              <a:gd name="connsiteY131" fmla="*/ 621444 h 3532180"/>
              <a:gd name="connsiteX132" fmla="*/ 143153 w 4335725"/>
              <a:gd name="connsiteY132" fmla="*/ 573726 h 3532180"/>
              <a:gd name="connsiteX133" fmla="*/ 167011 w 4335725"/>
              <a:gd name="connsiteY133" fmla="*/ 526010 h 3532180"/>
              <a:gd name="connsiteX134" fmla="*/ 186098 w 4335725"/>
              <a:gd name="connsiteY134" fmla="*/ 479882 h 3532180"/>
              <a:gd name="connsiteX135" fmla="*/ 198823 w 4335725"/>
              <a:gd name="connsiteY135" fmla="*/ 430575 h 3532180"/>
              <a:gd name="connsiteX136" fmla="*/ 205186 w 4335725"/>
              <a:gd name="connsiteY136" fmla="*/ 381268 h 3532180"/>
              <a:gd name="connsiteX137" fmla="*/ 205186 w 4335725"/>
              <a:gd name="connsiteY137" fmla="*/ 328780 h 3532180"/>
              <a:gd name="connsiteX138" fmla="*/ 202004 w 4335725"/>
              <a:gd name="connsiteY138" fmla="*/ 274700 h 3532180"/>
              <a:gd name="connsiteX139" fmla="*/ 195640 w 4335725"/>
              <a:gd name="connsiteY139" fmla="*/ 220621 h 3532180"/>
              <a:gd name="connsiteX140" fmla="*/ 187688 w 4335725"/>
              <a:gd name="connsiteY140" fmla="*/ 166541 h 3532180"/>
              <a:gd name="connsiteX141" fmla="*/ 181326 w 4335725"/>
              <a:gd name="connsiteY141" fmla="*/ 112462 h 3532180"/>
              <a:gd name="connsiteX142" fmla="*/ 176554 w 4335725"/>
              <a:gd name="connsiteY142" fmla="*/ 58383 h 3532180"/>
              <a:gd name="connsiteX143" fmla="*/ 178145 w 4335725"/>
              <a:gd name="connsiteY143" fmla="*/ 7485 h 3532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4335725" h="3532180">
                <a:moveTo>
                  <a:pt x="179111" y="0"/>
                </a:moveTo>
                <a:lnTo>
                  <a:pt x="4335725" y="0"/>
                </a:lnTo>
                <a:lnTo>
                  <a:pt x="4335725" y="2845937"/>
                </a:lnTo>
                <a:lnTo>
                  <a:pt x="4315217" y="2853009"/>
                </a:lnTo>
                <a:lnTo>
                  <a:pt x="4269092" y="2867324"/>
                </a:lnTo>
                <a:lnTo>
                  <a:pt x="4219783" y="2880049"/>
                </a:lnTo>
                <a:lnTo>
                  <a:pt x="4172065" y="2892774"/>
                </a:lnTo>
                <a:lnTo>
                  <a:pt x="4124349" y="2907089"/>
                </a:lnTo>
                <a:lnTo>
                  <a:pt x="4078224" y="2922994"/>
                </a:lnTo>
                <a:lnTo>
                  <a:pt x="4035278" y="2942082"/>
                </a:lnTo>
                <a:lnTo>
                  <a:pt x="3995515" y="2964348"/>
                </a:lnTo>
                <a:lnTo>
                  <a:pt x="3960521" y="2992978"/>
                </a:lnTo>
                <a:lnTo>
                  <a:pt x="3923939" y="3024791"/>
                </a:lnTo>
                <a:lnTo>
                  <a:pt x="3892126" y="3061373"/>
                </a:lnTo>
                <a:lnTo>
                  <a:pt x="3861905" y="3099547"/>
                </a:lnTo>
                <a:lnTo>
                  <a:pt x="3831684" y="3139310"/>
                </a:lnTo>
                <a:lnTo>
                  <a:pt x="3801464" y="3179075"/>
                </a:lnTo>
                <a:lnTo>
                  <a:pt x="3771243" y="3217249"/>
                </a:lnTo>
                <a:lnTo>
                  <a:pt x="3737841" y="3253831"/>
                </a:lnTo>
                <a:lnTo>
                  <a:pt x="3704438" y="3285642"/>
                </a:lnTo>
                <a:lnTo>
                  <a:pt x="3666266" y="3312682"/>
                </a:lnTo>
                <a:lnTo>
                  <a:pt x="3626501" y="3333360"/>
                </a:lnTo>
                <a:lnTo>
                  <a:pt x="3578783" y="3347676"/>
                </a:lnTo>
                <a:lnTo>
                  <a:pt x="3529475" y="3354038"/>
                </a:lnTo>
                <a:lnTo>
                  <a:pt x="3478579" y="3355628"/>
                </a:lnTo>
                <a:lnTo>
                  <a:pt x="3424498" y="3350856"/>
                </a:lnTo>
                <a:lnTo>
                  <a:pt x="3370419" y="3344494"/>
                </a:lnTo>
                <a:lnTo>
                  <a:pt x="3316339" y="3336540"/>
                </a:lnTo>
                <a:lnTo>
                  <a:pt x="3262260" y="3330180"/>
                </a:lnTo>
                <a:lnTo>
                  <a:pt x="3208180" y="3326998"/>
                </a:lnTo>
                <a:lnTo>
                  <a:pt x="3155691" y="3326998"/>
                </a:lnTo>
                <a:lnTo>
                  <a:pt x="3106385" y="3333360"/>
                </a:lnTo>
                <a:lnTo>
                  <a:pt x="3055487" y="3346085"/>
                </a:lnTo>
                <a:lnTo>
                  <a:pt x="3009359" y="3365171"/>
                </a:lnTo>
                <a:lnTo>
                  <a:pt x="2961643" y="3390621"/>
                </a:lnTo>
                <a:lnTo>
                  <a:pt x="2913927" y="3416071"/>
                </a:lnTo>
                <a:lnTo>
                  <a:pt x="2866209" y="3444699"/>
                </a:lnTo>
                <a:lnTo>
                  <a:pt x="2820081" y="3471739"/>
                </a:lnTo>
                <a:lnTo>
                  <a:pt x="2770775" y="3495598"/>
                </a:lnTo>
                <a:lnTo>
                  <a:pt x="2723057" y="3514685"/>
                </a:lnTo>
                <a:lnTo>
                  <a:pt x="2673749" y="3527410"/>
                </a:lnTo>
                <a:lnTo>
                  <a:pt x="2622852" y="3532180"/>
                </a:lnTo>
                <a:lnTo>
                  <a:pt x="2571953" y="3527410"/>
                </a:lnTo>
                <a:lnTo>
                  <a:pt x="2522645" y="3514685"/>
                </a:lnTo>
                <a:lnTo>
                  <a:pt x="2474930" y="3495598"/>
                </a:lnTo>
                <a:lnTo>
                  <a:pt x="2425621" y="3471739"/>
                </a:lnTo>
                <a:lnTo>
                  <a:pt x="2379493" y="3444699"/>
                </a:lnTo>
                <a:lnTo>
                  <a:pt x="2331777" y="3416071"/>
                </a:lnTo>
                <a:lnTo>
                  <a:pt x="2284059" y="3390621"/>
                </a:lnTo>
                <a:lnTo>
                  <a:pt x="2236343" y="3365171"/>
                </a:lnTo>
                <a:lnTo>
                  <a:pt x="2188627" y="3346085"/>
                </a:lnTo>
                <a:lnTo>
                  <a:pt x="2139319" y="3333360"/>
                </a:lnTo>
                <a:lnTo>
                  <a:pt x="2090011" y="3326998"/>
                </a:lnTo>
                <a:lnTo>
                  <a:pt x="2037520" y="3326998"/>
                </a:lnTo>
                <a:lnTo>
                  <a:pt x="1983442" y="3330180"/>
                </a:lnTo>
                <a:lnTo>
                  <a:pt x="1929363" y="3336540"/>
                </a:lnTo>
                <a:lnTo>
                  <a:pt x="1875283" y="3344494"/>
                </a:lnTo>
                <a:lnTo>
                  <a:pt x="1821202" y="3350856"/>
                </a:lnTo>
                <a:lnTo>
                  <a:pt x="1767124" y="3355628"/>
                </a:lnTo>
                <a:lnTo>
                  <a:pt x="1716227" y="3354038"/>
                </a:lnTo>
                <a:lnTo>
                  <a:pt x="1666919" y="3347676"/>
                </a:lnTo>
                <a:lnTo>
                  <a:pt x="1619201" y="3333360"/>
                </a:lnTo>
                <a:lnTo>
                  <a:pt x="1579437" y="3312682"/>
                </a:lnTo>
                <a:lnTo>
                  <a:pt x="1541263" y="3285642"/>
                </a:lnTo>
                <a:lnTo>
                  <a:pt x="1507862" y="3253831"/>
                </a:lnTo>
                <a:lnTo>
                  <a:pt x="1474459" y="3217249"/>
                </a:lnTo>
                <a:lnTo>
                  <a:pt x="1444238" y="3179075"/>
                </a:lnTo>
                <a:lnTo>
                  <a:pt x="1414018" y="3139310"/>
                </a:lnTo>
                <a:lnTo>
                  <a:pt x="1383797" y="3099547"/>
                </a:lnTo>
                <a:lnTo>
                  <a:pt x="1353577" y="3061373"/>
                </a:lnTo>
                <a:lnTo>
                  <a:pt x="1321765" y="3024791"/>
                </a:lnTo>
                <a:lnTo>
                  <a:pt x="1285181" y="2992978"/>
                </a:lnTo>
                <a:lnTo>
                  <a:pt x="1250188" y="2964348"/>
                </a:lnTo>
                <a:lnTo>
                  <a:pt x="1210424" y="2942082"/>
                </a:lnTo>
                <a:lnTo>
                  <a:pt x="1167479" y="2922994"/>
                </a:lnTo>
                <a:lnTo>
                  <a:pt x="1121353" y="2907089"/>
                </a:lnTo>
                <a:lnTo>
                  <a:pt x="1073635" y="2892774"/>
                </a:lnTo>
                <a:lnTo>
                  <a:pt x="1025919" y="2880049"/>
                </a:lnTo>
                <a:lnTo>
                  <a:pt x="976611" y="2867324"/>
                </a:lnTo>
                <a:lnTo>
                  <a:pt x="930485" y="2853009"/>
                </a:lnTo>
                <a:lnTo>
                  <a:pt x="884357" y="2837103"/>
                </a:lnTo>
                <a:lnTo>
                  <a:pt x="841413" y="2818015"/>
                </a:lnTo>
                <a:lnTo>
                  <a:pt x="803238" y="2794157"/>
                </a:lnTo>
                <a:lnTo>
                  <a:pt x="768245" y="2765527"/>
                </a:lnTo>
                <a:lnTo>
                  <a:pt x="739617" y="2730536"/>
                </a:lnTo>
                <a:lnTo>
                  <a:pt x="715759" y="2692361"/>
                </a:lnTo>
                <a:lnTo>
                  <a:pt x="696671" y="2649416"/>
                </a:lnTo>
                <a:lnTo>
                  <a:pt x="680766" y="2603290"/>
                </a:lnTo>
                <a:lnTo>
                  <a:pt x="666450" y="2557164"/>
                </a:lnTo>
                <a:lnTo>
                  <a:pt x="653726" y="2507856"/>
                </a:lnTo>
                <a:lnTo>
                  <a:pt x="641000" y="2460140"/>
                </a:lnTo>
                <a:lnTo>
                  <a:pt x="626685" y="2412422"/>
                </a:lnTo>
                <a:lnTo>
                  <a:pt x="610780" y="2366295"/>
                </a:lnTo>
                <a:lnTo>
                  <a:pt x="591692" y="2323348"/>
                </a:lnTo>
                <a:lnTo>
                  <a:pt x="569424" y="2283586"/>
                </a:lnTo>
                <a:lnTo>
                  <a:pt x="540796" y="2248593"/>
                </a:lnTo>
                <a:lnTo>
                  <a:pt x="508983" y="2212010"/>
                </a:lnTo>
                <a:lnTo>
                  <a:pt x="472400" y="2180199"/>
                </a:lnTo>
                <a:lnTo>
                  <a:pt x="432635" y="2149978"/>
                </a:lnTo>
                <a:lnTo>
                  <a:pt x="392872" y="2119758"/>
                </a:lnTo>
                <a:lnTo>
                  <a:pt x="353108" y="2089537"/>
                </a:lnTo>
                <a:lnTo>
                  <a:pt x="314933" y="2059315"/>
                </a:lnTo>
                <a:lnTo>
                  <a:pt x="278350" y="2025914"/>
                </a:lnTo>
                <a:lnTo>
                  <a:pt x="246539" y="1992513"/>
                </a:lnTo>
                <a:lnTo>
                  <a:pt x="219500" y="1954338"/>
                </a:lnTo>
                <a:lnTo>
                  <a:pt x="198823" y="1914575"/>
                </a:lnTo>
                <a:lnTo>
                  <a:pt x="184508" y="1866859"/>
                </a:lnTo>
                <a:lnTo>
                  <a:pt x="178145" y="1817551"/>
                </a:lnTo>
                <a:lnTo>
                  <a:pt x="176554" y="1766651"/>
                </a:lnTo>
                <a:lnTo>
                  <a:pt x="181326" y="1712572"/>
                </a:lnTo>
                <a:lnTo>
                  <a:pt x="187688" y="1658493"/>
                </a:lnTo>
                <a:lnTo>
                  <a:pt x="195640" y="1604413"/>
                </a:lnTo>
                <a:lnTo>
                  <a:pt x="202004" y="1550335"/>
                </a:lnTo>
                <a:lnTo>
                  <a:pt x="205186" y="1496256"/>
                </a:lnTo>
                <a:lnTo>
                  <a:pt x="205186" y="1443766"/>
                </a:lnTo>
                <a:lnTo>
                  <a:pt x="198823" y="1394460"/>
                </a:lnTo>
                <a:lnTo>
                  <a:pt x="186098" y="1345152"/>
                </a:lnTo>
                <a:lnTo>
                  <a:pt x="167011" y="1299024"/>
                </a:lnTo>
                <a:lnTo>
                  <a:pt x="143153" y="1251308"/>
                </a:lnTo>
                <a:lnTo>
                  <a:pt x="116112" y="1203592"/>
                </a:lnTo>
                <a:lnTo>
                  <a:pt x="87483" y="1155874"/>
                </a:lnTo>
                <a:lnTo>
                  <a:pt x="60443" y="1109746"/>
                </a:lnTo>
                <a:lnTo>
                  <a:pt x="36583" y="1060441"/>
                </a:lnTo>
                <a:lnTo>
                  <a:pt x="17498" y="1012723"/>
                </a:lnTo>
                <a:lnTo>
                  <a:pt x="4773" y="963415"/>
                </a:lnTo>
                <a:lnTo>
                  <a:pt x="0" y="912516"/>
                </a:lnTo>
                <a:lnTo>
                  <a:pt x="4773" y="861620"/>
                </a:lnTo>
                <a:lnTo>
                  <a:pt x="17498" y="812312"/>
                </a:lnTo>
                <a:lnTo>
                  <a:pt x="36583" y="764594"/>
                </a:lnTo>
                <a:lnTo>
                  <a:pt x="60443" y="715288"/>
                </a:lnTo>
                <a:lnTo>
                  <a:pt x="87483" y="669160"/>
                </a:lnTo>
                <a:lnTo>
                  <a:pt x="116112" y="621444"/>
                </a:lnTo>
                <a:lnTo>
                  <a:pt x="143153" y="573726"/>
                </a:lnTo>
                <a:lnTo>
                  <a:pt x="167011" y="526010"/>
                </a:lnTo>
                <a:lnTo>
                  <a:pt x="186098" y="479882"/>
                </a:lnTo>
                <a:lnTo>
                  <a:pt x="198823" y="430575"/>
                </a:lnTo>
                <a:lnTo>
                  <a:pt x="205186" y="381268"/>
                </a:lnTo>
                <a:lnTo>
                  <a:pt x="205186" y="328780"/>
                </a:lnTo>
                <a:lnTo>
                  <a:pt x="202004" y="274700"/>
                </a:lnTo>
                <a:lnTo>
                  <a:pt x="195640" y="220621"/>
                </a:lnTo>
                <a:lnTo>
                  <a:pt x="187688" y="166541"/>
                </a:lnTo>
                <a:lnTo>
                  <a:pt x="181326" y="112462"/>
                </a:lnTo>
                <a:lnTo>
                  <a:pt x="176554" y="58383"/>
                </a:lnTo>
                <a:lnTo>
                  <a:pt x="178145" y="7485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5" name="Picture 2" descr="https://media-cdn.tripadvisor.com/media/photo-s/06/e3/d3/2b/espaco-talassa-whales.jpg">
            <a:extLst>
              <a:ext uri="{FF2B5EF4-FFF2-40B4-BE49-F238E27FC236}">
                <a16:creationId xmlns:a16="http://schemas.microsoft.com/office/drawing/2014/main" id="{35AB882C-090E-4289-A670-C27DCE53B2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6" r="16835"/>
          <a:stretch/>
        </p:blipFill>
        <p:spPr bwMode="auto">
          <a:xfrm>
            <a:off x="7959581" y="10"/>
            <a:ext cx="4232421" cy="3428990"/>
          </a:xfrm>
          <a:custGeom>
            <a:avLst/>
            <a:gdLst>
              <a:gd name="connsiteX0" fmla="*/ 176695 w 4232421"/>
              <a:gd name="connsiteY0" fmla="*/ 0 h 3429000"/>
              <a:gd name="connsiteX1" fmla="*/ 4232421 w 4232421"/>
              <a:gd name="connsiteY1" fmla="*/ 0 h 3429000"/>
              <a:gd name="connsiteX2" fmla="*/ 4232421 w 4232421"/>
              <a:gd name="connsiteY2" fmla="*/ 2741963 h 3429000"/>
              <a:gd name="connsiteX3" fmla="*/ 4230819 w 4232421"/>
              <a:gd name="connsiteY3" fmla="*/ 2742965 h 3429000"/>
              <a:gd name="connsiteX4" fmla="*/ 4189566 w 4232421"/>
              <a:gd name="connsiteY4" fmla="*/ 2761300 h 3429000"/>
              <a:gd name="connsiteX5" fmla="*/ 4145256 w 4232421"/>
              <a:gd name="connsiteY5" fmla="*/ 2776579 h 3429000"/>
              <a:gd name="connsiteX6" fmla="*/ 4100946 w 4232421"/>
              <a:gd name="connsiteY6" fmla="*/ 2790330 h 3429000"/>
              <a:gd name="connsiteX7" fmla="*/ 4053581 w 4232421"/>
              <a:gd name="connsiteY7" fmla="*/ 2802553 h 3429000"/>
              <a:gd name="connsiteX8" fmla="*/ 4007741 w 4232421"/>
              <a:gd name="connsiteY8" fmla="*/ 2814777 h 3429000"/>
              <a:gd name="connsiteX9" fmla="*/ 3961906 w 4232421"/>
              <a:gd name="connsiteY9" fmla="*/ 2828531 h 3429000"/>
              <a:gd name="connsiteX10" fmla="*/ 3917596 w 4232421"/>
              <a:gd name="connsiteY10" fmla="*/ 2843809 h 3429000"/>
              <a:gd name="connsiteX11" fmla="*/ 3876343 w 4232421"/>
              <a:gd name="connsiteY11" fmla="*/ 2862145 h 3429000"/>
              <a:gd name="connsiteX12" fmla="*/ 3838145 w 4232421"/>
              <a:gd name="connsiteY12" fmla="*/ 2883535 h 3429000"/>
              <a:gd name="connsiteX13" fmla="*/ 3804531 w 4232421"/>
              <a:gd name="connsiteY13" fmla="*/ 2911037 h 3429000"/>
              <a:gd name="connsiteX14" fmla="*/ 3769387 w 4232421"/>
              <a:gd name="connsiteY14" fmla="*/ 2941596 h 3429000"/>
              <a:gd name="connsiteX15" fmla="*/ 3738828 w 4232421"/>
              <a:gd name="connsiteY15" fmla="*/ 2976737 h 3429000"/>
              <a:gd name="connsiteX16" fmla="*/ 3709798 w 4232421"/>
              <a:gd name="connsiteY16" fmla="*/ 3013408 h 3429000"/>
              <a:gd name="connsiteX17" fmla="*/ 3680767 w 4232421"/>
              <a:gd name="connsiteY17" fmla="*/ 3051604 h 3429000"/>
              <a:gd name="connsiteX18" fmla="*/ 3651737 w 4232421"/>
              <a:gd name="connsiteY18" fmla="*/ 3089802 h 3429000"/>
              <a:gd name="connsiteX19" fmla="*/ 3622708 w 4232421"/>
              <a:gd name="connsiteY19" fmla="*/ 3126473 h 3429000"/>
              <a:gd name="connsiteX20" fmla="*/ 3590619 w 4232421"/>
              <a:gd name="connsiteY20" fmla="*/ 3161614 h 3429000"/>
              <a:gd name="connsiteX21" fmla="*/ 3558532 w 4232421"/>
              <a:gd name="connsiteY21" fmla="*/ 3192174 h 3429000"/>
              <a:gd name="connsiteX22" fmla="*/ 3521864 w 4232421"/>
              <a:gd name="connsiteY22" fmla="*/ 3218148 h 3429000"/>
              <a:gd name="connsiteX23" fmla="*/ 3483665 w 4232421"/>
              <a:gd name="connsiteY23" fmla="*/ 3238011 h 3429000"/>
              <a:gd name="connsiteX24" fmla="*/ 3437828 w 4232421"/>
              <a:gd name="connsiteY24" fmla="*/ 3251762 h 3429000"/>
              <a:gd name="connsiteX25" fmla="*/ 3390461 w 4232421"/>
              <a:gd name="connsiteY25" fmla="*/ 3257874 h 3429000"/>
              <a:gd name="connsiteX26" fmla="*/ 3341569 w 4232421"/>
              <a:gd name="connsiteY26" fmla="*/ 3259401 h 3429000"/>
              <a:gd name="connsiteX27" fmla="*/ 3289619 w 4232421"/>
              <a:gd name="connsiteY27" fmla="*/ 3254819 h 3429000"/>
              <a:gd name="connsiteX28" fmla="*/ 3237670 w 4232421"/>
              <a:gd name="connsiteY28" fmla="*/ 3248707 h 3429000"/>
              <a:gd name="connsiteX29" fmla="*/ 3185721 w 4232421"/>
              <a:gd name="connsiteY29" fmla="*/ 3241066 h 3429000"/>
              <a:gd name="connsiteX30" fmla="*/ 3133771 w 4232421"/>
              <a:gd name="connsiteY30" fmla="*/ 3234956 h 3429000"/>
              <a:gd name="connsiteX31" fmla="*/ 3081822 w 4232421"/>
              <a:gd name="connsiteY31" fmla="*/ 3231899 h 3429000"/>
              <a:gd name="connsiteX32" fmla="*/ 3031400 w 4232421"/>
              <a:gd name="connsiteY32" fmla="*/ 3231899 h 3429000"/>
              <a:gd name="connsiteX33" fmla="*/ 2984035 w 4232421"/>
              <a:gd name="connsiteY33" fmla="*/ 3238011 h 3429000"/>
              <a:gd name="connsiteX34" fmla="*/ 2935140 w 4232421"/>
              <a:gd name="connsiteY34" fmla="*/ 3250235 h 3429000"/>
              <a:gd name="connsiteX35" fmla="*/ 2890830 w 4232421"/>
              <a:gd name="connsiteY35" fmla="*/ 3268570 h 3429000"/>
              <a:gd name="connsiteX36" fmla="*/ 2844995 w 4232421"/>
              <a:gd name="connsiteY36" fmla="*/ 3293018 h 3429000"/>
              <a:gd name="connsiteX37" fmla="*/ 2799158 w 4232421"/>
              <a:gd name="connsiteY37" fmla="*/ 3317465 h 3429000"/>
              <a:gd name="connsiteX38" fmla="*/ 2753317 w 4232421"/>
              <a:gd name="connsiteY38" fmla="*/ 3344964 h 3429000"/>
              <a:gd name="connsiteX39" fmla="*/ 2709007 w 4232421"/>
              <a:gd name="connsiteY39" fmla="*/ 3370942 h 3429000"/>
              <a:gd name="connsiteX40" fmla="*/ 2661643 w 4232421"/>
              <a:gd name="connsiteY40" fmla="*/ 3393859 h 3429000"/>
              <a:gd name="connsiteX41" fmla="*/ 2615805 w 4232421"/>
              <a:gd name="connsiteY41" fmla="*/ 3412195 h 3429000"/>
              <a:gd name="connsiteX42" fmla="*/ 2568440 w 4232421"/>
              <a:gd name="connsiteY42" fmla="*/ 3424418 h 3429000"/>
              <a:gd name="connsiteX43" fmla="*/ 2519548 w 4232421"/>
              <a:gd name="connsiteY43" fmla="*/ 3429000 h 3429000"/>
              <a:gd name="connsiteX44" fmla="*/ 2470653 w 4232421"/>
              <a:gd name="connsiteY44" fmla="*/ 3424418 h 3429000"/>
              <a:gd name="connsiteX45" fmla="*/ 2423286 w 4232421"/>
              <a:gd name="connsiteY45" fmla="*/ 3412195 h 3429000"/>
              <a:gd name="connsiteX46" fmla="*/ 2377451 w 4232421"/>
              <a:gd name="connsiteY46" fmla="*/ 3393859 h 3429000"/>
              <a:gd name="connsiteX47" fmla="*/ 2330084 w 4232421"/>
              <a:gd name="connsiteY47" fmla="*/ 3370942 h 3429000"/>
              <a:gd name="connsiteX48" fmla="*/ 2285773 w 4232421"/>
              <a:gd name="connsiteY48" fmla="*/ 3344964 h 3429000"/>
              <a:gd name="connsiteX49" fmla="*/ 2239936 w 4232421"/>
              <a:gd name="connsiteY49" fmla="*/ 3317465 h 3429000"/>
              <a:gd name="connsiteX50" fmla="*/ 2194099 w 4232421"/>
              <a:gd name="connsiteY50" fmla="*/ 3293018 h 3429000"/>
              <a:gd name="connsiteX51" fmla="*/ 2148261 w 4232421"/>
              <a:gd name="connsiteY51" fmla="*/ 3268570 h 3429000"/>
              <a:gd name="connsiteX52" fmla="*/ 2102426 w 4232421"/>
              <a:gd name="connsiteY52" fmla="*/ 3250235 h 3429000"/>
              <a:gd name="connsiteX53" fmla="*/ 2055059 w 4232421"/>
              <a:gd name="connsiteY53" fmla="*/ 3238011 h 3429000"/>
              <a:gd name="connsiteX54" fmla="*/ 2007691 w 4232421"/>
              <a:gd name="connsiteY54" fmla="*/ 3231899 h 3429000"/>
              <a:gd name="connsiteX55" fmla="*/ 1957269 w 4232421"/>
              <a:gd name="connsiteY55" fmla="*/ 3231899 h 3429000"/>
              <a:gd name="connsiteX56" fmla="*/ 1905320 w 4232421"/>
              <a:gd name="connsiteY56" fmla="*/ 3234956 h 3429000"/>
              <a:gd name="connsiteX57" fmla="*/ 1853373 w 4232421"/>
              <a:gd name="connsiteY57" fmla="*/ 3241066 h 3429000"/>
              <a:gd name="connsiteX58" fmla="*/ 1801421 w 4232421"/>
              <a:gd name="connsiteY58" fmla="*/ 3248707 h 3429000"/>
              <a:gd name="connsiteX59" fmla="*/ 1749472 w 4232421"/>
              <a:gd name="connsiteY59" fmla="*/ 3254819 h 3429000"/>
              <a:gd name="connsiteX60" fmla="*/ 1697523 w 4232421"/>
              <a:gd name="connsiteY60" fmla="*/ 3259401 h 3429000"/>
              <a:gd name="connsiteX61" fmla="*/ 1648630 w 4232421"/>
              <a:gd name="connsiteY61" fmla="*/ 3257874 h 3429000"/>
              <a:gd name="connsiteX62" fmla="*/ 1601266 w 4232421"/>
              <a:gd name="connsiteY62" fmla="*/ 3251762 h 3429000"/>
              <a:gd name="connsiteX63" fmla="*/ 1555428 w 4232421"/>
              <a:gd name="connsiteY63" fmla="*/ 3238011 h 3429000"/>
              <a:gd name="connsiteX64" fmla="*/ 1517230 w 4232421"/>
              <a:gd name="connsiteY64" fmla="*/ 3218148 h 3429000"/>
              <a:gd name="connsiteX65" fmla="*/ 1480559 w 4232421"/>
              <a:gd name="connsiteY65" fmla="*/ 3192174 h 3429000"/>
              <a:gd name="connsiteX66" fmla="*/ 1448472 w 4232421"/>
              <a:gd name="connsiteY66" fmla="*/ 3161614 h 3429000"/>
              <a:gd name="connsiteX67" fmla="*/ 1416386 w 4232421"/>
              <a:gd name="connsiteY67" fmla="*/ 3126473 h 3429000"/>
              <a:gd name="connsiteX68" fmla="*/ 1387354 w 4232421"/>
              <a:gd name="connsiteY68" fmla="*/ 3089802 h 3429000"/>
              <a:gd name="connsiteX69" fmla="*/ 1358325 w 4232421"/>
              <a:gd name="connsiteY69" fmla="*/ 3051604 h 3429000"/>
              <a:gd name="connsiteX70" fmla="*/ 1329295 w 4232421"/>
              <a:gd name="connsiteY70" fmla="*/ 3013408 h 3429000"/>
              <a:gd name="connsiteX71" fmla="*/ 1300263 w 4232421"/>
              <a:gd name="connsiteY71" fmla="*/ 2976737 h 3429000"/>
              <a:gd name="connsiteX72" fmla="*/ 1269704 w 4232421"/>
              <a:gd name="connsiteY72" fmla="*/ 2941596 h 3429000"/>
              <a:gd name="connsiteX73" fmla="*/ 1234563 w 4232421"/>
              <a:gd name="connsiteY73" fmla="*/ 2911037 h 3429000"/>
              <a:gd name="connsiteX74" fmla="*/ 1200949 w 4232421"/>
              <a:gd name="connsiteY74" fmla="*/ 2883535 h 3429000"/>
              <a:gd name="connsiteX75" fmla="*/ 1162751 w 4232421"/>
              <a:gd name="connsiteY75" fmla="*/ 2862145 h 3429000"/>
              <a:gd name="connsiteX76" fmla="*/ 1121495 w 4232421"/>
              <a:gd name="connsiteY76" fmla="*/ 2843809 h 3429000"/>
              <a:gd name="connsiteX77" fmla="*/ 1077188 w 4232421"/>
              <a:gd name="connsiteY77" fmla="*/ 2828531 h 3429000"/>
              <a:gd name="connsiteX78" fmla="*/ 1031348 w 4232421"/>
              <a:gd name="connsiteY78" fmla="*/ 2814777 h 3429000"/>
              <a:gd name="connsiteX79" fmla="*/ 985513 w 4232421"/>
              <a:gd name="connsiteY79" fmla="*/ 2802553 h 3429000"/>
              <a:gd name="connsiteX80" fmla="*/ 938145 w 4232421"/>
              <a:gd name="connsiteY80" fmla="*/ 2790330 h 3429000"/>
              <a:gd name="connsiteX81" fmla="*/ 893838 w 4232421"/>
              <a:gd name="connsiteY81" fmla="*/ 2776579 h 3429000"/>
              <a:gd name="connsiteX82" fmla="*/ 849525 w 4232421"/>
              <a:gd name="connsiteY82" fmla="*/ 2761300 h 3429000"/>
              <a:gd name="connsiteX83" fmla="*/ 808275 w 4232421"/>
              <a:gd name="connsiteY83" fmla="*/ 2742965 h 3429000"/>
              <a:gd name="connsiteX84" fmla="*/ 771601 w 4232421"/>
              <a:gd name="connsiteY84" fmla="*/ 2720045 h 3429000"/>
              <a:gd name="connsiteX85" fmla="*/ 737987 w 4232421"/>
              <a:gd name="connsiteY85" fmla="*/ 2692543 h 3429000"/>
              <a:gd name="connsiteX86" fmla="*/ 710485 w 4232421"/>
              <a:gd name="connsiteY86" fmla="*/ 2658929 h 3429000"/>
              <a:gd name="connsiteX87" fmla="*/ 687568 w 4232421"/>
              <a:gd name="connsiteY87" fmla="*/ 2622258 h 3429000"/>
              <a:gd name="connsiteX88" fmla="*/ 669232 w 4232421"/>
              <a:gd name="connsiteY88" fmla="*/ 2581005 h 3429000"/>
              <a:gd name="connsiteX89" fmla="*/ 653954 w 4232421"/>
              <a:gd name="connsiteY89" fmla="*/ 2536695 h 3429000"/>
              <a:gd name="connsiteX90" fmla="*/ 640203 w 4232421"/>
              <a:gd name="connsiteY90" fmla="*/ 2492387 h 3429000"/>
              <a:gd name="connsiteX91" fmla="*/ 627979 w 4232421"/>
              <a:gd name="connsiteY91" fmla="*/ 2445020 h 3429000"/>
              <a:gd name="connsiteX92" fmla="*/ 615753 w 4232421"/>
              <a:gd name="connsiteY92" fmla="*/ 2399185 h 3429000"/>
              <a:gd name="connsiteX93" fmla="*/ 602002 w 4232421"/>
              <a:gd name="connsiteY93" fmla="*/ 2353345 h 3429000"/>
              <a:gd name="connsiteX94" fmla="*/ 586724 w 4232421"/>
              <a:gd name="connsiteY94" fmla="*/ 2309035 h 3429000"/>
              <a:gd name="connsiteX95" fmla="*/ 568388 w 4232421"/>
              <a:gd name="connsiteY95" fmla="*/ 2267782 h 3429000"/>
              <a:gd name="connsiteX96" fmla="*/ 546998 w 4232421"/>
              <a:gd name="connsiteY96" fmla="*/ 2229583 h 3429000"/>
              <a:gd name="connsiteX97" fmla="*/ 519496 w 4232421"/>
              <a:gd name="connsiteY97" fmla="*/ 2195970 h 3429000"/>
              <a:gd name="connsiteX98" fmla="*/ 488937 w 4232421"/>
              <a:gd name="connsiteY98" fmla="*/ 2160826 h 3429000"/>
              <a:gd name="connsiteX99" fmla="*/ 453796 w 4232421"/>
              <a:gd name="connsiteY99" fmla="*/ 2130269 h 3429000"/>
              <a:gd name="connsiteX100" fmla="*/ 415595 w 4232421"/>
              <a:gd name="connsiteY100" fmla="*/ 2101240 h 3429000"/>
              <a:gd name="connsiteX101" fmla="*/ 377399 w 4232421"/>
              <a:gd name="connsiteY101" fmla="*/ 2072208 h 3429000"/>
              <a:gd name="connsiteX102" fmla="*/ 339201 w 4232421"/>
              <a:gd name="connsiteY102" fmla="*/ 2043179 h 3429000"/>
              <a:gd name="connsiteX103" fmla="*/ 302530 w 4232421"/>
              <a:gd name="connsiteY103" fmla="*/ 2014147 h 3429000"/>
              <a:gd name="connsiteX104" fmla="*/ 267389 w 4232421"/>
              <a:gd name="connsiteY104" fmla="*/ 1982060 h 3429000"/>
              <a:gd name="connsiteX105" fmla="*/ 236829 w 4232421"/>
              <a:gd name="connsiteY105" fmla="*/ 1949976 h 3429000"/>
              <a:gd name="connsiteX106" fmla="*/ 210855 w 4232421"/>
              <a:gd name="connsiteY106" fmla="*/ 1913305 h 3429000"/>
              <a:gd name="connsiteX107" fmla="*/ 190992 w 4232421"/>
              <a:gd name="connsiteY107" fmla="*/ 1875107 h 3429000"/>
              <a:gd name="connsiteX108" fmla="*/ 177241 w 4232421"/>
              <a:gd name="connsiteY108" fmla="*/ 1829269 h 3429000"/>
              <a:gd name="connsiteX109" fmla="*/ 171129 w 4232421"/>
              <a:gd name="connsiteY109" fmla="*/ 1781905 h 3429000"/>
              <a:gd name="connsiteX110" fmla="*/ 169599 w 4232421"/>
              <a:gd name="connsiteY110" fmla="*/ 1733010 h 3429000"/>
              <a:gd name="connsiteX111" fmla="*/ 174184 w 4232421"/>
              <a:gd name="connsiteY111" fmla="*/ 1681060 h 3429000"/>
              <a:gd name="connsiteX112" fmla="*/ 180296 w 4232421"/>
              <a:gd name="connsiteY112" fmla="*/ 1629111 h 3429000"/>
              <a:gd name="connsiteX113" fmla="*/ 187935 w 4232421"/>
              <a:gd name="connsiteY113" fmla="*/ 1577162 h 3429000"/>
              <a:gd name="connsiteX114" fmla="*/ 194049 w 4232421"/>
              <a:gd name="connsiteY114" fmla="*/ 1525212 h 3429000"/>
              <a:gd name="connsiteX115" fmla="*/ 197104 w 4232421"/>
              <a:gd name="connsiteY115" fmla="*/ 1473263 h 3429000"/>
              <a:gd name="connsiteX116" fmla="*/ 197104 w 4232421"/>
              <a:gd name="connsiteY116" fmla="*/ 1422841 h 3429000"/>
              <a:gd name="connsiteX117" fmla="*/ 190992 w 4232421"/>
              <a:gd name="connsiteY117" fmla="*/ 1375479 h 3429000"/>
              <a:gd name="connsiteX118" fmla="*/ 178768 w 4232421"/>
              <a:gd name="connsiteY118" fmla="*/ 1328111 h 3429000"/>
              <a:gd name="connsiteX119" fmla="*/ 160433 w 4232421"/>
              <a:gd name="connsiteY119" fmla="*/ 1283801 h 3429000"/>
              <a:gd name="connsiteX120" fmla="*/ 137515 w 4232421"/>
              <a:gd name="connsiteY120" fmla="*/ 1237964 h 3429000"/>
              <a:gd name="connsiteX121" fmla="*/ 111538 w 4232421"/>
              <a:gd name="connsiteY121" fmla="*/ 1192129 h 3429000"/>
              <a:gd name="connsiteX122" fmla="*/ 84039 w 4232421"/>
              <a:gd name="connsiteY122" fmla="*/ 1146289 h 3429000"/>
              <a:gd name="connsiteX123" fmla="*/ 58064 w 4232421"/>
              <a:gd name="connsiteY123" fmla="*/ 1101978 h 3429000"/>
              <a:gd name="connsiteX124" fmla="*/ 35144 w 4232421"/>
              <a:gd name="connsiteY124" fmla="*/ 1054614 h 3429000"/>
              <a:gd name="connsiteX125" fmla="*/ 16808 w 4232421"/>
              <a:gd name="connsiteY125" fmla="*/ 1008776 h 3429000"/>
              <a:gd name="connsiteX126" fmla="*/ 4585 w 4232421"/>
              <a:gd name="connsiteY126" fmla="*/ 961409 h 3429000"/>
              <a:gd name="connsiteX127" fmla="*/ 0 w 4232421"/>
              <a:gd name="connsiteY127" fmla="*/ 912517 h 3429000"/>
              <a:gd name="connsiteX128" fmla="*/ 4585 w 4232421"/>
              <a:gd name="connsiteY128" fmla="*/ 863625 h 3429000"/>
              <a:gd name="connsiteX129" fmla="*/ 16808 w 4232421"/>
              <a:gd name="connsiteY129" fmla="*/ 816260 h 3429000"/>
              <a:gd name="connsiteX130" fmla="*/ 35144 w 4232421"/>
              <a:gd name="connsiteY130" fmla="*/ 770420 h 3429000"/>
              <a:gd name="connsiteX131" fmla="*/ 58064 w 4232421"/>
              <a:gd name="connsiteY131" fmla="*/ 723055 h 3429000"/>
              <a:gd name="connsiteX132" fmla="*/ 84039 w 4232421"/>
              <a:gd name="connsiteY132" fmla="*/ 678745 h 3429000"/>
              <a:gd name="connsiteX133" fmla="*/ 111538 w 4232421"/>
              <a:gd name="connsiteY133" fmla="*/ 632910 h 3429000"/>
              <a:gd name="connsiteX134" fmla="*/ 137515 w 4232421"/>
              <a:gd name="connsiteY134" fmla="*/ 587070 h 3429000"/>
              <a:gd name="connsiteX135" fmla="*/ 160433 w 4232421"/>
              <a:gd name="connsiteY135" fmla="*/ 541232 h 3429000"/>
              <a:gd name="connsiteX136" fmla="*/ 178768 w 4232421"/>
              <a:gd name="connsiteY136" fmla="*/ 496922 h 3429000"/>
              <a:gd name="connsiteX137" fmla="*/ 190992 w 4232421"/>
              <a:gd name="connsiteY137" fmla="*/ 449557 h 3429000"/>
              <a:gd name="connsiteX138" fmla="*/ 197104 w 4232421"/>
              <a:gd name="connsiteY138" fmla="*/ 402192 h 3429000"/>
              <a:gd name="connsiteX139" fmla="*/ 197104 w 4232421"/>
              <a:gd name="connsiteY139" fmla="*/ 351770 h 3429000"/>
              <a:gd name="connsiteX140" fmla="*/ 194049 w 4232421"/>
              <a:gd name="connsiteY140" fmla="*/ 299821 h 3429000"/>
              <a:gd name="connsiteX141" fmla="*/ 187935 w 4232421"/>
              <a:gd name="connsiteY141" fmla="*/ 247872 h 3429000"/>
              <a:gd name="connsiteX142" fmla="*/ 180296 w 4232421"/>
              <a:gd name="connsiteY142" fmla="*/ 195922 h 3429000"/>
              <a:gd name="connsiteX143" fmla="*/ 174184 w 4232421"/>
              <a:gd name="connsiteY143" fmla="*/ 143973 h 3429000"/>
              <a:gd name="connsiteX144" fmla="*/ 169599 w 4232421"/>
              <a:gd name="connsiteY144" fmla="*/ 92024 h 3429000"/>
              <a:gd name="connsiteX145" fmla="*/ 171129 w 4232421"/>
              <a:gd name="connsiteY145" fmla="*/ 43131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232421" h="3429000">
                <a:moveTo>
                  <a:pt x="176695" y="0"/>
                </a:moveTo>
                <a:lnTo>
                  <a:pt x="4232421" y="0"/>
                </a:lnTo>
                <a:lnTo>
                  <a:pt x="4232421" y="2741963"/>
                </a:lnTo>
                <a:lnTo>
                  <a:pt x="4230819" y="2742965"/>
                </a:lnTo>
                <a:lnTo>
                  <a:pt x="4189566" y="2761300"/>
                </a:lnTo>
                <a:lnTo>
                  <a:pt x="4145256" y="2776579"/>
                </a:lnTo>
                <a:lnTo>
                  <a:pt x="4100946" y="2790330"/>
                </a:lnTo>
                <a:lnTo>
                  <a:pt x="4053581" y="2802553"/>
                </a:lnTo>
                <a:lnTo>
                  <a:pt x="4007741" y="2814777"/>
                </a:lnTo>
                <a:lnTo>
                  <a:pt x="3961906" y="2828531"/>
                </a:lnTo>
                <a:lnTo>
                  <a:pt x="3917596" y="2843809"/>
                </a:lnTo>
                <a:lnTo>
                  <a:pt x="3876343" y="2862145"/>
                </a:lnTo>
                <a:lnTo>
                  <a:pt x="3838145" y="2883535"/>
                </a:lnTo>
                <a:lnTo>
                  <a:pt x="3804531" y="2911037"/>
                </a:lnTo>
                <a:lnTo>
                  <a:pt x="3769387" y="2941596"/>
                </a:lnTo>
                <a:lnTo>
                  <a:pt x="3738828" y="2976737"/>
                </a:lnTo>
                <a:lnTo>
                  <a:pt x="3709798" y="3013408"/>
                </a:lnTo>
                <a:lnTo>
                  <a:pt x="3680767" y="3051604"/>
                </a:lnTo>
                <a:lnTo>
                  <a:pt x="3651737" y="3089802"/>
                </a:lnTo>
                <a:lnTo>
                  <a:pt x="3622708" y="3126473"/>
                </a:lnTo>
                <a:lnTo>
                  <a:pt x="3590619" y="3161614"/>
                </a:lnTo>
                <a:lnTo>
                  <a:pt x="3558532" y="3192174"/>
                </a:lnTo>
                <a:lnTo>
                  <a:pt x="3521864" y="3218148"/>
                </a:lnTo>
                <a:lnTo>
                  <a:pt x="3483665" y="3238011"/>
                </a:lnTo>
                <a:lnTo>
                  <a:pt x="3437828" y="3251762"/>
                </a:lnTo>
                <a:lnTo>
                  <a:pt x="3390461" y="3257874"/>
                </a:lnTo>
                <a:lnTo>
                  <a:pt x="3341569" y="3259401"/>
                </a:lnTo>
                <a:lnTo>
                  <a:pt x="3289619" y="3254819"/>
                </a:lnTo>
                <a:lnTo>
                  <a:pt x="3237670" y="3248707"/>
                </a:lnTo>
                <a:lnTo>
                  <a:pt x="3185721" y="3241066"/>
                </a:lnTo>
                <a:lnTo>
                  <a:pt x="3133771" y="3234956"/>
                </a:lnTo>
                <a:lnTo>
                  <a:pt x="3081822" y="3231899"/>
                </a:lnTo>
                <a:lnTo>
                  <a:pt x="3031400" y="3231899"/>
                </a:lnTo>
                <a:lnTo>
                  <a:pt x="2984035" y="3238011"/>
                </a:lnTo>
                <a:lnTo>
                  <a:pt x="2935140" y="3250235"/>
                </a:lnTo>
                <a:lnTo>
                  <a:pt x="2890830" y="3268570"/>
                </a:lnTo>
                <a:lnTo>
                  <a:pt x="2844995" y="3293018"/>
                </a:lnTo>
                <a:lnTo>
                  <a:pt x="2799158" y="3317465"/>
                </a:lnTo>
                <a:lnTo>
                  <a:pt x="2753317" y="3344964"/>
                </a:lnTo>
                <a:lnTo>
                  <a:pt x="2709007" y="3370942"/>
                </a:lnTo>
                <a:lnTo>
                  <a:pt x="2661643" y="3393859"/>
                </a:lnTo>
                <a:lnTo>
                  <a:pt x="2615805" y="3412195"/>
                </a:lnTo>
                <a:lnTo>
                  <a:pt x="2568440" y="3424418"/>
                </a:lnTo>
                <a:lnTo>
                  <a:pt x="2519548" y="3429000"/>
                </a:lnTo>
                <a:lnTo>
                  <a:pt x="2470653" y="3424418"/>
                </a:lnTo>
                <a:lnTo>
                  <a:pt x="2423286" y="3412195"/>
                </a:lnTo>
                <a:lnTo>
                  <a:pt x="2377451" y="3393859"/>
                </a:lnTo>
                <a:lnTo>
                  <a:pt x="2330084" y="3370942"/>
                </a:lnTo>
                <a:lnTo>
                  <a:pt x="2285773" y="3344964"/>
                </a:lnTo>
                <a:lnTo>
                  <a:pt x="2239936" y="3317465"/>
                </a:lnTo>
                <a:lnTo>
                  <a:pt x="2194099" y="3293018"/>
                </a:lnTo>
                <a:lnTo>
                  <a:pt x="2148261" y="3268570"/>
                </a:lnTo>
                <a:lnTo>
                  <a:pt x="2102426" y="3250235"/>
                </a:lnTo>
                <a:lnTo>
                  <a:pt x="2055059" y="3238011"/>
                </a:lnTo>
                <a:lnTo>
                  <a:pt x="2007691" y="3231899"/>
                </a:lnTo>
                <a:lnTo>
                  <a:pt x="1957269" y="3231899"/>
                </a:lnTo>
                <a:lnTo>
                  <a:pt x="1905320" y="3234956"/>
                </a:lnTo>
                <a:lnTo>
                  <a:pt x="1853373" y="3241066"/>
                </a:lnTo>
                <a:lnTo>
                  <a:pt x="1801421" y="3248707"/>
                </a:lnTo>
                <a:lnTo>
                  <a:pt x="1749472" y="3254819"/>
                </a:lnTo>
                <a:lnTo>
                  <a:pt x="1697523" y="3259401"/>
                </a:lnTo>
                <a:lnTo>
                  <a:pt x="1648630" y="3257874"/>
                </a:lnTo>
                <a:lnTo>
                  <a:pt x="1601266" y="3251762"/>
                </a:lnTo>
                <a:lnTo>
                  <a:pt x="1555428" y="3238011"/>
                </a:lnTo>
                <a:lnTo>
                  <a:pt x="1517230" y="3218148"/>
                </a:lnTo>
                <a:lnTo>
                  <a:pt x="1480559" y="3192174"/>
                </a:lnTo>
                <a:lnTo>
                  <a:pt x="1448472" y="3161614"/>
                </a:lnTo>
                <a:lnTo>
                  <a:pt x="1416386" y="3126473"/>
                </a:lnTo>
                <a:lnTo>
                  <a:pt x="1387354" y="3089802"/>
                </a:lnTo>
                <a:lnTo>
                  <a:pt x="1358325" y="3051604"/>
                </a:lnTo>
                <a:lnTo>
                  <a:pt x="1329295" y="3013408"/>
                </a:lnTo>
                <a:lnTo>
                  <a:pt x="1300263" y="2976737"/>
                </a:lnTo>
                <a:lnTo>
                  <a:pt x="1269704" y="2941596"/>
                </a:lnTo>
                <a:lnTo>
                  <a:pt x="1234563" y="2911037"/>
                </a:lnTo>
                <a:lnTo>
                  <a:pt x="1200949" y="2883535"/>
                </a:lnTo>
                <a:lnTo>
                  <a:pt x="1162751" y="2862145"/>
                </a:lnTo>
                <a:lnTo>
                  <a:pt x="1121495" y="2843809"/>
                </a:lnTo>
                <a:lnTo>
                  <a:pt x="1077188" y="2828531"/>
                </a:lnTo>
                <a:lnTo>
                  <a:pt x="1031348" y="2814777"/>
                </a:lnTo>
                <a:lnTo>
                  <a:pt x="985513" y="2802553"/>
                </a:lnTo>
                <a:lnTo>
                  <a:pt x="938145" y="2790330"/>
                </a:lnTo>
                <a:lnTo>
                  <a:pt x="893838" y="2776579"/>
                </a:lnTo>
                <a:lnTo>
                  <a:pt x="849525" y="2761300"/>
                </a:lnTo>
                <a:lnTo>
                  <a:pt x="808275" y="2742965"/>
                </a:lnTo>
                <a:lnTo>
                  <a:pt x="771601" y="2720045"/>
                </a:lnTo>
                <a:lnTo>
                  <a:pt x="737987" y="2692543"/>
                </a:lnTo>
                <a:lnTo>
                  <a:pt x="710485" y="2658929"/>
                </a:lnTo>
                <a:lnTo>
                  <a:pt x="687568" y="2622258"/>
                </a:lnTo>
                <a:lnTo>
                  <a:pt x="669232" y="2581005"/>
                </a:lnTo>
                <a:lnTo>
                  <a:pt x="653954" y="2536695"/>
                </a:lnTo>
                <a:lnTo>
                  <a:pt x="640203" y="2492387"/>
                </a:lnTo>
                <a:lnTo>
                  <a:pt x="627979" y="2445020"/>
                </a:lnTo>
                <a:lnTo>
                  <a:pt x="615753" y="2399185"/>
                </a:lnTo>
                <a:lnTo>
                  <a:pt x="602002" y="2353345"/>
                </a:lnTo>
                <a:lnTo>
                  <a:pt x="586724" y="2309035"/>
                </a:lnTo>
                <a:lnTo>
                  <a:pt x="568388" y="2267782"/>
                </a:lnTo>
                <a:lnTo>
                  <a:pt x="546998" y="2229583"/>
                </a:lnTo>
                <a:lnTo>
                  <a:pt x="519496" y="2195970"/>
                </a:lnTo>
                <a:lnTo>
                  <a:pt x="488937" y="2160826"/>
                </a:lnTo>
                <a:lnTo>
                  <a:pt x="453796" y="2130269"/>
                </a:lnTo>
                <a:lnTo>
                  <a:pt x="415595" y="2101240"/>
                </a:lnTo>
                <a:lnTo>
                  <a:pt x="377399" y="2072208"/>
                </a:lnTo>
                <a:lnTo>
                  <a:pt x="339201" y="2043179"/>
                </a:lnTo>
                <a:lnTo>
                  <a:pt x="302530" y="2014147"/>
                </a:lnTo>
                <a:lnTo>
                  <a:pt x="267389" y="1982060"/>
                </a:lnTo>
                <a:lnTo>
                  <a:pt x="236829" y="1949976"/>
                </a:lnTo>
                <a:lnTo>
                  <a:pt x="210855" y="1913305"/>
                </a:lnTo>
                <a:lnTo>
                  <a:pt x="190992" y="1875107"/>
                </a:lnTo>
                <a:lnTo>
                  <a:pt x="177241" y="1829269"/>
                </a:lnTo>
                <a:lnTo>
                  <a:pt x="171129" y="1781905"/>
                </a:lnTo>
                <a:lnTo>
                  <a:pt x="169599" y="1733010"/>
                </a:lnTo>
                <a:lnTo>
                  <a:pt x="174184" y="1681060"/>
                </a:lnTo>
                <a:lnTo>
                  <a:pt x="180296" y="1629111"/>
                </a:lnTo>
                <a:lnTo>
                  <a:pt x="187935" y="1577162"/>
                </a:lnTo>
                <a:lnTo>
                  <a:pt x="194049" y="1525212"/>
                </a:lnTo>
                <a:lnTo>
                  <a:pt x="197104" y="1473263"/>
                </a:lnTo>
                <a:lnTo>
                  <a:pt x="197104" y="1422841"/>
                </a:lnTo>
                <a:lnTo>
                  <a:pt x="190992" y="1375479"/>
                </a:lnTo>
                <a:lnTo>
                  <a:pt x="178768" y="1328111"/>
                </a:lnTo>
                <a:lnTo>
                  <a:pt x="160433" y="1283801"/>
                </a:lnTo>
                <a:lnTo>
                  <a:pt x="137515" y="1237964"/>
                </a:lnTo>
                <a:lnTo>
                  <a:pt x="111538" y="1192129"/>
                </a:lnTo>
                <a:lnTo>
                  <a:pt x="84039" y="1146289"/>
                </a:lnTo>
                <a:lnTo>
                  <a:pt x="58064" y="1101978"/>
                </a:lnTo>
                <a:lnTo>
                  <a:pt x="35144" y="1054614"/>
                </a:lnTo>
                <a:lnTo>
                  <a:pt x="16808" y="1008776"/>
                </a:lnTo>
                <a:lnTo>
                  <a:pt x="4585" y="961409"/>
                </a:lnTo>
                <a:lnTo>
                  <a:pt x="0" y="912517"/>
                </a:lnTo>
                <a:lnTo>
                  <a:pt x="4585" y="863625"/>
                </a:lnTo>
                <a:lnTo>
                  <a:pt x="16808" y="816260"/>
                </a:lnTo>
                <a:lnTo>
                  <a:pt x="35144" y="770420"/>
                </a:lnTo>
                <a:lnTo>
                  <a:pt x="58064" y="723055"/>
                </a:lnTo>
                <a:lnTo>
                  <a:pt x="84039" y="678745"/>
                </a:lnTo>
                <a:lnTo>
                  <a:pt x="111538" y="632910"/>
                </a:lnTo>
                <a:lnTo>
                  <a:pt x="137515" y="587070"/>
                </a:lnTo>
                <a:lnTo>
                  <a:pt x="160433" y="541232"/>
                </a:lnTo>
                <a:lnTo>
                  <a:pt x="178768" y="496922"/>
                </a:lnTo>
                <a:lnTo>
                  <a:pt x="190992" y="449557"/>
                </a:lnTo>
                <a:lnTo>
                  <a:pt x="197104" y="402192"/>
                </a:lnTo>
                <a:lnTo>
                  <a:pt x="197104" y="351770"/>
                </a:lnTo>
                <a:lnTo>
                  <a:pt x="194049" y="299821"/>
                </a:lnTo>
                <a:lnTo>
                  <a:pt x="187935" y="247872"/>
                </a:lnTo>
                <a:lnTo>
                  <a:pt x="180296" y="195922"/>
                </a:lnTo>
                <a:lnTo>
                  <a:pt x="174184" y="143973"/>
                </a:lnTo>
                <a:lnTo>
                  <a:pt x="169599" y="92024"/>
                </a:lnTo>
                <a:lnTo>
                  <a:pt x="171129" y="4313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" name="Freeform: Shape 155">
            <a:extLst>
              <a:ext uri="{FF2B5EF4-FFF2-40B4-BE49-F238E27FC236}">
                <a16:creationId xmlns:a16="http://schemas.microsoft.com/office/drawing/2014/main" id="{EADB851D-BD3C-4632-AD82-D2D2EEFBA2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2017" y="3754146"/>
            <a:ext cx="3309983" cy="3103853"/>
          </a:xfrm>
          <a:custGeom>
            <a:avLst/>
            <a:gdLst>
              <a:gd name="connsiteX0" fmla="*/ 2022059 w 3309983"/>
              <a:gd name="connsiteY0" fmla="*/ 0 h 3103853"/>
              <a:gd name="connsiteX1" fmla="*/ 2061297 w 3309983"/>
              <a:gd name="connsiteY1" fmla="*/ 3678 h 3103853"/>
              <a:gd name="connsiteX2" fmla="*/ 2099311 w 3309983"/>
              <a:gd name="connsiteY2" fmla="*/ 13488 h 3103853"/>
              <a:gd name="connsiteX3" fmla="*/ 2136099 w 3309983"/>
              <a:gd name="connsiteY3" fmla="*/ 28203 h 3103853"/>
              <a:gd name="connsiteX4" fmla="*/ 2174111 w 3309983"/>
              <a:gd name="connsiteY4" fmla="*/ 46597 h 3103853"/>
              <a:gd name="connsiteX5" fmla="*/ 2209672 w 3309983"/>
              <a:gd name="connsiteY5" fmla="*/ 67443 h 3103853"/>
              <a:gd name="connsiteX6" fmla="*/ 2246460 w 3309983"/>
              <a:gd name="connsiteY6" fmla="*/ 89515 h 3103853"/>
              <a:gd name="connsiteX7" fmla="*/ 2283247 w 3309983"/>
              <a:gd name="connsiteY7" fmla="*/ 109134 h 3103853"/>
              <a:gd name="connsiteX8" fmla="*/ 2320033 w 3309983"/>
              <a:gd name="connsiteY8" fmla="*/ 128755 h 3103853"/>
              <a:gd name="connsiteX9" fmla="*/ 2355594 w 3309983"/>
              <a:gd name="connsiteY9" fmla="*/ 143469 h 3103853"/>
              <a:gd name="connsiteX10" fmla="*/ 2394834 w 3309983"/>
              <a:gd name="connsiteY10" fmla="*/ 153279 h 3103853"/>
              <a:gd name="connsiteX11" fmla="*/ 2432846 w 3309983"/>
              <a:gd name="connsiteY11" fmla="*/ 158184 h 3103853"/>
              <a:gd name="connsiteX12" fmla="*/ 2473311 w 3309983"/>
              <a:gd name="connsiteY12" fmla="*/ 158184 h 3103853"/>
              <a:gd name="connsiteX13" fmla="*/ 2515004 w 3309983"/>
              <a:gd name="connsiteY13" fmla="*/ 155732 h 3103853"/>
              <a:gd name="connsiteX14" fmla="*/ 2556695 w 3309983"/>
              <a:gd name="connsiteY14" fmla="*/ 150827 h 3103853"/>
              <a:gd name="connsiteX15" fmla="*/ 2598388 w 3309983"/>
              <a:gd name="connsiteY15" fmla="*/ 144696 h 3103853"/>
              <a:gd name="connsiteX16" fmla="*/ 2640079 w 3309983"/>
              <a:gd name="connsiteY16" fmla="*/ 139791 h 3103853"/>
              <a:gd name="connsiteX17" fmla="*/ 2681772 w 3309983"/>
              <a:gd name="connsiteY17" fmla="*/ 136111 h 3103853"/>
              <a:gd name="connsiteX18" fmla="*/ 2721011 w 3309983"/>
              <a:gd name="connsiteY18" fmla="*/ 137338 h 3103853"/>
              <a:gd name="connsiteX19" fmla="*/ 2759024 w 3309983"/>
              <a:gd name="connsiteY19" fmla="*/ 142243 h 3103853"/>
              <a:gd name="connsiteX20" fmla="*/ 2795812 w 3309983"/>
              <a:gd name="connsiteY20" fmla="*/ 153279 h 3103853"/>
              <a:gd name="connsiteX21" fmla="*/ 2826468 w 3309983"/>
              <a:gd name="connsiteY21" fmla="*/ 169220 h 3103853"/>
              <a:gd name="connsiteX22" fmla="*/ 2855897 w 3309983"/>
              <a:gd name="connsiteY22" fmla="*/ 190066 h 3103853"/>
              <a:gd name="connsiteX23" fmla="*/ 2881648 w 3309983"/>
              <a:gd name="connsiteY23" fmla="*/ 214590 h 3103853"/>
              <a:gd name="connsiteX24" fmla="*/ 2907399 w 3309983"/>
              <a:gd name="connsiteY24" fmla="*/ 242793 h 3103853"/>
              <a:gd name="connsiteX25" fmla="*/ 2930697 w 3309983"/>
              <a:gd name="connsiteY25" fmla="*/ 272223 h 3103853"/>
              <a:gd name="connsiteX26" fmla="*/ 2953995 w 3309983"/>
              <a:gd name="connsiteY26" fmla="*/ 302879 h 3103853"/>
              <a:gd name="connsiteX27" fmla="*/ 2977294 w 3309983"/>
              <a:gd name="connsiteY27" fmla="*/ 333535 h 3103853"/>
              <a:gd name="connsiteX28" fmla="*/ 3000592 w 3309983"/>
              <a:gd name="connsiteY28" fmla="*/ 362964 h 3103853"/>
              <a:gd name="connsiteX29" fmla="*/ 3025118 w 3309983"/>
              <a:gd name="connsiteY29" fmla="*/ 391167 h 3103853"/>
              <a:gd name="connsiteX30" fmla="*/ 3053321 w 3309983"/>
              <a:gd name="connsiteY30" fmla="*/ 415693 h 3103853"/>
              <a:gd name="connsiteX31" fmla="*/ 3080299 w 3309983"/>
              <a:gd name="connsiteY31" fmla="*/ 437765 h 3103853"/>
              <a:gd name="connsiteX32" fmla="*/ 3110953 w 3309983"/>
              <a:gd name="connsiteY32" fmla="*/ 454931 h 3103853"/>
              <a:gd name="connsiteX33" fmla="*/ 3144062 w 3309983"/>
              <a:gd name="connsiteY33" fmla="*/ 469646 h 3103853"/>
              <a:gd name="connsiteX34" fmla="*/ 3179622 w 3309983"/>
              <a:gd name="connsiteY34" fmla="*/ 481908 h 3103853"/>
              <a:gd name="connsiteX35" fmla="*/ 3216409 w 3309983"/>
              <a:gd name="connsiteY35" fmla="*/ 492944 h 3103853"/>
              <a:gd name="connsiteX36" fmla="*/ 3253196 w 3309983"/>
              <a:gd name="connsiteY36" fmla="*/ 502755 h 3103853"/>
              <a:gd name="connsiteX37" fmla="*/ 3291210 w 3309983"/>
              <a:gd name="connsiteY37" fmla="*/ 512565 h 3103853"/>
              <a:gd name="connsiteX38" fmla="*/ 3309983 w 3309983"/>
              <a:gd name="connsiteY38" fmla="*/ 518391 h 3103853"/>
              <a:gd name="connsiteX39" fmla="*/ 3309983 w 3309983"/>
              <a:gd name="connsiteY39" fmla="*/ 3103853 h 3103853"/>
              <a:gd name="connsiteX40" fmla="*/ 454246 w 3309983"/>
              <a:gd name="connsiteY40" fmla="*/ 3103853 h 3103853"/>
              <a:gd name="connsiteX41" fmla="*/ 438991 w 3309983"/>
              <a:gd name="connsiteY41" fmla="*/ 3076613 h 3103853"/>
              <a:gd name="connsiteX42" fmla="*/ 416921 w 3309983"/>
              <a:gd name="connsiteY42" fmla="*/ 3049636 h 3103853"/>
              <a:gd name="connsiteX43" fmla="*/ 392395 w 3309983"/>
              <a:gd name="connsiteY43" fmla="*/ 3021432 h 3103853"/>
              <a:gd name="connsiteX44" fmla="*/ 364192 w 3309983"/>
              <a:gd name="connsiteY44" fmla="*/ 2996908 h 3103853"/>
              <a:gd name="connsiteX45" fmla="*/ 333535 w 3309983"/>
              <a:gd name="connsiteY45" fmla="*/ 2973610 h 3103853"/>
              <a:gd name="connsiteX46" fmla="*/ 302880 w 3309983"/>
              <a:gd name="connsiteY46" fmla="*/ 2950312 h 3103853"/>
              <a:gd name="connsiteX47" fmla="*/ 272224 w 3309983"/>
              <a:gd name="connsiteY47" fmla="*/ 2927014 h 3103853"/>
              <a:gd name="connsiteX48" fmla="*/ 242794 w 3309983"/>
              <a:gd name="connsiteY48" fmla="*/ 2903714 h 3103853"/>
              <a:gd name="connsiteX49" fmla="*/ 214591 w 3309983"/>
              <a:gd name="connsiteY49" fmla="*/ 2877964 h 3103853"/>
              <a:gd name="connsiteX50" fmla="*/ 190066 w 3309983"/>
              <a:gd name="connsiteY50" fmla="*/ 2852214 h 3103853"/>
              <a:gd name="connsiteX51" fmla="*/ 169221 w 3309983"/>
              <a:gd name="connsiteY51" fmla="*/ 2822783 h 3103853"/>
              <a:gd name="connsiteX52" fmla="*/ 153281 w 3309983"/>
              <a:gd name="connsiteY52" fmla="*/ 2792128 h 3103853"/>
              <a:gd name="connsiteX53" fmla="*/ 142244 w 3309983"/>
              <a:gd name="connsiteY53" fmla="*/ 2755342 h 3103853"/>
              <a:gd name="connsiteX54" fmla="*/ 137339 w 3309983"/>
              <a:gd name="connsiteY54" fmla="*/ 2717328 h 3103853"/>
              <a:gd name="connsiteX55" fmla="*/ 136112 w 3309983"/>
              <a:gd name="connsiteY55" fmla="*/ 2678088 h 3103853"/>
              <a:gd name="connsiteX56" fmla="*/ 139791 w 3309983"/>
              <a:gd name="connsiteY56" fmla="*/ 2636396 h 3103853"/>
              <a:gd name="connsiteX57" fmla="*/ 144696 w 3309983"/>
              <a:gd name="connsiteY57" fmla="*/ 2594705 h 3103853"/>
              <a:gd name="connsiteX58" fmla="*/ 150827 w 3309983"/>
              <a:gd name="connsiteY58" fmla="*/ 2553012 h 3103853"/>
              <a:gd name="connsiteX59" fmla="*/ 155732 w 3309983"/>
              <a:gd name="connsiteY59" fmla="*/ 2511321 h 3103853"/>
              <a:gd name="connsiteX60" fmla="*/ 158185 w 3309983"/>
              <a:gd name="connsiteY60" fmla="*/ 2469629 h 3103853"/>
              <a:gd name="connsiteX61" fmla="*/ 158185 w 3309983"/>
              <a:gd name="connsiteY61" fmla="*/ 2429163 h 3103853"/>
              <a:gd name="connsiteX62" fmla="*/ 153281 w 3309983"/>
              <a:gd name="connsiteY62" fmla="*/ 2391151 h 3103853"/>
              <a:gd name="connsiteX63" fmla="*/ 143470 w 3309983"/>
              <a:gd name="connsiteY63" fmla="*/ 2353137 h 3103853"/>
              <a:gd name="connsiteX64" fmla="*/ 128755 w 3309983"/>
              <a:gd name="connsiteY64" fmla="*/ 2317576 h 3103853"/>
              <a:gd name="connsiteX65" fmla="*/ 110362 w 3309983"/>
              <a:gd name="connsiteY65" fmla="*/ 2280789 h 3103853"/>
              <a:gd name="connsiteX66" fmla="*/ 89515 w 3309983"/>
              <a:gd name="connsiteY66" fmla="*/ 2244004 h 3103853"/>
              <a:gd name="connsiteX67" fmla="*/ 67444 w 3309983"/>
              <a:gd name="connsiteY67" fmla="*/ 2207216 h 3103853"/>
              <a:gd name="connsiteX68" fmla="*/ 46598 w 3309983"/>
              <a:gd name="connsiteY68" fmla="*/ 2171654 h 3103853"/>
              <a:gd name="connsiteX69" fmla="*/ 28203 w 3309983"/>
              <a:gd name="connsiteY69" fmla="*/ 2133642 h 3103853"/>
              <a:gd name="connsiteX70" fmla="*/ 13490 w 3309983"/>
              <a:gd name="connsiteY70" fmla="*/ 2096855 h 3103853"/>
              <a:gd name="connsiteX71" fmla="*/ 3680 w 3309983"/>
              <a:gd name="connsiteY71" fmla="*/ 2058841 h 3103853"/>
              <a:gd name="connsiteX72" fmla="*/ 0 w 3309983"/>
              <a:gd name="connsiteY72" fmla="*/ 2019602 h 3103853"/>
              <a:gd name="connsiteX73" fmla="*/ 3680 w 3309983"/>
              <a:gd name="connsiteY73" fmla="*/ 1980363 h 3103853"/>
              <a:gd name="connsiteX74" fmla="*/ 13490 w 3309983"/>
              <a:gd name="connsiteY74" fmla="*/ 1942350 h 3103853"/>
              <a:gd name="connsiteX75" fmla="*/ 28203 w 3309983"/>
              <a:gd name="connsiteY75" fmla="*/ 1905563 h 3103853"/>
              <a:gd name="connsiteX76" fmla="*/ 46598 w 3309983"/>
              <a:gd name="connsiteY76" fmla="*/ 1867550 h 3103853"/>
              <a:gd name="connsiteX77" fmla="*/ 67444 w 3309983"/>
              <a:gd name="connsiteY77" fmla="*/ 1831989 h 3103853"/>
              <a:gd name="connsiteX78" fmla="*/ 89515 w 3309983"/>
              <a:gd name="connsiteY78" fmla="*/ 1795203 h 3103853"/>
              <a:gd name="connsiteX79" fmla="*/ 110362 w 3309983"/>
              <a:gd name="connsiteY79" fmla="*/ 1758415 h 3103853"/>
              <a:gd name="connsiteX80" fmla="*/ 128755 w 3309983"/>
              <a:gd name="connsiteY80" fmla="*/ 1721629 h 3103853"/>
              <a:gd name="connsiteX81" fmla="*/ 143470 w 3309983"/>
              <a:gd name="connsiteY81" fmla="*/ 1686067 h 3103853"/>
              <a:gd name="connsiteX82" fmla="*/ 153281 w 3309983"/>
              <a:gd name="connsiteY82" fmla="*/ 1648054 h 3103853"/>
              <a:gd name="connsiteX83" fmla="*/ 158185 w 3309983"/>
              <a:gd name="connsiteY83" fmla="*/ 1610042 h 3103853"/>
              <a:gd name="connsiteX84" fmla="*/ 158185 w 3309983"/>
              <a:gd name="connsiteY84" fmla="*/ 1569576 h 3103853"/>
              <a:gd name="connsiteX85" fmla="*/ 155732 w 3309983"/>
              <a:gd name="connsiteY85" fmla="*/ 1527883 h 3103853"/>
              <a:gd name="connsiteX86" fmla="*/ 150827 w 3309983"/>
              <a:gd name="connsiteY86" fmla="*/ 1486192 h 3103853"/>
              <a:gd name="connsiteX87" fmla="*/ 144696 w 3309983"/>
              <a:gd name="connsiteY87" fmla="*/ 1444499 h 3103853"/>
              <a:gd name="connsiteX88" fmla="*/ 139791 w 3309983"/>
              <a:gd name="connsiteY88" fmla="*/ 1402808 h 3103853"/>
              <a:gd name="connsiteX89" fmla="*/ 136112 w 3309983"/>
              <a:gd name="connsiteY89" fmla="*/ 1361117 h 3103853"/>
              <a:gd name="connsiteX90" fmla="*/ 137339 w 3309983"/>
              <a:gd name="connsiteY90" fmla="*/ 1321877 h 3103853"/>
              <a:gd name="connsiteX91" fmla="*/ 142244 w 3309983"/>
              <a:gd name="connsiteY91" fmla="*/ 1283864 h 3103853"/>
              <a:gd name="connsiteX92" fmla="*/ 153281 w 3309983"/>
              <a:gd name="connsiteY92" fmla="*/ 1247077 h 3103853"/>
              <a:gd name="connsiteX93" fmla="*/ 169221 w 3309983"/>
              <a:gd name="connsiteY93" fmla="*/ 1216422 h 3103853"/>
              <a:gd name="connsiteX94" fmla="*/ 190066 w 3309983"/>
              <a:gd name="connsiteY94" fmla="*/ 1186992 h 3103853"/>
              <a:gd name="connsiteX95" fmla="*/ 214591 w 3309983"/>
              <a:gd name="connsiteY95" fmla="*/ 1161241 h 3103853"/>
              <a:gd name="connsiteX96" fmla="*/ 242794 w 3309983"/>
              <a:gd name="connsiteY96" fmla="*/ 1135491 h 3103853"/>
              <a:gd name="connsiteX97" fmla="*/ 272224 w 3309983"/>
              <a:gd name="connsiteY97" fmla="*/ 1112191 h 3103853"/>
              <a:gd name="connsiteX98" fmla="*/ 302880 w 3309983"/>
              <a:gd name="connsiteY98" fmla="*/ 1088893 h 3103853"/>
              <a:gd name="connsiteX99" fmla="*/ 333535 w 3309983"/>
              <a:gd name="connsiteY99" fmla="*/ 1065594 h 3103853"/>
              <a:gd name="connsiteX100" fmla="*/ 364192 w 3309983"/>
              <a:gd name="connsiteY100" fmla="*/ 1042296 h 3103853"/>
              <a:gd name="connsiteX101" fmla="*/ 392395 w 3309983"/>
              <a:gd name="connsiteY101" fmla="*/ 1017772 h 3103853"/>
              <a:gd name="connsiteX102" fmla="*/ 416921 w 3309983"/>
              <a:gd name="connsiteY102" fmla="*/ 989569 h 3103853"/>
              <a:gd name="connsiteX103" fmla="*/ 438991 w 3309983"/>
              <a:gd name="connsiteY103" fmla="*/ 962591 h 3103853"/>
              <a:gd name="connsiteX104" fmla="*/ 456159 w 3309983"/>
              <a:gd name="connsiteY104" fmla="*/ 931936 h 3103853"/>
              <a:gd name="connsiteX105" fmla="*/ 470874 w 3309983"/>
              <a:gd name="connsiteY105" fmla="*/ 898828 h 3103853"/>
              <a:gd name="connsiteX106" fmla="*/ 483136 w 3309983"/>
              <a:gd name="connsiteY106" fmla="*/ 863267 h 3103853"/>
              <a:gd name="connsiteX107" fmla="*/ 494172 w 3309983"/>
              <a:gd name="connsiteY107" fmla="*/ 826479 h 3103853"/>
              <a:gd name="connsiteX108" fmla="*/ 503983 w 3309983"/>
              <a:gd name="connsiteY108" fmla="*/ 789692 h 3103853"/>
              <a:gd name="connsiteX109" fmla="*/ 513793 w 3309983"/>
              <a:gd name="connsiteY109" fmla="*/ 751680 h 3103853"/>
              <a:gd name="connsiteX110" fmla="*/ 524829 w 3309983"/>
              <a:gd name="connsiteY110" fmla="*/ 716119 h 3103853"/>
              <a:gd name="connsiteX111" fmla="*/ 537091 w 3309983"/>
              <a:gd name="connsiteY111" fmla="*/ 680557 h 3103853"/>
              <a:gd name="connsiteX112" fmla="*/ 551806 w 3309983"/>
              <a:gd name="connsiteY112" fmla="*/ 647450 h 3103853"/>
              <a:gd name="connsiteX113" fmla="*/ 570199 w 3309983"/>
              <a:gd name="connsiteY113" fmla="*/ 618021 h 3103853"/>
              <a:gd name="connsiteX114" fmla="*/ 592270 w 3309983"/>
              <a:gd name="connsiteY114" fmla="*/ 591044 h 3103853"/>
              <a:gd name="connsiteX115" fmla="*/ 619248 w 3309983"/>
              <a:gd name="connsiteY115" fmla="*/ 568971 h 3103853"/>
              <a:gd name="connsiteX116" fmla="*/ 648679 w 3309983"/>
              <a:gd name="connsiteY116" fmla="*/ 550578 h 3103853"/>
              <a:gd name="connsiteX117" fmla="*/ 681785 w 3309983"/>
              <a:gd name="connsiteY117" fmla="*/ 535863 h 3103853"/>
              <a:gd name="connsiteX118" fmla="*/ 717347 w 3309983"/>
              <a:gd name="connsiteY118" fmla="*/ 523601 h 3103853"/>
              <a:gd name="connsiteX119" fmla="*/ 752908 w 3309983"/>
              <a:gd name="connsiteY119" fmla="*/ 512565 h 3103853"/>
              <a:gd name="connsiteX120" fmla="*/ 790921 w 3309983"/>
              <a:gd name="connsiteY120" fmla="*/ 502755 h 3103853"/>
              <a:gd name="connsiteX121" fmla="*/ 827707 w 3309983"/>
              <a:gd name="connsiteY121" fmla="*/ 492944 h 3103853"/>
              <a:gd name="connsiteX122" fmla="*/ 864495 w 3309983"/>
              <a:gd name="connsiteY122" fmla="*/ 481908 h 3103853"/>
              <a:gd name="connsiteX123" fmla="*/ 900055 w 3309983"/>
              <a:gd name="connsiteY123" fmla="*/ 469646 h 3103853"/>
              <a:gd name="connsiteX124" fmla="*/ 933163 w 3309983"/>
              <a:gd name="connsiteY124" fmla="*/ 454931 h 3103853"/>
              <a:gd name="connsiteX125" fmla="*/ 963819 w 3309983"/>
              <a:gd name="connsiteY125" fmla="*/ 437765 h 3103853"/>
              <a:gd name="connsiteX126" fmla="*/ 990796 w 3309983"/>
              <a:gd name="connsiteY126" fmla="*/ 415693 h 3103853"/>
              <a:gd name="connsiteX127" fmla="*/ 1019000 w 3309983"/>
              <a:gd name="connsiteY127" fmla="*/ 391167 h 3103853"/>
              <a:gd name="connsiteX128" fmla="*/ 1043525 w 3309983"/>
              <a:gd name="connsiteY128" fmla="*/ 362964 h 3103853"/>
              <a:gd name="connsiteX129" fmla="*/ 1066823 w 3309983"/>
              <a:gd name="connsiteY129" fmla="*/ 333535 h 3103853"/>
              <a:gd name="connsiteX130" fmla="*/ 1090122 w 3309983"/>
              <a:gd name="connsiteY130" fmla="*/ 302879 h 3103853"/>
              <a:gd name="connsiteX131" fmla="*/ 1113420 w 3309983"/>
              <a:gd name="connsiteY131" fmla="*/ 272223 h 3103853"/>
              <a:gd name="connsiteX132" fmla="*/ 1136718 w 3309983"/>
              <a:gd name="connsiteY132" fmla="*/ 242793 h 3103853"/>
              <a:gd name="connsiteX133" fmla="*/ 1162470 w 3309983"/>
              <a:gd name="connsiteY133" fmla="*/ 214590 h 3103853"/>
              <a:gd name="connsiteX134" fmla="*/ 1188220 w 3309983"/>
              <a:gd name="connsiteY134" fmla="*/ 190066 h 3103853"/>
              <a:gd name="connsiteX135" fmla="*/ 1217650 w 3309983"/>
              <a:gd name="connsiteY135" fmla="*/ 169220 h 3103853"/>
              <a:gd name="connsiteX136" fmla="*/ 1248306 w 3309983"/>
              <a:gd name="connsiteY136" fmla="*/ 153279 h 3103853"/>
              <a:gd name="connsiteX137" fmla="*/ 1285093 w 3309983"/>
              <a:gd name="connsiteY137" fmla="*/ 142243 h 3103853"/>
              <a:gd name="connsiteX138" fmla="*/ 1323107 w 3309983"/>
              <a:gd name="connsiteY138" fmla="*/ 137338 h 3103853"/>
              <a:gd name="connsiteX139" fmla="*/ 1362345 w 3309983"/>
              <a:gd name="connsiteY139" fmla="*/ 136111 h 3103853"/>
              <a:gd name="connsiteX140" fmla="*/ 1404036 w 3309983"/>
              <a:gd name="connsiteY140" fmla="*/ 139791 h 3103853"/>
              <a:gd name="connsiteX141" fmla="*/ 1445729 w 3309983"/>
              <a:gd name="connsiteY141" fmla="*/ 144696 h 3103853"/>
              <a:gd name="connsiteX142" fmla="*/ 1487421 w 3309983"/>
              <a:gd name="connsiteY142" fmla="*/ 150827 h 3103853"/>
              <a:gd name="connsiteX143" fmla="*/ 1529113 w 3309983"/>
              <a:gd name="connsiteY143" fmla="*/ 155732 h 3103853"/>
              <a:gd name="connsiteX144" fmla="*/ 1570804 w 3309983"/>
              <a:gd name="connsiteY144" fmla="*/ 158184 h 3103853"/>
              <a:gd name="connsiteX145" fmla="*/ 1611271 w 3309983"/>
              <a:gd name="connsiteY145" fmla="*/ 158184 h 3103853"/>
              <a:gd name="connsiteX146" fmla="*/ 1649285 w 3309983"/>
              <a:gd name="connsiteY146" fmla="*/ 153279 h 3103853"/>
              <a:gd name="connsiteX147" fmla="*/ 1687298 w 3309983"/>
              <a:gd name="connsiteY147" fmla="*/ 143469 h 3103853"/>
              <a:gd name="connsiteX148" fmla="*/ 1724085 w 3309983"/>
              <a:gd name="connsiteY148" fmla="*/ 128755 h 3103853"/>
              <a:gd name="connsiteX149" fmla="*/ 1760871 w 3309983"/>
              <a:gd name="connsiteY149" fmla="*/ 109134 h 3103853"/>
              <a:gd name="connsiteX150" fmla="*/ 1797658 w 3309983"/>
              <a:gd name="connsiteY150" fmla="*/ 89515 h 3103853"/>
              <a:gd name="connsiteX151" fmla="*/ 1834445 w 3309983"/>
              <a:gd name="connsiteY151" fmla="*/ 67443 h 3103853"/>
              <a:gd name="connsiteX152" fmla="*/ 1870007 w 3309983"/>
              <a:gd name="connsiteY152" fmla="*/ 46597 h 3103853"/>
              <a:gd name="connsiteX153" fmla="*/ 1908020 w 3309983"/>
              <a:gd name="connsiteY153" fmla="*/ 28203 h 3103853"/>
              <a:gd name="connsiteX154" fmla="*/ 1944806 w 3309983"/>
              <a:gd name="connsiteY154" fmla="*/ 13488 h 3103853"/>
              <a:gd name="connsiteX155" fmla="*/ 1982820 w 3309983"/>
              <a:gd name="connsiteY155" fmla="*/ 3678 h 310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3309983" h="3103853">
                <a:moveTo>
                  <a:pt x="2022059" y="0"/>
                </a:moveTo>
                <a:lnTo>
                  <a:pt x="2061297" y="3678"/>
                </a:lnTo>
                <a:lnTo>
                  <a:pt x="2099311" y="13488"/>
                </a:lnTo>
                <a:lnTo>
                  <a:pt x="2136099" y="28203"/>
                </a:lnTo>
                <a:lnTo>
                  <a:pt x="2174111" y="46597"/>
                </a:lnTo>
                <a:lnTo>
                  <a:pt x="2209672" y="67443"/>
                </a:lnTo>
                <a:lnTo>
                  <a:pt x="2246460" y="89515"/>
                </a:lnTo>
                <a:lnTo>
                  <a:pt x="2283247" y="109134"/>
                </a:lnTo>
                <a:lnTo>
                  <a:pt x="2320033" y="128755"/>
                </a:lnTo>
                <a:lnTo>
                  <a:pt x="2355594" y="143469"/>
                </a:lnTo>
                <a:lnTo>
                  <a:pt x="2394834" y="153279"/>
                </a:lnTo>
                <a:lnTo>
                  <a:pt x="2432846" y="158184"/>
                </a:lnTo>
                <a:lnTo>
                  <a:pt x="2473311" y="158184"/>
                </a:lnTo>
                <a:lnTo>
                  <a:pt x="2515004" y="155732"/>
                </a:lnTo>
                <a:lnTo>
                  <a:pt x="2556695" y="150827"/>
                </a:lnTo>
                <a:lnTo>
                  <a:pt x="2598388" y="144696"/>
                </a:lnTo>
                <a:lnTo>
                  <a:pt x="2640079" y="139791"/>
                </a:lnTo>
                <a:lnTo>
                  <a:pt x="2681772" y="136111"/>
                </a:lnTo>
                <a:lnTo>
                  <a:pt x="2721011" y="137338"/>
                </a:lnTo>
                <a:lnTo>
                  <a:pt x="2759024" y="142243"/>
                </a:lnTo>
                <a:lnTo>
                  <a:pt x="2795812" y="153279"/>
                </a:lnTo>
                <a:lnTo>
                  <a:pt x="2826468" y="169220"/>
                </a:lnTo>
                <a:lnTo>
                  <a:pt x="2855897" y="190066"/>
                </a:lnTo>
                <a:lnTo>
                  <a:pt x="2881648" y="214590"/>
                </a:lnTo>
                <a:lnTo>
                  <a:pt x="2907399" y="242793"/>
                </a:lnTo>
                <a:lnTo>
                  <a:pt x="2930697" y="272223"/>
                </a:lnTo>
                <a:lnTo>
                  <a:pt x="2953995" y="302879"/>
                </a:lnTo>
                <a:lnTo>
                  <a:pt x="2977294" y="333535"/>
                </a:lnTo>
                <a:lnTo>
                  <a:pt x="3000592" y="362964"/>
                </a:lnTo>
                <a:lnTo>
                  <a:pt x="3025118" y="391167"/>
                </a:lnTo>
                <a:lnTo>
                  <a:pt x="3053321" y="415693"/>
                </a:lnTo>
                <a:lnTo>
                  <a:pt x="3080299" y="437765"/>
                </a:lnTo>
                <a:lnTo>
                  <a:pt x="3110953" y="454931"/>
                </a:lnTo>
                <a:lnTo>
                  <a:pt x="3144062" y="469646"/>
                </a:lnTo>
                <a:lnTo>
                  <a:pt x="3179622" y="481908"/>
                </a:lnTo>
                <a:lnTo>
                  <a:pt x="3216409" y="492944"/>
                </a:lnTo>
                <a:lnTo>
                  <a:pt x="3253196" y="502755"/>
                </a:lnTo>
                <a:lnTo>
                  <a:pt x="3291210" y="512565"/>
                </a:lnTo>
                <a:lnTo>
                  <a:pt x="3309983" y="518391"/>
                </a:lnTo>
                <a:lnTo>
                  <a:pt x="3309983" y="3103853"/>
                </a:lnTo>
                <a:lnTo>
                  <a:pt x="454246" y="3103853"/>
                </a:lnTo>
                <a:lnTo>
                  <a:pt x="438991" y="3076613"/>
                </a:lnTo>
                <a:lnTo>
                  <a:pt x="416921" y="3049636"/>
                </a:lnTo>
                <a:lnTo>
                  <a:pt x="392395" y="3021432"/>
                </a:lnTo>
                <a:lnTo>
                  <a:pt x="364192" y="2996908"/>
                </a:lnTo>
                <a:lnTo>
                  <a:pt x="333535" y="2973610"/>
                </a:lnTo>
                <a:lnTo>
                  <a:pt x="302880" y="2950312"/>
                </a:lnTo>
                <a:lnTo>
                  <a:pt x="272224" y="2927014"/>
                </a:lnTo>
                <a:lnTo>
                  <a:pt x="242794" y="2903714"/>
                </a:lnTo>
                <a:lnTo>
                  <a:pt x="214591" y="2877964"/>
                </a:lnTo>
                <a:lnTo>
                  <a:pt x="190066" y="2852214"/>
                </a:lnTo>
                <a:lnTo>
                  <a:pt x="169221" y="2822783"/>
                </a:lnTo>
                <a:lnTo>
                  <a:pt x="153281" y="2792128"/>
                </a:lnTo>
                <a:lnTo>
                  <a:pt x="142244" y="2755342"/>
                </a:lnTo>
                <a:lnTo>
                  <a:pt x="137339" y="2717328"/>
                </a:lnTo>
                <a:lnTo>
                  <a:pt x="136112" y="2678088"/>
                </a:lnTo>
                <a:lnTo>
                  <a:pt x="139791" y="2636396"/>
                </a:lnTo>
                <a:lnTo>
                  <a:pt x="144696" y="2594705"/>
                </a:lnTo>
                <a:lnTo>
                  <a:pt x="150827" y="2553012"/>
                </a:lnTo>
                <a:lnTo>
                  <a:pt x="155732" y="2511321"/>
                </a:lnTo>
                <a:lnTo>
                  <a:pt x="158185" y="2469629"/>
                </a:lnTo>
                <a:lnTo>
                  <a:pt x="158185" y="2429163"/>
                </a:lnTo>
                <a:lnTo>
                  <a:pt x="153281" y="2391151"/>
                </a:lnTo>
                <a:lnTo>
                  <a:pt x="143470" y="2353137"/>
                </a:lnTo>
                <a:lnTo>
                  <a:pt x="128755" y="2317576"/>
                </a:lnTo>
                <a:lnTo>
                  <a:pt x="110362" y="2280789"/>
                </a:lnTo>
                <a:lnTo>
                  <a:pt x="89515" y="2244004"/>
                </a:lnTo>
                <a:lnTo>
                  <a:pt x="67444" y="2207216"/>
                </a:lnTo>
                <a:lnTo>
                  <a:pt x="46598" y="2171654"/>
                </a:lnTo>
                <a:lnTo>
                  <a:pt x="28203" y="2133642"/>
                </a:lnTo>
                <a:lnTo>
                  <a:pt x="13490" y="2096855"/>
                </a:lnTo>
                <a:lnTo>
                  <a:pt x="3680" y="2058841"/>
                </a:lnTo>
                <a:lnTo>
                  <a:pt x="0" y="2019602"/>
                </a:lnTo>
                <a:lnTo>
                  <a:pt x="3680" y="1980363"/>
                </a:lnTo>
                <a:lnTo>
                  <a:pt x="13490" y="1942350"/>
                </a:lnTo>
                <a:lnTo>
                  <a:pt x="28203" y="1905563"/>
                </a:lnTo>
                <a:lnTo>
                  <a:pt x="46598" y="1867550"/>
                </a:lnTo>
                <a:lnTo>
                  <a:pt x="67444" y="1831989"/>
                </a:lnTo>
                <a:lnTo>
                  <a:pt x="89515" y="1795203"/>
                </a:lnTo>
                <a:lnTo>
                  <a:pt x="110362" y="1758415"/>
                </a:lnTo>
                <a:lnTo>
                  <a:pt x="128755" y="1721629"/>
                </a:lnTo>
                <a:lnTo>
                  <a:pt x="143470" y="1686067"/>
                </a:lnTo>
                <a:lnTo>
                  <a:pt x="153281" y="1648054"/>
                </a:lnTo>
                <a:lnTo>
                  <a:pt x="158185" y="1610042"/>
                </a:lnTo>
                <a:lnTo>
                  <a:pt x="158185" y="1569576"/>
                </a:lnTo>
                <a:lnTo>
                  <a:pt x="155732" y="1527883"/>
                </a:lnTo>
                <a:lnTo>
                  <a:pt x="150827" y="1486192"/>
                </a:lnTo>
                <a:lnTo>
                  <a:pt x="144696" y="1444499"/>
                </a:lnTo>
                <a:lnTo>
                  <a:pt x="139791" y="1402808"/>
                </a:lnTo>
                <a:lnTo>
                  <a:pt x="136112" y="1361117"/>
                </a:lnTo>
                <a:lnTo>
                  <a:pt x="137339" y="1321877"/>
                </a:lnTo>
                <a:lnTo>
                  <a:pt x="142244" y="1283864"/>
                </a:lnTo>
                <a:lnTo>
                  <a:pt x="153281" y="1247077"/>
                </a:lnTo>
                <a:lnTo>
                  <a:pt x="169221" y="1216422"/>
                </a:lnTo>
                <a:lnTo>
                  <a:pt x="190066" y="1186992"/>
                </a:lnTo>
                <a:lnTo>
                  <a:pt x="214591" y="1161241"/>
                </a:lnTo>
                <a:lnTo>
                  <a:pt x="242794" y="1135491"/>
                </a:lnTo>
                <a:lnTo>
                  <a:pt x="272224" y="1112191"/>
                </a:lnTo>
                <a:lnTo>
                  <a:pt x="302880" y="1088893"/>
                </a:lnTo>
                <a:lnTo>
                  <a:pt x="333535" y="1065594"/>
                </a:lnTo>
                <a:lnTo>
                  <a:pt x="364192" y="1042296"/>
                </a:lnTo>
                <a:lnTo>
                  <a:pt x="392395" y="1017772"/>
                </a:lnTo>
                <a:lnTo>
                  <a:pt x="416921" y="989569"/>
                </a:lnTo>
                <a:lnTo>
                  <a:pt x="438991" y="962591"/>
                </a:lnTo>
                <a:lnTo>
                  <a:pt x="456159" y="931936"/>
                </a:lnTo>
                <a:lnTo>
                  <a:pt x="470874" y="898828"/>
                </a:lnTo>
                <a:lnTo>
                  <a:pt x="483136" y="863267"/>
                </a:lnTo>
                <a:lnTo>
                  <a:pt x="494172" y="826479"/>
                </a:lnTo>
                <a:lnTo>
                  <a:pt x="503983" y="789692"/>
                </a:lnTo>
                <a:lnTo>
                  <a:pt x="513793" y="751680"/>
                </a:lnTo>
                <a:lnTo>
                  <a:pt x="524829" y="716119"/>
                </a:lnTo>
                <a:lnTo>
                  <a:pt x="537091" y="680557"/>
                </a:lnTo>
                <a:lnTo>
                  <a:pt x="551806" y="647450"/>
                </a:lnTo>
                <a:lnTo>
                  <a:pt x="570199" y="618021"/>
                </a:lnTo>
                <a:lnTo>
                  <a:pt x="592270" y="591044"/>
                </a:lnTo>
                <a:lnTo>
                  <a:pt x="619248" y="568971"/>
                </a:lnTo>
                <a:lnTo>
                  <a:pt x="648679" y="550578"/>
                </a:lnTo>
                <a:lnTo>
                  <a:pt x="681785" y="535863"/>
                </a:lnTo>
                <a:lnTo>
                  <a:pt x="717347" y="523601"/>
                </a:lnTo>
                <a:lnTo>
                  <a:pt x="752908" y="512565"/>
                </a:lnTo>
                <a:lnTo>
                  <a:pt x="790921" y="502755"/>
                </a:lnTo>
                <a:lnTo>
                  <a:pt x="827707" y="492944"/>
                </a:lnTo>
                <a:lnTo>
                  <a:pt x="864495" y="481908"/>
                </a:lnTo>
                <a:lnTo>
                  <a:pt x="900055" y="469646"/>
                </a:lnTo>
                <a:lnTo>
                  <a:pt x="933163" y="454931"/>
                </a:lnTo>
                <a:lnTo>
                  <a:pt x="963819" y="437765"/>
                </a:lnTo>
                <a:lnTo>
                  <a:pt x="990796" y="415693"/>
                </a:lnTo>
                <a:lnTo>
                  <a:pt x="1019000" y="391167"/>
                </a:lnTo>
                <a:lnTo>
                  <a:pt x="1043525" y="362964"/>
                </a:lnTo>
                <a:lnTo>
                  <a:pt x="1066823" y="333535"/>
                </a:lnTo>
                <a:lnTo>
                  <a:pt x="1090122" y="302879"/>
                </a:lnTo>
                <a:lnTo>
                  <a:pt x="1113420" y="272223"/>
                </a:lnTo>
                <a:lnTo>
                  <a:pt x="1136718" y="242793"/>
                </a:lnTo>
                <a:lnTo>
                  <a:pt x="1162470" y="214590"/>
                </a:lnTo>
                <a:lnTo>
                  <a:pt x="1188220" y="190066"/>
                </a:lnTo>
                <a:lnTo>
                  <a:pt x="1217650" y="169220"/>
                </a:lnTo>
                <a:lnTo>
                  <a:pt x="1248306" y="153279"/>
                </a:lnTo>
                <a:lnTo>
                  <a:pt x="1285093" y="142243"/>
                </a:lnTo>
                <a:lnTo>
                  <a:pt x="1323107" y="137338"/>
                </a:lnTo>
                <a:lnTo>
                  <a:pt x="1362345" y="136111"/>
                </a:lnTo>
                <a:lnTo>
                  <a:pt x="1404036" y="139791"/>
                </a:lnTo>
                <a:lnTo>
                  <a:pt x="1445729" y="144696"/>
                </a:lnTo>
                <a:lnTo>
                  <a:pt x="1487421" y="150827"/>
                </a:lnTo>
                <a:lnTo>
                  <a:pt x="1529113" y="155732"/>
                </a:lnTo>
                <a:lnTo>
                  <a:pt x="1570804" y="158184"/>
                </a:lnTo>
                <a:lnTo>
                  <a:pt x="1611271" y="158184"/>
                </a:lnTo>
                <a:lnTo>
                  <a:pt x="1649285" y="153279"/>
                </a:lnTo>
                <a:lnTo>
                  <a:pt x="1687298" y="143469"/>
                </a:lnTo>
                <a:lnTo>
                  <a:pt x="1724085" y="128755"/>
                </a:lnTo>
                <a:lnTo>
                  <a:pt x="1760871" y="109134"/>
                </a:lnTo>
                <a:lnTo>
                  <a:pt x="1797658" y="89515"/>
                </a:lnTo>
                <a:lnTo>
                  <a:pt x="1834445" y="67443"/>
                </a:lnTo>
                <a:lnTo>
                  <a:pt x="1870007" y="46597"/>
                </a:lnTo>
                <a:lnTo>
                  <a:pt x="1908020" y="28203"/>
                </a:lnTo>
                <a:lnTo>
                  <a:pt x="1944806" y="13488"/>
                </a:lnTo>
                <a:lnTo>
                  <a:pt x="1982820" y="3678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6" name="Imagem 45">
            <a:extLst>
              <a:ext uri="{FF2B5EF4-FFF2-40B4-BE49-F238E27FC236}">
                <a16:creationId xmlns:a16="http://schemas.microsoft.com/office/drawing/2014/main" id="{076C0C6E-42B7-4507-8CC8-E8E6BF5A00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9" r="13909" b="-4"/>
          <a:stretch/>
        </p:blipFill>
        <p:spPr>
          <a:xfrm>
            <a:off x="9018358" y="3890298"/>
            <a:ext cx="3173643" cy="2967700"/>
          </a:xfrm>
          <a:custGeom>
            <a:avLst/>
            <a:gdLst>
              <a:gd name="connsiteX0" fmla="*/ 1885720 w 3173643"/>
              <a:gd name="connsiteY0" fmla="*/ 0 h 2967700"/>
              <a:gd name="connsiteX1" fmla="*/ 1922313 w 3173643"/>
              <a:gd name="connsiteY1" fmla="*/ 3430 h 2967700"/>
              <a:gd name="connsiteX2" fmla="*/ 1957763 w 3173643"/>
              <a:gd name="connsiteY2" fmla="*/ 12579 h 2967700"/>
              <a:gd name="connsiteX3" fmla="*/ 1992070 w 3173643"/>
              <a:gd name="connsiteY3" fmla="*/ 26302 h 2967700"/>
              <a:gd name="connsiteX4" fmla="*/ 2027519 w 3173643"/>
              <a:gd name="connsiteY4" fmla="*/ 43455 h 2967700"/>
              <a:gd name="connsiteX5" fmla="*/ 2060683 w 3173643"/>
              <a:gd name="connsiteY5" fmla="*/ 62896 h 2967700"/>
              <a:gd name="connsiteX6" fmla="*/ 2094991 w 3173643"/>
              <a:gd name="connsiteY6" fmla="*/ 83480 h 2967700"/>
              <a:gd name="connsiteX7" fmla="*/ 2129297 w 3173643"/>
              <a:gd name="connsiteY7" fmla="*/ 101777 h 2967700"/>
              <a:gd name="connsiteX8" fmla="*/ 2163602 w 3173643"/>
              <a:gd name="connsiteY8" fmla="*/ 120075 h 2967700"/>
              <a:gd name="connsiteX9" fmla="*/ 2196766 w 3173643"/>
              <a:gd name="connsiteY9" fmla="*/ 133797 h 2967700"/>
              <a:gd name="connsiteX10" fmla="*/ 2233360 w 3173643"/>
              <a:gd name="connsiteY10" fmla="*/ 142945 h 2967700"/>
              <a:gd name="connsiteX11" fmla="*/ 2268809 w 3173643"/>
              <a:gd name="connsiteY11" fmla="*/ 147520 h 2967700"/>
              <a:gd name="connsiteX12" fmla="*/ 2306546 w 3173643"/>
              <a:gd name="connsiteY12" fmla="*/ 147520 h 2967700"/>
              <a:gd name="connsiteX13" fmla="*/ 2345428 w 3173643"/>
              <a:gd name="connsiteY13" fmla="*/ 145233 h 2967700"/>
              <a:gd name="connsiteX14" fmla="*/ 2384308 w 3173643"/>
              <a:gd name="connsiteY14" fmla="*/ 140659 h 2967700"/>
              <a:gd name="connsiteX15" fmla="*/ 2423190 w 3173643"/>
              <a:gd name="connsiteY15" fmla="*/ 134941 h 2967700"/>
              <a:gd name="connsiteX16" fmla="*/ 2462070 w 3173643"/>
              <a:gd name="connsiteY16" fmla="*/ 130367 h 2967700"/>
              <a:gd name="connsiteX17" fmla="*/ 2500951 w 3173643"/>
              <a:gd name="connsiteY17" fmla="*/ 126936 h 2967700"/>
              <a:gd name="connsiteX18" fmla="*/ 2537544 w 3173643"/>
              <a:gd name="connsiteY18" fmla="*/ 128079 h 2967700"/>
              <a:gd name="connsiteX19" fmla="*/ 2572995 w 3173643"/>
              <a:gd name="connsiteY19" fmla="*/ 132653 h 2967700"/>
              <a:gd name="connsiteX20" fmla="*/ 2607301 w 3173643"/>
              <a:gd name="connsiteY20" fmla="*/ 142945 h 2967700"/>
              <a:gd name="connsiteX21" fmla="*/ 2635891 w 3173643"/>
              <a:gd name="connsiteY21" fmla="*/ 157812 h 2967700"/>
              <a:gd name="connsiteX22" fmla="*/ 2663335 w 3173643"/>
              <a:gd name="connsiteY22" fmla="*/ 177253 h 2967700"/>
              <a:gd name="connsiteX23" fmla="*/ 2687350 w 3173643"/>
              <a:gd name="connsiteY23" fmla="*/ 200124 h 2967700"/>
              <a:gd name="connsiteX24" fmla="*/ 2711365 w 3173643"/>
              <a:gd name="connsiteY24" fmla="*/ 226426 h 2967700"/>
              <a:gd name="connsiteX25" fmla="*/ 2733093 w 3173643"/>
              <a:gd name="connsiteY25" fmla="*/ 253871 h 2967700"/>
              <a:gd name="connsiteX26" fmla="*/ 2754820 w 3173643"/>
              <a:gd name="connsiteY26" fmla="*/ 282461 h 2967700"/>
              <a:gd name="connsiteX27" fmla="*/ 2776547 w 3173643"/>
              <a:gd name="connsiteY27" fmla="*/ 311049 h 2967700"/>
              <a:gd name="connsiteX28" fmla="*/ 2798275 w 3173643"/>
              <a:gd name="connsiteY28" fmla="*/ 338495 h 2967700"/>
              <a:gd name="connsiteX29" fmla="*/ 2821146 w 3173643"/>
              <a:gd name="connsiteY29" fmla="*/ 364797 h 2967700"/>
              <a:gd name="connsiteX30" fmla="*/ 2847448 w 3173643"/>
              <a:gd name="connsiteY30" fmla="*/ 387669 h 2967700"/>
              <a:gd name="connsiteX31" fmla="*/ 2872607 w 3173643"/>
              <a:gd name="connsiteY31" fmla="*/ 408253 h 2967700"/>
              <a:gd name="connsiteX32" fmla="*/ 2901195 w 3173643"/>
              <a:gd name="connsiteY32" fmla="*/ 424261 h 2967700"/>
              <a:gd name="connsiteX33" fmla="*/ 2932071 w 3173643"/>
              <a:gd name="connsiteY33" fmla="*/ 437985 h 2967700"/>
              <a:gd name="connsiteX34" fmla="*/ 2965233 w 3173643"/>
              <a:gd name="connsiteY34" fmla="*/ 449420 h 2967700"/>
              <a:gd name="connsiteX35" fmla="*/ 2999539 w 3173643"/>
              <a:gd name="connsiteY35" fmla="*/ 459712 h 2967700"/>
              <a:gd name="connsiteX36" fmla="*/ 3033847 w 3173643"/>
              <a:gd name="connsiteY36" fmla="*/ 468861 h 2967700"/>
              <a:gd name="connsiteX37" fmla="*/ 3069297 w 3173643"/>
              <a:gd name="connsiteY37" fmla="*/ 478010 h 2967700"/>
              <a:gd name="connsiteX38" fmla="*/ 3102460 w 3173643"/>
              <a:gd name="connsiteY38" fmla="*/ 488302 h 2967700"/>
              <a:gd name="connsiteX39" fmla="*/ 3135622 w 3173643"/>
              <a:gd name="connsiteY39" fmla="*/ 499737 h 2967700"/>
              <a:gd name="connsiteX40" fmla="*/ 3166499 w 3173643"/>
              <a:gd name="connsiteY40" fmla="*/ 513461 h 2967700"/>
              <a:gd name="connsiteX41" fmla="*/ 3173643 w 3173643"/>
              <a:gd name="connsiteY41" fmla="*/ 517926 h 2967700"/>
              <a:gd name="connsiteX42" fmla="*/ 3173643 w 3173643"/>
              <a:gd name="connsiteY42" fmla="*/ 2967700 h 2967700"/>
              <a:gd name="connsiteX43" fmla="*/ 452321 w 3173643"/>
              <a:gd name="connsiteY43" fmla="*/ 2967700 h 2967700"/>
              <a:gd name="connsiteX44" fmla="*/ 450560 w 3173643"/>
              <a:gd name="connsiteY44" fmla="*/ 2961831 h 2967700"/>
              <a:gd name="connsiteX45" fmla="*/ 439125 w 3173643"/>
              <a:gd name="connsiteY45" fmla="*/ 2928666 h 2967700"/>
              <a:gd name="connsiteX46" fmla="*/ 425402 w 3173643"/>
              <a:gd name="connsiteY46" fmla="*/ 2897790 h 2967700"/>
              <a:gd name="connsiteX47" fmla="*/ 409392 w 3173643"/>
              <a:gd name="connsiteY47" fmla="*/ 2869201 h 2967700"/>
              <a:gd name="connsiteX48" fmla="*/ 388809 w 3173643"/>
              <a:gd name="connsiteY48" fmla="*/ 2844043 h 2967700"/>
              <a:gd name="connsiteX49" fmla="*/ 365937 w 3173643"/>
              <a:gd name="connsiteY49" fmla="*/ 2817741 h 2967700"/>
              <a:gd name="connsiteX50" fmla="*/ 339636 w 3173643"/>
              <a:gd name="connsiteY50" fmla="*/ 2794870 h 2967700"/>
              <a:gd name="connsiteX51" fmla="*/ 311046 w 3173643"/>
              <a:gd name="connsiteY51" fmla="*/ 2773142 h 2967700"/>
              <a:gd name="connsiteX52" fmla="*/ 282458 w 3173643"/>
              <a:gd name="connsiteY52" fmla="*/ 2751415 h 2967700"/>
              <a:gd name="connsiteX53" fmla="*/ 253870 w 3173643"/>
              <a:gd name="connsiteY53" fmla="*/ 2729687 h 2967700"/>
              <a:gd name="connsiteX54" fmla="*/ 226423 w 3173643"/>
              <a:gd name="connsiteY54" fmla="*/ 2707959 h 2967700"/>
              <a:gd name="connsiteX55" fmla="*/ 200122 w 3173643"/>
              <a:gd name="connsiteY55" fmla="*/ 2683944 h 2967700"/>
              <a:gd name="connsiteX56" fmla="*/ 177251 w 3173643"/>
              <a:gd name="connsiteY56" fmla="*/ 2659930 h 2967700"/>
              <a:gd name="connsiteX57" fmla="*/ 157812 w 3173643"/>
              <a:gd name="connsiteY57" fmla="*/ 2632484 h 2967700"/>
              <a:gd name="connsiteX58" fmla="*/ 142945 w 3173643"/>
              <a:gd name="connsiteY58" fmla="*/ 2603895 h 2967700"/>
              <a:gd name="connsiteX59" fmla="*/ 132653 w 3173643"/>
              <a:gd name="connsiteY59" fmla="*/ 2569589 h 2967700"/>
              <a:gd name="connsiteX60" fmla="*/ 128079 w 3173643"/>
              <a:gd name="connsiteY60" fmla="*/ 2534138 h 2967700"/>
              <a:gd name="connsiteX61" fmla="*/ 126934 w 3173643"/>
              <a:gd name="connsiteY61" fmla="*/ 2497543 h 2967700"/>
              <a:gd name="connsiteX62" fmla="*/ 130365 w 3173643"/>
              <a:gd name="connsiteY62" fmla="*/ 2458662 h 2967700"/>
              <a:gd name="connsiteX63" fmla="*/ 134940 w 3173643"/>
              <a:gd name="connsiteY63" fmla="*/ 2419782 h 2967700"/>
              <a:gd name="connsiteX64" fmla="*/ 140657 w 3173643"/>
              <a:gd name="connsiteY64" fmla="*/ 2380900 h 2967700"/>
              <a:gd name="connsiteX65" fmla="*/ 145232 w 3173643"/>
              <a:gd name="connsiteY65" fmla="*/ 2342019 h 2967700"/>
              <a:gd name="connsiteX66" fmla="*/ 147519 w 3173643"/>
              <a:gd name="connsiteY66" fmla="*/ 2303138 h 2967700"/>
              <a:gd name="connsiteX67" fmla="*/ 147519 w 3173643"/>
              <a:gd name="connsiteY67" fmla="*/ 2265400 h 2967700"/>
              <a:gd name="connsiteX68" fmla="*/ 142945 w 3173643"/>
              <a:gd name="connsiteY68" fmla="*/ 2229950 h 2967700"/>
              <a:gd name="connsiteX69" fmla="*/ 133796 w 3173643"/>
              <a:gd name="connsiteY69" fmla="*/ 2194499 h 2967700"/>
              <a:gd name="connsiteX70" fmla="*/ 120073 w 3173643"/>
              <a:gd name="connsiteY70" fmla="*/ 2161335 h 2967700"/>
              <a:gd name="connsiteX71" fmla="*/ 102920 w 3173643"/>
              <a:gd name="connsiteY71" fmla="*/ 2127029 h 2967700"/>
              <a:gd name="connsiteX72" fmla="*/ 83479 w 3173643"/>
              <a:gd name="connsiteY72" fmla="*/ 2092723 h 2967700"/>
              <a:gd name="connsiteX73" fmla="*/ 62897 w 3173643"/>
              <a:gd name="connsiteY73" fmla="*/ 2058415 h 2967700"/>
              <a:gd name="connsiteX74" fmla="*/ 43456 w 3173643"/>
              <a:gd name="connsiteY74" fmla="*/ 2025251 h 2967700"/>
              <a:gd name="connsiteX75" fmla="*/ 26302 w 3173643"/>
              <a:gd name="connsiteY75" fmla="*/ 1989801 h 2967700"/>
              <a:gd name="connsiteX76" fmla="*/ 12580 w 3173643"/>
              <a:gd name="connsiteY76" fmla="*/ 1955494 h 2967700"/>
              <a:gd name="connsiteX77" fmla="*/ 3431 w 3173643"/>
              <a:gd name="connsiteY77" fmla="*/ 1920043 h 2967700"/>
              <a:gd name="connsiteX78" fmla="*/ 0 w 3173643"/>
              <a:gd name="connsiteY78" fmla="*/ 1883449 h 2967700"/>
              <a:gd name="connsiteX79" fmla="*/ 3431 w 3173643"/>
              <a:gd name="connsiteY79" fmla="*/ 1846856 h 2967700"/>
              <a:gd name="connsiteX80" fmla="*/ 12580 w 3173643"/>
              <a:gd name="connsiteY80" fmla="*/ 1811405 h 2967700"/>
              <a:gd name="connsiteX81" fmla="*/ 26302 w 3173643"/>
              <a:gd name="connsiteY81" fmla="*/ 1777098 h 2967700"/>
              <a:gd name="connsiteX82" fmla="*/ 43456 w 3173643"/>
              <a:gd name="connsiteY82" fmla="*/ 1741648 h 2967700"/>
              <a:gd name="connsiteX83" fmla="*/ 62897 w 3173643"/>
              <a:gd name="connsiteY83" fmla="*/ 1708484 h 2967700"/>
              <a:gd name="connsiteX84" fmla="*/ 83479 w 3173643"/>
              <a:gd name="connsiteY84" fmla="*/ 1674178 h 2967700"/>
              <a:gd name="connsiteX85" fmla="*/ 102920 w 3173643"/>
              <a:gd name="connsiteY85" fmla="*/ 1639870 h 2967700"/>
              <a:gd name="connsiteX86" fmla="*/ 120073 w 3173643"/>
              <a:gd name="connsiteY86" fmla="*/ 1605564 h 2967700"/>
              <a:gd name="connsiteX87" fmla="*/ 133796 w 3173643"/>
              <a:gd name="connsiteY87" fmla="*/ 1572400 h 2967700"/>
              <a:gd name="connsiteX88" fmla="*/ 142945 w 3173643"/>
              <a:gd name="connsiteY88" fmla="*/ 1536949 h 2967700"/>
              <a:gd name="connsiteX89" fmla="*/ 147519 w 3173643"/>
              <a:gd name="connsiteY89" fmla="*/ 1501500 h 2967700"/>
              <a:gd name="connsiteX90" fmla="*/ 147519 w 3173643"/>
              <a:gd name="connsiteY90" fmla="*/ 1463762 h 2967700"/>
              <a:gd name="connsiteX91" fmla="*/ 145232 w 3173643"/>
              <a:gd name="connsiteY91" fmla="*/ 1424880 h 2967700"/>
              <a:gd name="connsiteX92" fmla="*/ 140657 w 3173643"/>
              <a:gd name="connsiteY92" fmla="*/ 1386000 h 2967700"/>
              <a:gd name="connsiteX93" fmla="*/ 134940 w 3173643"/>
              <a:gd name="connsiteY93" fmla="*/ 1347118 h 2967700"/>
              <a:gd name="connsiteX94" fmla="*/ 130365 w 3173643"/>
              <a:gd name="connsiteY94" fmla="*/ 1308237 h 2967700"/>
              <a:gd name="connsiteX95" fmla="*/ 126934 w 3173643"/>
              <a:gd name="connsiteY95" fmla="*/ 1269356 h 2967700"/>
              <a:gd name="connsiteX96" fmla="*/ 128079 w 3173643"/>
              <a:gd name="connsiteY96" fmla="*/ 1232762 h 2967700"/>
              <a:gd name="connsiteX97" fmla="*/ 132653 w 3173643"/>
              <a:gd name="connsiteY97" fmla="*/ 1197312 h 2967700"/>
              <a:gd name="connsiteX98" fmla="*/ 142945 w 3173643"/>
              <a:gd name="connsiteY98" fmla="*/ 1163004 h 2967700"/>
              <a:gd name="connsiteX99" fmla="*/ 157812 w 3173643"/>
              <a:gd name="connsiteY99" fmla="*/ 1134416 h 2967700"/>
              <a:gd name="connsiteX100" fmla="*/ 177251 w 3173643"/>
              <a:gd name="connsiteY100" fmla="*/ 1106970 h 2967700"/>
              <a:gd name="connsiteX101" fmla="*/ 200122 w 3173643"/>
              <a:gd name="connsiteY101" fmla="*/ 1082955 h 2967700"/>
              <a:gd name="connsiteX102" fmla="*/ 226423 w 3173643"/>
              <a:gd name="connsiteY102" fmla="*/ 1058941 h 2967700"/>
              <a:gd name="connsiteX103" fmla="*/ 253870 w 3173643"/>
              <a:gd name="connsiteY103" fmla="*/ 1037212 h 2967700"/>
              <a:gd name="connsiteX104" fmla="*/ 282458 w 3173643"/>
              <a:gd name="connsiteY104" fmla="*/ 1015484 h 2967700"/>
              <a:gd name="connsiteX105" fmla="*/ 311046 w 3173643"/>
              <a:gd name="connsiteY105" fmla="*/ 993757 h 2967700"/>
              <a:gd name="connsiteX106" fmla="*/ 339636 w 3173643"/>
              <a:gd name="connsiteY106" fmla="*/ 972029 h 2967700"/>
              <a:gd name="connsiteX107" fmla="*/ 365937 w 3173643"/>
              <a:gd name="connsiteY107" fmla="*/ 949159 h 2967700"/>
              <a:gd name="connsiteX108" fmla="*/ 388809 w 3173643"/>
              <a:gd name="connsiteY108" fmla="*/ 922857 h 2967700"/>
              <a:gd name="connsiteX109" fmla="*/ 409392 w 3173643"/>
              <a:gd name="connsiteY109" fmla="*/ 897698 h 2967700"/>
              <a:gd name="connsiteX110" fmla="*/ 425402 w 3173643"/>
              <a:gd name="connsiteY110" fmla="*/ 869109 h 2967700"/>
              <a:gd name="connsiteX111" fmla="*/ 439125 w 3173643"/>
              <a:gd name="connsiteY111" fmla="*/ 838233 h 2967700"/>
              <a:gd name="connsiteX112" fmla="*/ 450560 w 3173643"/>
              <a:gd name="connsiteY112" fmla="*/ 805069 h 2967700"/>
              <a:gd name="connsiteX113" fmla="*/ 460852 w 3173643"/>
              <a:gd name="connsiteY113" fmla="*/ 770761 h 2967700"/>
              <a:gd name="connsiteX114" fmla="*/ 470001 w 3173643"/>
              <a:gd name="connsiteY114" fmla="*/ 736455 h 2967700"/>
              <a:gd name="connsiteX115" fmla="*/ 479150 w 3173643"/>
              <a:gd name="connsiteY115" fmla="*/ 701004 h 2967700"/>
              <a:gd name="connsiteX116" fmla="*/ 489442 w 3173643"/>
              <a:gd name="connsiteY116" fmla="*/ 667841 h 2967700"/>
              <a:gd name="connsiteX117" fmla="*/ 500877 w 3173643"/>
              <a:gd name="connsiteY117" fmla="*/ 634677 h 2967700"/>
              <a:gd name="connsiteX118" fmla="*/ 514600 w 3173643"/>
              <a:gd name="connsiteY118" fmla="*/ 603802 h 2967700"/>
              <a:gd name="connsiteX119" fmla="*/ 531753 w 3173643"/>
              <a:gd name="connsiteY119" fmla="*/ 576357 h 2967700"/>
              <a:gd name="connsiteX120" fmla="*/ 552336 w 3173643"/>
              <a:gd name="connsiteY120" fmla="*/ 551198 h 2967700"/>
              <a:gd name="connsiteX121" fmla="*/ 577494 w 3173643"/>
              <a:gd name="connsiteY121" fmla="*/ 530614 h 2967700"/>
              <a:gd name="connsiteX122" fmla="*/ 604941 w 3173643"/>
              <a:gd name="connsiteY122" fmla="*/ 513461 h 2967700"/>
              <a:gd name="connsiteX123" fmla="*/ 635815 w 3173643"/>
              <a:gd name="connsiteY123" fmla="*/ 499737 h 2967700"/>
              <a:gd name="connsiteX124" fmla="*/ 668979 w 3173643"/>
              <a:gd name="connsiteY124" fmla="*/ 488302 h 2967700"/>
              <a:gd name="connsiteX125" fmla="*/ 702142 w 3173643"/>
              <a:gd name="connsiteY125" fmla="*/ 478010 h 2967700"/>
              <a:gd name="connsiteX126" fmla="*/ 737592 w 3173643"/>
              <a:gd name="connsiteY126" fmla="*/ 468861 h 2967700"/>
              <a:gd name="connsiteX127" fmla="*/ 771898 w 3173643"/>
              <a:gd name="connsiteY127" fmla="*/ 459712 h 2967700"/>
              <a:gd name="connsiteX128" fmla="*/ 806205 w 3173643"/>
              <a:gd name="connsiteY128" fmla="*/ 449420 h 2967700"/>
              <a:gd name="connsiteX129" fmla="*/ 839368 w 3173643"/>
              <a:gd name="connsiteY129" fmla="*/ 437985 h 2967700"/>
              <a:gd name="connsiteX130" fmla="*/ 870244 w 3173643"/>
              <a:gd name="connsiteY130" fmla="*/ 424261 h 2967700"/>
              <a:gd name="connsiteX131" fmla="*/ 898833 w 3173643"/>
              <a:gd name="connsiteY131" fmla="*/ 408253 h 2967700"/>
              <a:gd name="connsiteX132" fmla="*/ 923991 w 3173643"/>
              <a:gd name="connsiteY132" fmla="*/ 387669 h 2967700"/>
              <a:gd name="connsiteX133" fmla="*/ 950293 w 3173643"/>
              <a:gd name="connsiteY133" fmla="*/ 364797 h 2967700"/>
              <a:gd name="connsiteX134" fmla="*/ 973165 w 3173643"/>
              <a:gd name="connsiteY134" fmla="*/ 338495 h 2967700"/>
              <a:gd name="connsiteX135" fmla="*/ 994892 w 3173643"/>
              <a:gd name="connsiteY135" fmla="*/ 311049 h 2967700"/>
              <a:gd name="connsiteX136" fmla="*/ 1016619 w 3173643"/>
              <a:gd name="connsiteY136" fmla="*/ 282461 h 2967700"/>
              <a:gd name="connsiteX137" fmla="*/ 1038347 w 3173643"/>
              <a:gd name="connsiteY137" fmla="*/ 253871 h 2967700"/>
              <a:gd name="connsiteX138" fmla="*/ 1060074 w 3173643"/>
              <a:gd name="connsiteY138" fmla="*/ 226426 h 2967700"/>
              <a:gd name="connsiteX139" fmla="*/ 1084089 w 3173643"/>
              <a:gd name="connsiteY139" fmla="*/ 200124 h 2967700"/>
              <a:gd name="connsiteX140" fmla="*/ 1108103 w 3173643"/>
              <a:gd name="connsiteY140" fmla="*/ 177253 h 2967700"/>
              <a:gd name="connsiteX141" fmla="*/ 1135549 w 3173643"/>
              <a:gd name="connsiteY141" fmla="*/ 157812 h 2967700"/>
              <a:gd name="connsiteX142" fmla="*/ 1164137 w 3173643"/>
              <a:gd name="connsiteY142" fmla="*/ 142945 h 2967700"/>
              <a:gd name="connsiteX143" fmla="*/ 1198445 w 3173643"/>
              <a:gd name="connsiteY143" fmla="*/ 132653 h 2967700"/>
              <a:gd name="connsiteX144" fmla="*/ 1233895 w 3173643"/>
              <a:gd name="connsiteY144" fmla="*/ 128079 h 2967700"/>
              <a:gd name="connsiteX145" fmla="*/ 1270487 w 3173643"/>
              <a:gd name="connsiteY145" fmla="*/ 126936 h 2967700"/>
              <a:gd name="connsiteX146" fmla="*/ 1309368 w 3173643"/>
              <a:gd name="connsiteY146" fmla="*/ 130367 h 2967700"/>
              <a:gd name="connsiteX147" fmla="*/ 1348249 w 3173643"/>
              <a:gd name="connsiteY147" fmla="*/ 134941 h 2967700"/>
              <a:gd name="connsiteX148" fmla="*/ 1387131 w 3173643"/>
              <a:gd name="connsiteY148" fmla="*/ 140659 h 2967700"/>
              <a:gd name="connsiteX149" fmla="*/ 1426011 w 3173643"/>
              <a:gd name="connsiteY149" fmla="*/ 145233 h 2967700"/>
              <a:gd name="connsiteX150" fmla="*/ 1464891 w 3173643"/>
              <a:gd name="connsiteY150" fmla="*/ 147520 h 2967700"/>
              <a:gd name="connsiteX151" fmla="*/ 1502630 w 3173643"/>
              <a:gd name="connsiteY151" fmla="*/ 147520 h 2967700"/>
              <a:gd name="connsiteX152" fmla="*/ 1538080 w 3173643"/>
              <a:gd name="connsiteY152" fmla="*/ 142945 h 2967700"/>
              <a:gd name="connsiteX153" fmla="*/ 1573531 w 3173643"/>
              <a:gd name="connsiteY153" fmla="*/ 133797 h 2967700"/>
              <a:gd name="connsiteX154" fmla="*/ 1607837 w 3173643"/>
              <a:gd name="connsiteY154" fmla="*/ 120075 h 2967700"/>
              <a:gd name="connsiteX155" fmla="*/ 1642143 w 3173643"/>
              <a:gd name="connsiteY155" fmla="*/ 101777 h 2967700"/>
              <a:gd name="connsiteX156" fmla="*/ 1676450 w 3173643"/>
              <a:gd name="connsiteY156" fmla="*/ 83480 h 2967700"/>
              <a:gd name="connsiteX157" fmla="*/ 1710756 w 3173643"/>
              <a:gd name="connsiteY157" fmla="*/ 62896 h 2967700"/>
              <a:gd name="connsiteX158" fmla="*/ 1743919 w 3173643"/>
              <a:gd name="connsiteY158" fmla="*/ 43455 h 2967700"/>
              <a:gd name="connsiteX159" fmla="*/ 1779370 w 3173643"/>
              <a:gd name="connsiteY159" fmla="*/ 26302 h 2967700"/>
              <a:gd name="connsiteX160" fmla="*/ 1813676 w 3173643"/>
              <a:gd name="connsiteY160" fmla="*/ 12579 h 2967700"/>
              <a:gd name="connsiteX161" fmla="*/ 1849126 w 3173643"/>
              <a:gd name="connsiteY161" fmla="*/ 3430 h 296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3173643" h="2967700">
                <a:moveTo>
                  <a:pt x="1885720" y="0"/>
                </a:moveTo>
                <a:lnTo>
                  <a:pt x="1922313" y="3430"/>
                </a:lnTo>
                <a:lnTo>
                  <a:pt x="1957763" y="12579"/>
                </a:lnTo>
                <a:lnTo>
                  <a:pt x="1992070" y="26302"/>
                </a:lnTo>
                <a:lnTo>
                  <a:pt x="2027519" y="43455"/>
                </a:lnTo>
                <a:lnTo>
                  <a:pt x="2060683" y="62896"/>
                </a:lnTo>
                <a:lnTo>
                  <a:pt x="2094991" y="83480"/>
                </a:lnTo>
                <a:lnTo>
                  <a:pt x="2129297" y="101777"/>
                </a:lnTo>
                <a:lnTo>
                  <a:pt x="2163602" y="120075"/>
                </a:lnTo>
                <a:lnTo>
                  <a:pt x="2196766" y="133797"/>
                </a:lnTo>
                <a:lnTo>
                  <a:pt x="2233360" y="142945"/>
                </a:lnTo>
                <a:lnTo>
                  <a:pt x="2268809" y="147520"/>
                </a:lnTo>
                <a:lnTo>
                  <a:pt x="2306546" y="147520"/>
                </a:lnTo>
                <a:lnTo>
                  <a:pt x="2345428" y="145233"/>
                </a:lnTo>
                <a:lnTo>
                  <a:pt x="2384308" y="140659"/>
                </a:lnTo>
                <a:lnTo>
                  <a:pt x="2423190" y="134941"/>
                </a:lnTo>
                <a:lnTo>
                  <a:pt x="2462070" y="130367"/>
                </a:lnTo>
                <a:lnTo>
                  <a:pt x="2500951" y="126936"/>
                </a:lnTo>
                <a:lnTo>
                  <a:pt x="2537544" y="128079"/>
                </a:lnTo>
                <a:lnTo>
                  <a:pt x="2572995" y="132653"/>
                </a:lnTo>
                <a:lnTo>
                  <a:pt x="2607301" y="142945"/>
                </a:lnTo>
                <a:lnTo>
                  <a:pt x="2635891" y="157812"/>
                </a:lnTo>
                <a:lnTo>
                  <a:pt x="2663335" y="177253"/>
                </a:lnTo>
                <a:lnTo>
                  <a:pt x="2687350" y="200124"/>
                </a:lnTo>
                <a:lnTo>
                  <a:pt x="2711365" y="226426"/>
                </a:lnTo>
                <a:lnTo>
                  <a:pt x="2733093" y="253871"/>
                </a:lnTo>
                <a:lnTo>
                  <a:pt x="2754820" y="282461"/>
                </a:lnTo>
                <a:lnTo>
                  <a:pt x="2776547" y="311049"/>
                </a:lnTo>
                <a:lnTo>
                  <a:pt x="2798275" y="338495"/>
                </a:lnTo>
                <a:lnTo>
                  <a:pt x="2821146" y="364797"/>
                </a:lnTo>
                <a:lnTo>
                  <a:pt x="2847448" y="387669"/>
                </a:lnTo>
                <a:lnTo>
                  <a:pt x="2872607" y="408253"/>
                </a:lnTo>
                <a:lnTo>
                  <a:pt x="2901195" y="424261"/>
                </a:lnTo>
                <a:lnTo>
                  <a:pt x="2932071" y="437985"/>
                </a:lnTo>
                <a:lnTo>
                  <a:pt x="2965233" y="449420"/>
                </a:lnTo>
                <a:lnTo>
                  <a:pt x="2999539" y="459712"/>
                </a:lnTo>
                <a:lnTo>
                  <a:pt x="3033847" y="468861"/>
                </a:lnTo>
                <a:lnTo>
                  <a:pt x="3069297" y="478010"/>
                </a:lnTo>
                <a:lnTo>
                  <a:pt x="3102460" y="488302"/>
                </a:lnTo>
                <a:lnTo>
                  <a:pt x="3135622" y="499737"/>
                </a:lnTo>
                <a:lnTo>
                  <a:pt x="3166499" y="513461"/>
                </a:lnTo>
                <a:lnTo>
                  <a:pt x="3173643" y="517926"/>
                </a:lnTo>
                <a:lnTo>
                  <a:pt x="3173643" y="2967700"/>
                </a:lnTo>
                <a:lnTo>
                  <a:pt x="452321" y="2967700"/>
                </a:lnTo>
                <a:lnTo>
                  <a:pt x="450560" y="2961831"/>
                </a:lnTo>
                <a:lnTo>
                  <a:pt x="439125" y="2928666"/>
                </a:lnTo>
                <a:lnTo>
                  <a:pt x="425402" y="2897790"/>
                </a:lnTo>
                <a:lnTo>
                  <a:pt x="409392" y="2869201"/>
                </a:lnTo>
                <a:lnTo>
                  <a:pt x="388809" y="2844043"/>
                </a:lnTo>
                <a:lnTo>
                  <a:pt x="365937" y="2817741"/>
                </a:lnTo>
                <a:lnTo>
                  <a:pt x="339636" y="2794870"/>
                </a:lnTo>
                <a:lnTo>
                  <a:pt x="311046" y="2773142"/>
                </a:lnTo>
                <a:lnTo>
                  <a:pt x="282458" y="2751415"/>
                </a:lnTo>
                <a:lnTo>
                  <a:pt x="253870" y="2729687"/>
                </a:lnTo>
                <a:lnTo>
                  <a:pt x="226423" y="2707959"/>
                </a:lnTo>
                <a:lnTo>
                  <a:pt x="200122" y="2683944"/>
                </a:lnTo>
                <a:lnTo>
                  <a:pt x="177251" y="2659930"/>
                </a:lnTo>
                <a:lnTo>
                  <a:pt x="157812" y="2632484"/>
                </a:lnTo>
                <a:lnTo>
                  <a:pt x="142945" y="2603895"/>
                </a:lnTo>
                <a:lnTo>
                  <a:pt x="132653" y="2569589"/>
                </a:lnTo>
                <a:lnTo>
                  <a:pt x="128079" y="2534138"/>
                </a:lnTo>
                <a:lnTo>
                  <a:pt x="126934" y="2497543"/>
                </a:lnTo>
                <a:lnTo>
                  <a:pt x="130365" y="2458662"/>
                </a:lnTo>
                <a:lnTo>
                  <a:pt x="134940" y="2419782"/>
                </a:lnTo>
                <a:lnTo>
                  <a:pt x="140657" y="2380900"/>
                </a:lnTo>
                <a:lnTo>
                  <a:pt x="145232" y="2342019"/>
                </a:lnTo>
                <a:lnTo>
                  <a:pt x="147519" y="2303138"/>
                </a:lnTo>
                <a:lnTo>
                  <a:pt x="147519" y="2265400"/>
                </a:lnTo>
                <a:lnTo>
                  <a:pt x="142945" y="2229950"/>
                </a:lnTo>
                <a:lnTo>
                  <a:pt x="133796" y="2194499"/>
                </a:lnTo>
                <a:lnTo>
                  <a:pt x="120073" y="2161335"/>
                </a:lnTo>
                <a:lnTo>
                  <a:pt x="102920" y="2127029"/>
                </a:lnTo>
                <a:lnTo>
                  <a:pt x="83479" y="2092723"/>
                </a:lnTo>
                <a:lnTo>
                  <a:pt x="62897" y="2058415"/>
                </a:lnTo>
                <a:lnTo>
                  <a:pt x="43456" y="2025251"/>
                </a:lnTo>
                <a:lnTo>
                  <a:pt x="26302" y="1989801"/>
                </a:lnTo>
                <a:lnTo>
                  <a:pt x="12580" y="1955494"/>
                </a:lnTo>
                <a:lnTo>
                  <a:pt x="3431" y="1920043"/>
                </a:lnTo>
                <a:lnTo>
                  <a:pt x="0" y="1883449"/>
                </a:lnTo>
                <a:lnTo>
                  <a:pt x="3431" y="1846856"/>
                </a:lnTo>
                <a:lnTo>
                  <a:pt x="12580" y="1811405"/>
                </a:lnTo>
                <a:lnTo>
                  <a:pt x="26302" y="1777098"/>
                </a:lnTo>
                <a:lnTo>
                  <a:pt x="43456" y="1741648"/>
                </a:lnTo>
                <a:lnTo>
                  <a:pt x="62897" y="1708484"/>
                </a:lnTo>
                <a:lnTo>
                  <a:pt x="83479" y="1674178"/>
                </a:lnTo>
                <a:lnTo>
                  <a:pt x="102920" y="1639870"/>
                </a:lnTo>
                <a:lnTo>
                  <a:pt x="120073" y="1605564"/>
                </a:lnTo>
                <a:lnTo>
                  <a:pt x="133796" y="1572400"/>
                </a:lnTo>
                <a:lnTo>
                  <a:pt x="142945" y="1536949"/>
                </a:lnTo>
                <a:lnTo>
                  <a:pt x="147519" y="1501500"/>
                </a:lnTo>
                <a:lnTo>
                  <a:pt x="147519" y="1463762"/>
                </a:lnTo>
                <a:lnTo>
                  <a:pt x="145232" y="1424880"/>
                </a:lnTo>
                <a:lnTo>
                  <a:pt x="140657" y="1386000"/>
                </a:lnTo>
                <a:lnTo>
                  <a:pt x="134940" y="1347118"/>
                </a:lnTo>
                <a:lnTo>
                  <a:pt x="130365" y="1308237"/>
                </a:lnTo>
                <a:lnTo>
                  <a:pt x="126934" y="1269356"/>
                </a:lnTo>
                <a:lnTo>
                  <a:pt x="128079" y="1232762"/>
                </a:lnTo>
                <a:lnTo>
                  <a:pt x="132653" y="1197312"/>
                </a:lnTo>
                <a:lnTo>
                  <a:pt x="142945" y="1163004"/>
                </a:lnTo>
                <a:lnTo>
                  <a:pt x="157812" y="1134416"/>
                </a:lnTo>
                <a:lnTo>
                  <a:pt x="177251" y="1106970"/>
                </a:lnTo>
                <a:lnTo>
                  <a:pt x="200122" y="1082955"/>
                </a:lnTo>
                <a:lnTo>
                  <a:pt x="226423" y="1058941"/>
                </a:lnTo>
                <a:lnTo>
                  <a:pt x="253870" y="1037212"/>
                </a:lnTo>
                <a:lnTo>
                  <a:pt x="282458" y="1015484"/>
                </a:lnTo>
                <a:lnTo>
                  <a:pt x="311046" y="993757"/>
                </a:lnTo>
                <a:lnTo>
                  <a:pt x="339636" y="972029"/>
                </a:lnTo>
                <a:lnTo>
                  <a:pt x="365937" y="949159"/>
                </a:lnTo>
                <a:lnTo>
                  <a:pt x="388809" y="922857"/>
                </a:lnTo>
                <a:lnTo>
                  <a:pt x="409392" y="897698"/>
                </a:lnTo>
                <a:lnTo>
                  <a:pt x="425402" y="869109"/>
                </a:lnTo>
                <a:lnTo>
                  <a:pt x="439125" y="838233"/>
                </a:lnTo>
                <a:lnTo>
                  <a:pt x="450560" y="805069"/>
                </a:lnTo>
                <a:lnTo>
                  <a:pt x="460852" y="770761"/>
                </a:lnTo>
                <a:lnTo>
                  <a:pt x="470001" y="736455"/>
                </a:lnTo>
                <a:lnTo>
                  <a:pt x="479150" y="701004"/>
                </a:lnTo>
                <a:lnTo>
                  <a:pt x="489442" y="667841"/>
                </a:lnTo>
                <a:lnTo>
                  <a:pt x="500877" y="634677"/>
                </a:lnTo>
                <a:lnTo>
                  <a:pt x="514600" y="603802"/>
                </a:lnTo>
                <a:lnTo>
                  <a:pt x="531753" y="576357"/>
                </a:lnTo>
                <a:lnTo>
                  <a:pt x="552336" y="551198"/>
                </a:lnTo>
                <a:lnTo>
                  <a:pt x="577494" y="530614"/>
                </a:lnTo>
                <a:lnTo>
                  <a:pt x="604941" y="513461"/>
                </a:lnTo>
                <a:lnTo>
                  <a:pt x="635815" y="499737"/>
                </a:lnTo>
                <a:lnTo>
                  <a:pt x="668979" y="488302"/>
                </a:lnTo>
                <a:lnTo>
                  <a:pt x="702142" y="478010"/>
                </a:lnTo>
                <a:lnTo>
                  <a:pt x="737592" y="468861"/>
                </a:lnTo>
                <a:lnTo>
                  <a:pt x="771898" y="459712"/>
                </a:lnTo>
                <a:lnTo>
                  <a:pt x="806205" y="449420"/>
                </a:lnTo>
                <a:lnTo>
                  <a:pt x="839368" y="437985"/>
                </a:lnTo>
                <a:lnTo>
                  <a:pt x="870244" y="424261"/>
                </a:lnTo>
                <a:lnTo>
                  <a:pt x="898833" y="408253"/>
                </a:lnTo>
                <a:lnTo>
                  <a:pt x="923991" y="387669"/>
                </a:lnTo>
                <a:lnTo>
                  <a:pt x="950293" y="364797"/>
                </a:lnTo>
                <a:lnTo>
                  <a:pt x="973165" y="338495"/>
                </a:lnTo>
                <a:lnTo>
                  <a:pt x="994892" y="311049"/>
                </a:lnTo>
                <a:lnTo>
                  <a:pt x="1016619" y="282461"/>
                </a:lnTo>
                <a:lnTo>
                  <a:pt x="1038347" y="253871"/>
                </a:lnTo>
                <a:lnTo>
                  <a:pt x="1060074" y="226426"/>
                </a:lnTo>
                <a:lnTo>
                  <a:pt x="1084089" y="200124"/>
                </a:lnTo>
                <a:lnTo>
                  <a:pt x="1108103" y="177253"/>
                </a:lnTo>
                <a:lnTo>
                  <a:pt x="1135549" y="157812"/>
                </a:lnTo>
                <a:lnTo>
                  <a:pt x="1164137" y="142945"/>
                </a:lnTo>
                <a:lnTo>
                  <a:pt x="1198445" y="132653"/>
                </a:lnTo>
                <a:lnTo>
                  <a:pt x="1233895" y="128079"/>
                </a:lnTo>
                <a:lnTo>
                  <a:pt x="1270487" y="126936"/>
                </a:lnTo>
                <a:lnTo>
                  <a:pt x="1309368" y="130367"/>
                </a:lnTo>
                <a:lnTo>
                  <a:pt x="1348249" y="134941"/>
                </a:lnTo>
                <a:lnTo>
                  <a:pt x="1387131" y="140659"/>
                </a:lnTo>
                <a:lnTo>
                  <a:pt x="1426011" y="145233"/>
                </a:lnTo>
                <a:lnTo>
                  <a:pt x="1464891" y="147520"/>
                </a:lnTo>
                <a:lnTo>
                  <a:pt x="1502630" y="147520"/>
                </a:lnTo>
                <a:lnTo>
                  <a:pt x="1538080" y="142945"/>
                </a:lnTo>
                <a:lnTo>
                  <a:pt x="1573531" y="133797"/>
                </a:lnTo>
                <a:lnTo>
                  <a:pt x="1607837" y="120075"/>
                </a:lnTo>
                <a:lnTo>
                  <a:pt x="1642143" y="101777"/>
                </a:lnTo>
                <a:lnTo>
                  <a:pt x="1676450" y="83480"/>
                </a:lnTo>
                <a:lnTo>
                  <a:pt x="1710756" y="62896"/>
                </a:lnTo>
                <a:lnTo>
                  <a:pt x="1743919" y="43455"/>
                </a:lnTo>
                <a:lnTo>
                  <a:pt x="1779370" y="26302"/>
                </a:lnTo>
                <a:lnTo>
                  <a:pt x="1813676" y="12579"/>
                </a:lnTo>
                <a:lnTo>
                  <a:pt x="1849126" y="3430"/>
                </a:lnTo>
                <a:close/>
              </a:path>
            </a:pathLst>
          </a:custGeom>
        </p:spPr>
      </p:pic>
      <p:graphicFrame>
        <p:nvGraphicFramePr>
          <p:cNvPr id="1039" name="Marcador de Posição de Conteúdo 2">
            <a:extLst>
              <a:ext uri="{FF2B5EF4-FFF2-40B4-BE49-F238E27FC236}">
                <a16:creationId xmlns:a16="http://schemas.microsoft.com/office/drawing/2014/main" id="{41695190-D5C1-47D0-A479-F7F6425E1E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1999153"/>
              </p:ext>
            </p:extLst>
          </p:nvPr>
        </p:nvGraphicFramePr>
        <p:xfrm>
          <a:off x="1193800" y="2871982"/>
          <a:ext cx="4170052" cy="3181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8708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>
                                            <p:graphicEl>
                                              <a:dgm id="{BC7536F1-04B0-45E9-B914-A8041E1DC9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9">
                                            <p:graphicEl>
                                              <a:dgm id="{BC7536F1-04B0-45E9-B914-A8041E1DC9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>
                                            <p:graphicEl>
                                              <a:dgm id="{4384F210-2EE2-4F35-9098-7B2C79B23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9">
                                            <p:graphicEl>
                                              <a:dgm id="{4384F210-2EE2-4F35-9098-7B2C79B235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>
                                            <p:graphicEl>
                                              <a:dgm id="{92F04176-67C3-48C7-A648-B561B8DE64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9">
                                            <p:graphicEl>
                                              <a:dgm id="{92F04176-67C3-48C7-A648-B561B8DE64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>
                                            <p:graphicEl>
                                              <a:dgm id="{36CF2FA7-1A20-45D9-BE6B-68D632A032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39">
                                            <p:graphicEl>
                                              <a:dgm id="{36CF2FA7-1A20-45D9-BE6B-68D632A032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>
                                            <p:graphicEl>
                                              <a:dgm id="{66671300-9127-484F-8D63-AE168F8F24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9">
                                            <p:graphicEl>
                                              <a:dgm id="{66671300-9127-484F-8D63-AE168F8F24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>
                                            <p:graphicEl>
                                              <a:dgm id="{CD0219E9-07AD-4B49-8C62-BBDA9EF8B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9">
                                            <p:graphicEl>
                                              <a:dgm id="{CD0219E9-07AD-4B49-8C62-BBDA9EF8B2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39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 descr="https://28vi5c11qlvo3esjm01s1a4x-wpengine.netdna-ssl.com/wp-content/uploads/notl-campus.jpg">
            <a:extLst>
              <a:ext uri="{FF2B5EF4-FFF2-40B4-BE49-F238E27FC236}">
                <a16:creationId xmlns:a16="http://schemas.microsoft.com/office/drawing/2014/main" id="{99DCDC7B-8790-42ED-AC3F-27BFC831CD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8" r="14350"/>
          <a:stretch/>
        </p:blipFill>
        <p:spPr bwMode="auto">
          <a:xfrm>
            <a:off x="7338646" y="10"/>
            <a:ext cx="4853354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https://sustainability.niagaracollege.ca/wp-content/uploads/2016/12/Biodiversity-Summit-1709-1024x683.jpg">
            <a:extLst>
              <a:ext uri="{FF2B5EF4-FFF2-40B4-BE49-F238E27FC236}">
                <a16:creationId xmlns:a16="http://schemas.microsoft.com/office/drawing/2014/main" id="{C4D35B9E-EAD9-4227-8782-E22362DF48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25" b="2"/>
          <a:stretch/>
        </p:blipFill>
        <p:spPr bwMode="auto">
          <a:xfrm>
            <a:off x="7338646" y="3429000"/>
            <a:ext cx="485335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0" name="Freeform 10">
            <a:extLst>
              <a:ext uri="{FF2B5EF4-FFF2-40B4-BE49-F238E27FC236}">
                <a16:creationId xmlns:a16="http://schemas.microsoft.com/office/drawing/2014/main" id="{B2993EF1-19E1-473A-8A3F-1D7B249519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0ED73C-0EAD-4629-8E18-8877823BC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382385"/>
            <a:ext cx="6015897" cy="149213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Context of the project</a:t>
            </a:r>
          </a:p>
        </p:txBody>
      </p:sp>
      <p:sp>
        <p:nvSpPr>
          <p:cNvPr id="201" name="Rectangle 140">
            <a:extLst>
              <a:ext uri="{FF2B5EF4-FFF2-40B4-BE49-F238E27FC236}">
                <a16:creationId xmlns:a16="http://schemas.microsoft.com/office/drawing/2014/main" id="{F50C5101-CD9E-4E96-A827-ACA768C31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98" name="CaixaDeTexto 5">
            <a:extLst>
              <a:ext uri="{FF2B5EF4-FFF2-40B4-BE49-F238E27FC236}">
                <a16:creationId xmlns:a16="http://schemas.microsoft.com/office/drawing/2014/main" id="{0A9AE329-0649-41A5-A101-0AB8D330CC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9435981"/>
              </p:ext>
            </p:extLst>
          </p:nvPr>
        </p:nvGraphicFramePr>
        <p:xfrm>
          <a:off x="765051" y="2286001"/>
          <a:ext cx="6015897" cy="3593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2593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graphicEl>
                                              <a:dgm id="{2B6052C3-24F2-4E28-8D61-025F4AAB57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8">
                                            <p:graphicEl>
                                              <a:dgm id="{2B6052C3-24F2-4E28-8D61-025F4AAB57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graphicEl>
                                              <a:dgm id="{E417E96D-7A4A-43DD-A21D-F50F93CFF3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8">
                                            <p:graphicEl>
                                              <a:dgm id="{E417E96D-7A4A-43DD-A21D-F50F93CFF3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graphicEl>
                                              <a:dgm id="{7066F28B-5514-4780-A375-F7C60ABF5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8">
                                            <p:graphicEl>
                                              <a:dgm id="{7066F28B-5514-4780-A375-F7C60ABF5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graphicEl>
                                              <a:dgm id="{2BF05B09-5A26-4A6E-B191-7A5110469B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8">
                                            <p:graphicEl>
                                              <a:dgm id="{2BF05B09-5A26-4A6E-B191-7A5110469B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graphicEl>
                                              <a:dgm id="{FC410962-F5F0-4DC1-9860-148047D2F5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8">
                                            <p:graphicEl>
                                              <a:dgm id="{FC410962-F5F0-4DC1-9860-148047D2F5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graphicEl>
                                              <a:dgm id="{D2765EAF-E4A1-44D2-AE2D-87CC100D30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8">
                                            <p:graphicEl>
                                              <a:dgm id="{D2765EAF-E4A1-44D2-AE2D-87CC100D30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8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E98D42-D2FC-4A26-8E37-67CFF3135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pt-PT"/>
              <a:t>Bee Campus Certification</a:t>
            </a:r>
          </a:p>
        </p:txBody>
      </p:sp>
      <p:sp>
        <p:nvSpPr>
          <p:cNvPr id="76" name="Freeform 6">
            <a:extLst>
              <a:ext uri="{FF2B5EF4-FFF2-40B4-BE49-F238E27FC236}">
                <a16:creationId xmlns:a16="http://schemas.microsoft.com/office/drawing/2014/main" id="{CBA85B1C-8413-4C7D-98D0-7956747EAB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3076" name="Picture 4" descr="Image result for bee campus canada">
            <a:extLst>
              <a:ext uri="{FF2B5EF4-FFF2-40B4-BE49-F238E27FC236}">
                <a16:creationId xmlns:a16="http://schemas.microsoft.com/office/drawing/2014/main" id="{10E2C3E4-2A08-4C06-BF71-C2CD64E10F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19"/>
          <a:stretch/>
        </p:blipFill>
        <p:spPr bwMode="auto">
          <a:xfrm>
            <a:off x="7633428" y="2155051"/>
            <a:ext cx="3860171" cy="3855489"/>
          </a:xfrm>
          <a:custGeom>
            <a:avLst/>
            <a:gdLst>
              <a:gd name="connsiteX0" fmla="*/ 1930086 w 3860171"/>
              <a:gd name="connsiteY0" fmla="*/ 0 h 3855489"/>
              <a:gd name="connsiteX1" fmla="*/ 1967540 w 3860171"/>
              <a:gd name="connsiteY1" fmla="*/ 3511 h 3855489"/>
              <a:gd name="connsiteX2" fmla="*/ 2003824 w 3860171"/>
              <a:gd name="connsiteY2" fmla="*/ 12875 h 3855489"/>
              <a:gd name="connsiteX3" fmla="*/ 2038938 w 3860171"/>
              <a:gd name="connsiteY3" fmla="*/ 26920 h 3855489"/>
              <a:gd name="connsiteX4" fmla="*/ 2075222 w 3860171"/>
              <a:gd name="connsiteY4" fmla="*/ 44477 h 3855489"/>
              <a:gd name="connsiteX5" fmla="*/ 2109166 w 3860171"/>
              <a:gd name="connsiteY5" fmla="*/ 64375 h 3855489"/>
              <a:gd name="connsiteX6" fmla="*/ 2144279 w 3860171"/>
              <a:gd name="connsiteY6" fmla="*/ 85443 h 3855489"/>
              <a:gd name="connsiteX7" fmla="*/ 2179393 w 3860171"/>
              <a:gd name="connsiteY7" fmla="*/ 104171 h 3855489"/>
              <a:gd name="connsiteX8" fmla="*/ 2214507 w 3860171"/>
              <a:gd name="connsiteY8" fmla="*/ 122898 h 3855489"/>
              <a:gd name="connsiteX9" fmla="*/ 2248450 w 3860171"/>
              <a:gd name="connsiteY9" fmla="*/ 136943 h 3855489"/>
              <a:gd name="connsiteX10" fmla="*/ 2285905 w 3860171"/>
              <a:gd name="connsiteY10" fmla="*/ 146307 h 3855489"/>
              <a:gd name="connsiteX11" fmla="*/ 2322189 w 3860171"/>
              <a:gd name="connsiteY11" fmla="*/ 150989 h 3855489"/>
              <a:gd name="connsiteX12" fmla="*/ 2360814 w 3860171"/>
              <a:gd name="connsiteY12" fmla="*/ 150989 h 3855489"/>
              <a:gd name="connsiteX13" fmla="*/ 2400610 w 3860171"/>
              <a:gd name="connsiteY13" fmla="*/ 148648 h 3855489"/>
              <a:gd name="connsiteX14" fmla="*/ 2440405 w 3860171"/>
              <a:gd name="connsiteY14" fmla="*/ 143966 h 3855489"/>
              <a:gd name="connsiteX15" fmla="*/ 2480201 w 3860171"/>
              <a:gd name="connsiteY15" fmla="*/ 138114 h 3855489"/>
              <a:gd name="connsiteX16" fmla="*/ 2519996 w 3860171"/>
              <a:gd name="connsiteY16" fmla="*/ 133432 h 3855489"/>
              <a:gd name="connsiteX17" fmla="*/ 2559792 w 3860171"/>
              <a:gd name="connsiteY17" fmla="*/ 129921 h 3855489"/>
              <a:gd name="connsiteX18" fmla="*/ 2597247 w 3860171"/>
              <a:gd name="connsiteY18" fmla="*/ 131091 h 3855489"/>
              <a:gd name="connsiteX19" fmla="*/ 2633531 w 3860171"/>
              <a:gd name="connsiteY19" fmla="*/ 135773 h 3855489"/>
              <a:gd name="connsiteX20" fmla="*/ 2668644 w 3860171"/>
              <a:gd name="connsiteY20" fmla="*/ 146307 h 3855489"/>
              <a:gd name="connsiteX21" fmla="*/ 2697906 w 3860171"/>
              <a:gd name="connsiteY21" fmla="*/ 161523 h 3855489"/>
              <a:gd name="connsiteX22" fmla="*/ 2725997 w 3860171"/>
              <a:gd name="connsiteY22" fmla="*/ 181421 h 3855489"/>
              <a:gd name="connsiteX23" fmla="*/ 2750577 w 3860171"/>
              <a:gd name="connsiteY23" fmla="*/ 204830 h 3855489"/>
              <a:gd name="connsiteX24" fmla="*/ 2775156 w 3860171"/>
              <a:gd name="connsiteY24" fmla="*/ 231750 h 3855489"/>
              <a:gd name="connsiteX25" fmla="*/ 2797395 w 3860171"/>
              <a:gd name="connsiteY25" fmla="*/ 259841 h 3855489"/>
              <a:gd name="connsiteX26" fmla="*/ 2819634 w 3860171"/>
              <a:gd name="connsiteY26" fmla="*/ 289103 h 3855489"/>
              <a:gd name="connsiteX27" fmla="*/ 2841872 w 3860171"/>
              <a:gd name="connsiteY27" fmla="*/ 318364 h 3855489"/>
              <a:gd name="connsiteX28" fmla="*/ 2864111 w 3860171"/>
              <a:gd name="connsiteY28" fmla="*/ 346455 h 3855489"/>
              <a:gd name="connsiteX29" fmla="*/ 2887520 w 3860171"/>
              <a:gd name="connsiteY29" fmla="*/ 373376 h 3855489"/>
              <a:gd name="connsiteX30" fmla="*/ 2914441 w 3860171"/>
              <a:gd name="connsiteY30" fmla="*/ 396785 h 3855489"/>
              <a:gd name="connsiteX31" fmla="*/ 2940191 w 3860171"/>
              <a:gd name="connsiteY31" fmla="*/ 417853 h 3855489"/>
              <a:gd name="connsiteX32" fmla="*/ 2969452 w 3860171"/>
              <a:gd name="connsiteY32" fmla="*/ 434240 h 3855489"/>
              <a:gd name="connsiteX33" fmla="*/ 3001055 w 3860171"/>
              <a:gd name="connsiteY33" fmla="*/ 448285 h 3855489"/>
              <a:gd name="connsiteX34" fmla="*/ 3034998 w 3860171"/>
              <a:gd name="connsiteY34" fmla="*/ 459990 h 3855489"/>
              <a:gd name="connsiteX35" fmla="*/ 3070112 w 3860171"/>
              <a:gd name="connsiteY35" fmla="*/ 470524 h 3855489"/>
              <a:gd name="connsiteX36" fmla="*/ 3105226 w 3860171"/>
              <a:gd name="connsiteY36" fmla="*/ 479888 h 3855489"/>
              <a:gd name="connsiteX37" fmla="*/ 3141510 w 3860171"/>
              <a:gd name="connsiteY37" fmla="*/ 489251 h 3855489"/>
              <a:gd name="connsiteX38" fmla="*/ 3175453 w 3860171"/>
              <a:gd name="connsiteY38" fmla="*/ 499785 h 3855489"/>
              <a:gd name="connsiteX39" fmla="*/ 3209396 w 3860171"/>
              <a:gd name="connsiteY39" fmla="*/ 511490 h 3855489"/>
              <a:gd name="connsiteX40" fmla="*/ 3240999 w 3860171"/>
              <a:gd name="connsiteY40" fmla="*/ 525535 h 3855489"/>
              <a:gd name="connsiteX41" fmla="*/ 3269090 w 3860171"/>
              <a:gd name="connsiteY41" fmla="*/ 543092 h 3855489"/>
              <a:gd name="connsiteX42" fmla="*/ 3294840 w 3860171"/>
              <a:gd name="connsiteY42" fmla="*/ 564161 h 3855489"/>
              <a:gd name="connsiteX43" fmla="*/ 3315908 w 3860171"/>
              <a:gd name="connsiteY43" fmla="*/ 589911 h 3855489"/>
              <a:gd name="connsiteX44" fmla="*/ 3333465 w 3860171"/>
              <a:gd name="connsiteY44" fmla="*/ 618002 h 3855489"/>
              <a:gd name="connsiteX45" fmla="*/ 3347510 w 3860171"/>
              <a:gd name="connsiteY45" fmla="*/ 649604 h 3855489"/>
              <a:gd name="connsiteX46" fmla="*/ 3359215 w 3860171"/>
              <a:gd name="connsiteY46" fmla="*/ 683547 h 3855489"/>
              <a:gd name="connsiteX47" fmla="*/ 3369749 w 3860171"/>
              <a:gd name="connsiteY47" fmla="*/ 717491 h 3855489"/>
              <a:gd name="connsiteX48" fmla="*/ 3379113 w 3860171"/>
              <a:gd name="connsiteY48" fmla="*/ 753775 h 3855489"/>
              <a:gd name="connsiteX49" fmla="*/ 3388476 w 3860171"/>
              <a:gd name="connsiteY49" fmla="*/ 788889 h 3855489"/>
              <a:gd name="connsiteX50" fmla="*/ 3399010 w 3860171"/>
              <a:gd name="connsiteY50" fmla="*/ 824002 h 3855489"/>
              <a:gd name="connsiteX51" fmla="*/ 3410715 w 3860171"/>
              <a:gd name="connsiteY51" fmla="*/ 857946 h 3855489"/>
              <a:gd name="connsiteX52" fmla="*/ 3424760 w 3860171"/>
              <a:gd name="connsiteY52" fmla="*/ 889548 h 3855489"/>
              <a:gd name="connsiteX53" fmla="*/ 3441147 w 3860171"/>
              <a:gd name="connsiteY53" fmla="*/ 918809 h 3855489"/>
              <a:gd name="connsiteX54" fmla="*/ 3462215 w 3860171"/>
              <a:gd name="connsiteY54" fmla="*/ 944560 h 3855489"/>
              <a:gd name="connsiteX55" fmla="*/ 3485624 w 3860171"/>
              <a:gd name="connsiteY55" fmla="*/ 971480 h 3855489"/>
              <a:gd name="connsiteX56" fmla="*/ 3512545 w 3860171"/>
              <a:gd name="connsiteY56" fmla="*/ 994889 h 3855489"/>
              <a:gd name="connsiteX57" fmla="*/ 3540636 w 3860171"/>
              <a:gd name="connsiteY57" fmla="*/ 1017128 h 3855489"/>
              <a:gd name="connsiteX58" fmla="*/ 3571068 w 3860171"/>
              <a:gd name="connsiteY58" fmla="*/ 1039367 h 3855489"/>
              <a:gd name="connsiteX59" fmla="*/ 3600329 w 3860171"/>
              <a:gd name="connsiteY59" fmla="*/ 1061605 h 3855489"/>
              <a:gd name="connsiteX60" fmla="*/ 3628420 w 3860171"/>
              <a:gd name="connsiteY60" fmla="*/ 1083844 h 3855489"/>
              <a:gd name="connsiteX61" fmla="*/ 3655341 w 3860171"/>
              <a:gd name="connsiteY61" fmla="*/ 1108424 h 3855489"/>
              <a:gd name="connsiteX62" fmla="*/ 3678750 w 3860171"/>
              <a:gd name="connsiteY62" fmla="*/ 1133003 h 3855489"/>
              <a:gd name="connsiteX63" fmla="*/ 3698648 w 3860171"/>
              <a:gd name="connsiteY63" fmla="*/ 1161094 h 3855489"/>
              <a:gd name="connsiteX64" fmla="*/ 3713864 w 3860171"/>
              <a:gd name="connsiteY64" fmla="*/ 1190356 h 3855489"/>
              <a:gd name="connsiteX65" fmla="*/ 3724398 w 3860171"/>
              <a:gd name="connsiteY65" fmla="*/ 1225469 h 3855489"/>
              <a:gd name="connsiteX66" fmla="*/ 3729080 w 3860171"/>
              <a:gd name="connsiteY66" fmla="*/ 1261754 h 3855489"/>
              <a:gd name="connsiteX67" fmla="*/ 3730250 w 3860171"/>
              <a:gd name="connsiteY67" fmla="*/ 1299208 h 3855489"/>
              <a:gd name="connsiteX68" fmla="*/ 3726739 w 3860171"/>
              <a:gd name="connsiteY68" fmla="*/ 1339004 h 3855489"/>
              <a:gd name="connsiteX69" fmla="*/ 3722057 w 3860171"/>
              <a:gd name="connsiteY69" fmla="*/ 1378799 h 3855489"/>
              <a:gd name="connsiteX70" fmla="*/ 3716205 w 3860171"/>
              <a:gd name="connsiteY70" fmla="*/ 1418595 h 3855489"/>
              <a:gd name="connsiteX71" fmla="*/ 3711523 w 3860171"/>
              <a:gd name="connsiteY71" fmla="*/ 1458391 h 3855489"/>
              <a:gd name="connsiteX72" fmla="*/ 3709182 w 3860171"/>
              <a:gd name="connsiteY72" fmla="*/ 1498186 h 3855489"/>
              <a:gd name="connsiteX73" fmla="*/ 3709182 w 3860171"/>
              <a:gd name="connsiteY73" fmla="*/ 1536811 h 3855489"/>
              <a:gd name="connsiteX74" fmla="*/ 3713864 w 3860171"/>
              <a:gd name="connsiteY74" fmla="*/ 1573096 h 3855489"/>
              <a:gd name="connsiteX75" fmla="*/ 3723228 w 3860171"/>
              <a:gd name="connsiteY75" fmla="*/ 1609380 h 3855489"/>
              <a:gd name="connsiteX76" fmla="*/ 3737273 w 3860171"/>
              <a:gd name="connsiteY76" fmla="*/ 1643323 h 3855489"/>
              <a:gd name="connsiteX77" fmla="*/ 3756000 w 3860171"/>
              <a:gd name="connsiteY77" fmla="*/ 1678437 h 3855489"/>
              <a:gd name="connsiteX78" fmla="*/ 3774728 w 3860171"/>
              <a:gd name="connsiteY78" fmla="*/ 1713550 h 3855489"/>
              <a:gd name="connsiteX79" fmla="*/ 3795796 w 3860171"/>
              <a:gd name="connsiteY79" fmla="*/ 1748664 h 3855489"/>
              <a:gd name="connsiteX80" fmla="*/ 3815694 w 3860171"/>
              <a:gd name="connsiteY80" fmla="*/ 1782608 h 3855489"/>
              <a:gd name="connsiteX81" fmla="*/ 3833250 w 3860171"/>
              <a:gd name="connsiteY81" fmla="*/ 1818892 h 3855489"/>
              <a:gd name="connsiteX82" fmla="*/ 3847296 w 3860171"/>
              <a:gd name="connsiteY82" fmla="*/ 1854005 h 3855489"/>
              <a:gd name="connsiteX83" fmla="*/ 3856660 w 3860171"/>
              <a:gd name="connsiteY83" fmla="*/ 1890290 h 3855489"/>
              <a:gd name="connsiteX84" fmla="*/ 3860171 w 3860171"/>
              <a:gd name="connsiteY84" fmla="*/ 1927744 h 3855489"/>
              <a:gd name="connsiteX85" fmla="*/ 3856660 w 3860171"/>
              <a:gd name="connsiteY85" fmla="*/ 1965199 h 3855489"/>
              <a:gd name="connsiteX86" fmla="*/ 3847296 w 3860171"/>
              <a:gd name="connsiteY86" fmla="*/ 2001483 h 3855489"/>
              <a:gd name="connsiteX87" fmla="*/ 3833250 w 3860171"/>
              <a:gd name="connsiteY87" fmla="*/ 2036597 h 3855489"/>
              <a:gd name="connsiteX88" fmla="*/ 3815694 w 3860171"/>
              <a:gd name="connsiteY88" fmla="*/ 2072881 h 3855489"/>
              <a:gd name="connsiteX89" fmla="*/ 3795796 w 3860171"/>
              <a:gd name="connsiteY89" fmla="*/ 2106824 h 3855489"/>
              <a:gd name="connsiteX90" fmla="*/ 3774728 w 3860171"/>
              <a:gd name="connsiteY90" fmla="*/ 2141938 h 3855489"/>
              <a:gd name="connsiteX91" fmla="*/ 3756000 w 3860171"/>
              <a:gd name="connsiteY91" fmla="*/ 2177052 h 3855489"/>
              <a:gd name="connsiteX92" fmla="*/ 3737273 w 3860171"/>
              <a:gd name="connsiteY92" fmla="*/ 2212166 h 3855489"/>
              <a:gd name="connsiteX93" fmla="*/ 3723228 w 3860171"/>
              <a:gd name="connsiteY93" fmla="*/ 2246109 h 3855489"/>
              <a:gd name="connsiteX94" fmla="*/ 3713864 w 3860171"/>
              <a:gd name="connsiteY94" fmla="*/ 2282393 h 3855489"/>
              <a:gd name="connsiteX95" fmla="*/ 3709182 w 3860171"/>
              <a:gd name="connsiteY95" fmla="*/ 2318677 h 3855489"/>
              <a:gd name="connsiteX96" fmla="*/ 3709182 w 3860171"/>
              <a:gd name="connsiteY96" fmla="*/ 2357302 h 3855489"/>
              <a:gd name="connsiteX97" fmla="*/ 3711523 w 3860171"/>
              <a:gd name="connsiteY97" fmla="*/ 2397098 h 3855489"/>
              <a:gd name="connsiteX98" fmla="*/ 3716205 w 3860171"/>
              <a:gd name="connsiteY98" fmla="*/ 2436894 h 3855489"/>
              <a:gd name="connsiteX99" fmla="*/ 3722057 w 3860171"/>
              <a:gd name="connsiteY99" fmla="*/ 2476689 h 3855489"/>
              <a:gd name="connsiteX100" fmla="*/ 3726739 w 3860171"/>
              <a:gd name="connsiteY100" fmla="*/ 2516485 h 3855489"/>
              <a:gd name="connsiteX101" fmla="*/ 3730250 w 3860171"/>
              <a:gd name="connsiteY101" fmla="*/ 2556280 h 3855489"/>
              <a:gd name="connsiteX102" fmla="*/ 3729080 w 3860171"/>
              <a:gd name="connsiteY102" fmla="*/ 2593735 h 3855489"/>
              <a:gd name="connsiteX103" fmla="*/ 3724398 w 3860171"/>
              <a:gd name="connsiteY103" fmla="*/ 2630019 h 3855489"/>
              <a:gd name="connsiteX104" fmla="*/ 3713864 w 3860171"/>
              <a:gd name="connsiteY104" fmla="*/ 2665133 h 3855489"/>
              <a:gd name="connsiteX105" fmla="*/ 3698648 w 3860171"/>
              <a:gd name="connsiteY105" fmla="*/ 2694394 h 3855489"/>
              <a:gd name="connsiteX106" fmla="*/ 3678750 w 3860171"/>
              <a:gd name="connsiteY106" fmla="*/ 2722485 h 3855489"/>
              <a:gd name="connsiteX107" fmla="*/ 3655341 w 3860171"/>
              <a:gd name="connsiteY107" fmla="*/ 2747065 h 3855489"/>
              <a:gd name="connsiteX108" fmla="*/ 3628420 w 3860171"/>
              <a:gd name="connsiteY108" fmla="*/ 2771645 h 3855489"/>
              <a:gd name="connsiteX109" fmla="*/ 3600329 w 3860171"/>
              <a:gd name="connsiteY109" fmla="*/ 2793883 h 3855489"/>
              <a:gd name="connsiteX110" fmla="*/ 3571068 w 3860171"/>
              <a:gd name="connsiteY110" fmla="*/ 2816122 h 3855489"/>
              <a:gd name="connsiteX111" fmla="*/ 3540636 w 3860171"/>
              <a:gd name="connsiteY111" fmla="*/ 2838361 h 3855489"/>
              <a:gd name="connsiteX112" fmla="*/ 3512545 w 3860171"/>
              <a:gd name="connsiteY112" fmla="*/ 2860599 h 3855489"/>
              <a:gd name="connsiteX113" fmla="*/ 3485624 w 3860171"/>
              <a:gd name="connsiteY113" fmla="*/ 2884009 h 3855489"/>
              <a:gd name="connsiteX114" fmla="*/ 3462215 w 3860171"/>
              <a:gd name="connsiteY114" fmla="*/ 2910929 h 3855489"/>
              <a:gd name="connsiteX115" fmla="*/ 3441147 w 3860171"/>
              <a:gd name="connsiteY115" fmla="*/ 2936679 h 3855489"/>
              <a:gd name="connsiteX116" fmla="*/ 3424760 w 3860171"/>
              <a:gd name="connsiteY116" fmla="*/ 2965941 h 3855489"/>
              <a:gd name="connsiteX117" fmla="*/ 3410715 w 3860171"/>
              <a:gd name="connsiteY117" fmla="*/ 2997543 h 3855489"/>
              <a:gd name="connsiteX118" fmla="*/ 3399010 w 3860171"/>
              <a:gd name="connsiteY118" fmla="*/ 3031486 h 3855489"/>
              <a:gd name="connsiteX119" fmla="*/ 3388476 w 3860171"/>
              <a:gd name="connsiteY119" fmla="*/ 3066600 h 3855489"/>
              <a:gd name="connsiteX120" fmla="*/ 3379113 w 3860171"/>
              <a:gd name="connsiteY120" fmla="*/ 3101714 h 3855489"/>
              <a:gd name="connsiteX121" fmla="*/ 3369749 w 3860171"/>
              <a:gd name="connsiteY121" fmla="*/ 3137998 h 3855489"/>
              <a:gd name="connsiteX122" fmla="*/ 3359215 w 3860171"/>
              <a:gd name="connsiteY122" fmla="*/ 3171941 h 3855489"/>
              <a:gd name="connsiteX123" fmla="*/ 3347510 w 3860171"/>
              <a:gd name="connsiteY123" fmla="*/ 3205885 h 3855489"/>
              <a:gd name="connsiteX124" fmla="*/ 3333465 w 3860171"/>
              <a:gd name="connsiteY124" fmla="*/ 3237487 h 3855489"/>
              <a:gd name="connsiteX125" fmla="*/ 3315908 w 3860171"/>
              <a:gd name="connsiteY125" fmla="*/ 3265578 h 3855489"/>
              <a:gd name="connsiteX126" fmla="*/ 3294840 w 3860171"/>
              <a:gd name="connsiteY126" fmla="*/ 3291328 h 3855489"/>
              <a:gd name="connsiteX127" fmla="*/ 3269090 w 3860171"/>
              <a:gd name="connsiteY127" fmla="*/ 3312396 h 3855489"/>
              <a:gd name="connsiteX128" fmla="*/ 3240999 w 3860171"/>
              <a:gd name="connsiteY128" fmla="*/ 3329953 h 3855489"/>
              <a:gd name="connsiteX129" fmla="*/ 3209396 w 3860171"/>
              <a:gd name="connsiteY129" fmla="*/ 3343999 h 3855489"/>
              <a:gd name="connsiteX130" fmla="*/ 3175453 w 3860171"/>
              <a:gd name="connsiteY130" fmla="*/ 3355703 h 3855489"/>
              <a:gd name="connsiteX131" fmla="*/ 3141510 w 3860171"/>
              <a:gd name="connsiteY131" fmla="*/ 3366237 h 3855489"/>
              <a:gd name="connsiteX132" fmla="*/ 3105226 w 3860171"/>
              <a:gd name="connsiteY132" fmla="*/ 3375601 h 3855489"/>
              <a:gd name="connsiteX133" fmla="*/ 3070112 w 3860171"/>
              <a:gd name="connsiteY133" fmla="*/ 3384965 h 3855489"/>
              <a:gd name="connsiteX134" fmla="*/ 3034998 w 3860171"/>
              <a:gd name="connsiteY134" fmla="*/ 3395499 h 3855489"/>
              <a:gd name="connsiteX135" fmla="*/ 3001055 w 3860171"/>
              <a:gd name="connsiteY135" fmla="*/ 3407203 h 3855489"/>
              <a:gd name="connsiteX136" fmla="*/ 2969452 w 3860171"/>
              <a:gd name="connsiteY136" fmla="*/ 3421249 h 3855489"/>
              <a:gd name="connsiteX137" fmla="*/ 2940191 w 3860171"/>
              <a:gd name="connsiteY137" fmla="*/ 3437635 h 3855489"/>
              <a:gd name="connsiteX138" fmla="*/ 2914441 w 3860171"/>
              <a:gd name="connsiteY138" fmla="*/ 3458704 h 3855489"/>
              <a:gd name="connsiteX139" fmla="*/ 2887520 w 3860171"/>
              <a:gd name="connsiteY139" fmla="*/ 3482113 h 3855489"/>
              <a:gd name="connsiteX140" fmla="*/ 2864111 w 3860171"/>
              <a:gd name="connsiteY140" fmla="*/ 3509033 h 3855489"/>
              <a:gd name="connsiteX141" fmla="*/ 2841872 w 3860171"/>
              <a:gd name="connsiteY141" fmla="*/ 3537124 h 3855489"/>
              <a:gd name="connsiteX142" fmla="*/ 2819634 w 3860171"/>
              <a:gd name="connsiteY142" fmla="*/ 3566386 h 3855489"/>
              <a:gd name="connsiteX143" fmla="*/ 2797395 w 3860171"/>
              <a:gd name="connsiteY143" fmla="*/ 3595647 h 3855489"/>
              <a:gd name="connsiteX144" fmla="*/ 2775156 w 3860171"/>
              <a:gd name="connsiteY144" fmla="*/ 3623738 h 3855489"/>
              <a:gd name="connsiteX145" fmla="*/ 2750577 w 3860171"/>
              <a:gd name="connsiteY145" fmla="*/ 3650659 h 3855489"/>
              <a:gd name="connsiteX146" fmla="*/ 2725997 w 3860171"/>
              <a:gd name="connsiteY146" fmla="*/ 3674068 h 3855489"/>
              <a:gd name="connsiteX147" fmla="*/ 2697906 w 3860171"/>
              <a:gd name="connsiteY147" fmla="*/ 3693966 h 3855489"/>
              <a:gd name="connsiteX148" fmla="*/ 2668644 w 3860171"/>
              <a:gd name="connsiteY148" fmla="*/ 3709182 h 3855489"/>
              <a:gd name="connsiteX149" fmla="*/ 2633531 w 3860171"/>
              <a:gd name="connsiteY149" fmla="*/ 3719716 h 3855489"/>
              <a:gd name="connsiteX150" fmla="*/ 2597247 w 3860171"/>
              <a:gd name="connsiteY150" fmla="*/ 3724398 h 3855489"/>
              <a:gd name="connsiteX151" fmla="*/ 2559792 w 3860171"/>
              <a:gd name="connsiteY151" fmla="*/ 3725568 h 3855489"/>
              <a:gd name="connsiteX152" fmla="*/ 2519996 w 3860171"/>
              <a:gd name="connsiteY152" fmla="*/ 3722057 h 3855489"/>
              <a:gd name="connsiteX153" fmla="*/ 2480201 w 3860171"/>
              <a:gd name="connsiteY153" fmla="*/ 3717375 h 3855489"/>
              <a:gd name="connsiteX154" fmla="*/ 2440405 w 3860171"/>
              <a:gd name="connsiteY154" fmla="*/ 3711523 h 3855489"/>
              <a:gd name="connsiteX155" fmla="*/ 2400610 w 3860171"/>
              <a:gd name="connsiteY155" fmla="*/ 3706841 h 3855489"/>
              <a:gd name="connsiteX156" fmla="*/ 2360814 w 3860171"/>
              <a:gd name="connsiteY156" fmla="*/ 3704500 h 3855489"/>
              <a:gd name="connsiteX157" fmla="*/ 2322189 w 3860171"/>
              <a:gd name="connsiteY157" fmla="*/ 3704500 h 3855489"/>
              <a:gd name="connsiteX158" fmla="*/ 2285905 w 3860171"/>
              <a:gd name="connsiteY158" fmla="*/ 3709182 h 3855489"/>
              <a:gd name="connsiteX159" fmla="*/ 2248450 w 3860171"/>
              <a:gd name="connsiteY159" fmla="*/ 3718545 h 3855489"/>
              <a:gd name="connsiteX160" fmla="*/ 2214507 w 3860171"/>
              <a:gd name="connsiteY160" fmla="*/ 3732591 h 3855489"/>
              <a:gd name="connsiteX161" fmla="*/ 2179393 w 3860171"/>
              <a:gd name="connsiteY161" fmla="*/ 3751318 h 3855489"/>
              <a:gd name="connsiteX162" fmla="*/ 2144279 w 3860171"/>
              <a:gd name="connsiteY162" fmla="*/ 3770045 h 3855489"/>
              <a:gd name="connsiteX163" fmla="*/ 2109166 w 3860171"/>
              <a:gd name="connsiteY163" fmla="*/ 3791114 h 3855489"/>
              <a:gd name="connsiteX164" fmla="*/ 2075222 w 3860171"/>
              <a:gd name="connsiteY164" fmla="*/ 3811011 h 3855489"/>
              <a:gd name="connsiteX165" fmla="*/ 2038938 w 3860171"/>
              <a:gd name="connsiteY165" fmla="*/ 3828568 h 3855489"/>
              <a:gd name="connsiteX166" fmla="*/ 2003824 w 3860171"/>
              <a:gd name="connsiteY166" fmla="*/ 3842614 h 3855489"/>
              <a:gd name="connsiteX167" fmla="*/ 1967540 w 3860171"/>
              <a:gd name="connsiteY167" fmla="*/ 3851978 h 3855489"/>
              <a:gd name="connsiteX168" fmla="*/ 1930086 w 3860171"/>
              <a:gd name="connsiteY168" fmla="*/ 3855489 h 3855489"/>
              <a:gd name="connsiteX169" fmla="*/ 1892631 w 3860171"/>
              <a:gd name="connsiteY169" fmla="*/ 3851978 h 3855489"/>
              <a:gd name="connsiteX170" fmla="*/ 1856347 w 3860171"/>
              <a:gd name="connsiteY170" fmla="*/ 3842614 h 3855489"/>
              <a:gd name="connsiteX171" fmla="*/ 1821233 w 3860171"/>
              <a:gd name="connsiteY171" fmla="*/ 3828568 h 3855489"/>
              <a:gd name="connsiteX172" fmla="*/ 1784949 w 3860171"/>
              <a:gd name="connsiteY172" fmla="*/ 3811011 h 3855489"/>
              <a:gd name="connsiteX173" fmla="*/ 1751005 w 3860171"/>
              <a:gd name="connsiteY173" fmla="*/ 3791114 h 3855489"/>
              <a:gd name="connsiteX174" fmla="*/ 1715892 w 3860171"/>
              <a:gd name="connsiteY174" fmla="*/ 3770045 h 3855489"/>
              <a:gd name="connsiteX175" fmla="*/ 1680778 w 3860171"/>
              <a:gd name="connsiteY175" fmla="*/ 3751318 h 3855489"/>
              <a:gd name="connsiteX176" fmla="*/ 1645664 w 3860171"/>
              <a:gd name="connsiteY176" fmla="*/ 3732591 h 3855489"/>
              <a:gd name="connsiteX177" fmla="*/ 1610550 w 3860171"/>
              <a:gd name="connsiteY177" fmla="*/ 3718545 h 3855489"/>
              <a:gd name="connsiteX178" fmla="*/ 1574266 w 3860171"/>
              <a:gd name="connsiteY178" fmla="*/ 3709182 h 3855489"/>
              <a:gd name="connsiteX179" fmla="*/ 1537982 w 3860171"/>
              <a:gd name="connsiteY179" fmla="*/ 3704500 h 3855489"/>
              <a:gd name="connsiteX180" fmla="*/ 1499357 w 3860171"/>
              <a:gd name="connsiteY180" fmla="*/ 3704500 h 3855489"/>
              <a:gd name="connsiteX181" fmla="*/ 1459561 w 3860171"/>
              <a:gd name="connsiteY181" fmla="*/ 3706841 h 3855489"/>
              <a:gd name="connsiteX182" fmla="*/ 1419766 w 3860171"/>
              <a:gd name="connsiteY182" fmla="*/ 3711523 h 3855489"/>
              <a:gd name="connsiteX183" fmla="*/ 1379970 w 3860171"/>
              <a:gd name="connsiteY183" fmla="*/ 3717375 h 3855489"/>
              <a:gd name="connsiteX184" fmla="*/ 1340175 w 3860171"/>
              <a:gd name="connsiteY184" fmla="*/ 3722057 h 3855489"/>
              <a:gd name="connsiteX185" fmla="*/ 1300379 w 3860171"/>
              <a:gd name="connsiteY185" fmla="*/ 3725568 h 3855489"/>
              <a:gd name="connsiteX186" fmla="*/ 1262924 w 3860171"/>
              <a:gd name="connsiteY186" fmla="*/ 3724398 h 3855489"/>
              <a:gd name="connsiteX187" fmla="*/ 1226640 w 3860171"/>
              <a:gd name="connsiteY187" fmla="*/ 3719716 h 3855489"/>
              <a:gd name="connsiteX188" fmla="*/ 1191526 w 3860171"/>
              <a:gd name="connsiteY188" fmla="*/ 3709182 h 3855489"/>
              <a:gd name="connsiteX189" fmla="*/ 1162265 w 3860171"/>
              <a:gd name="connsiteY189" fmla="*/ 3693966 h 3855489"/>
              <a:gd name="connsiteX190" fmla="*/ 1134174 w 3860171"/>
              <a:gd name="connsiteY190" fmla="*/ 3674068 h 3855489"/>
              <a:gd name="connsiteX191" fmla="*/ 1109594 w 3860171"/>
              <a:gd name="connsiteY191" fmla="*/ 3650659 h 3855489"/>
              <a:gd name="connsiteX192" fmla="*/ 1085015 w 3860171"/>
              <a:gd name="connsiteY192" fmla="*/ 3623738 h 3855489"/>
              <a:gd name="connsiteX193" fmla="*/ 1062776 w 3860171"/>
              <a:gd name="connsiteY193" fmla="*/ 3595647 h 3855489"/>
              <a:gd name="connsiteX194" fmla="*/ 1040537 w 3860171"/>
              <a:gd name="connsiteY194" fmla="*/ 3566386 h 3855489"/>
              <a:gd name="connsiteX195" fmla="*/ 1018299 w 3860171"/>
              <a:gd name="connsiteY195" fmla="*/ 3537124 h 3855489"/>
              <a:gd name="connsiteX196" fmla="*/ 996060 w 3860171"/>
              <a:gd name="connsiteY196" fmla="*/ 3509033 h 3855489"/>
              <a:gd name="connsiteX197" fmla="*/ 972651 w 3860171"/>
              <a:gd name="connsiteY197" fmla="*/ 3482113 h 3855489"/>
              <a:gd name="connsiteX198" fmla="*/ 945730 w 3860171"/>
              <a:gd name="connsiteY198" fmla="*/ 3458704 h 3855489"/>
              <a:gd name="connsiteX199" fmla="*/ 919980 w 3860171"/>
              <a:gd name="connsiteY199" fmla="*/ 3437635 h 3855489"/>
              <a:gd name="connsiteX200" fmla="*/ 890719 w 3860171"/>
              <a:gd name="connsiteY200" fmla="*/ 3421249 h 3855489"/>
              <a:gd name="connsiteX201" fmla="*/ 859116 w 3860171"/>
              <a:gd name="connsiteY201" fmla="*/ 3407203 h 3855489"/>
              <a:gd name="connsiteX202" fmla="*/ 825173 w 3860171"/>
              <a:gd name="connsiteY202" fmla="*/ 3395499 h 3855489"/>
              <a:gd name="connsiteX203" fmla="*/ 790059 w 3860171"/>
              <a:gd name="connsiteY203" fmla="*/ 3384965 h 3855489"/>
              <a:gd name="connsiteX204" fmla="*/ 754946 w 3860171"/>
              <a:gd name="connsiteY204" fmla="*/ 3375601 h 3855489"/>
              <a:gd name="connsiteX205" fmla="*/ 718662 w 3860171"/>
              <a:gd name="connsiteY205" fmla="*/ 3366237 h 3855489"/>
              <a:gd name="connsiteX206" fmla="*/ 684718 w 3860171"/>
              <a:gd name="connsiteY206" fmla="*/ 3355703 h 3855489"/>
              <a:gd name="connsiteX207" fmla="*/ 650775 w 3860171"/>
              <a:gd name="connsiteY207" fmla="*/ 3343999 h 3855489"/>
              <a:gd name="connsiteX208" fmla="*/ 619173 w 3860171"/>
              <a:gd name="connsiteY208" fmla="*/ 3329953 h 3855489"/>
              <a:gd name="connsiteX209" fmla="*/ 591082 w 3860171"/>
              <a:gd name="connsiteY209" fmla="*/ 3312396 h 3855489"/>
              <a:gd name="connsiteX210" fmla="*/ 565332 w 3860171"/>
              <a:gd name="connsiteY210" fmla="*/ 3291328 h 3855489"/>
              <a:gd name="connsiteX211" fmla="*/ 544263 w 3860171"/>
              <a:gd name="connsiteY211" fmla="*/ 3265578 h 3855489"/>
              <a:gd name="connsiteX212" fmla="*/ 526706 w 3860171"/>
              <a:gd name="connsiteY212" fmla="*/ 3237487 h 3855489"/>
              <a:gd name="connsiteX213" fmla="*/ 512661 w 3860171"/>
              <a:gd name="connsiteY213" fmla="*/ 3205885 h 3855489"/>
              <a:gd name="connsiteX214" fmla="*/ 500956 w 3860171"/>
              <a:gd name="connsiteY214" fmla="*/ 3171941 h 3855489"/>
              <a:gd name="connsiteX215" fmla="*/ 490422 w 3860171"/>
              <a:gd name="connsiteY215" fmla="*/ 3137998 h 3855489"/>
              <a:gd name="connsiteX216" fmla="*/ 481059 w 3860171"/>
              <a:gd name="connsiteY216" fmla="*/ 3101714 h 3855489"/>
              <a:gd name="connsiteX217" fmla="*/ 471695 w 3860171"/>
              <a:gd name="connsiteY217" fmla="*/ 3066600 h 3855489"/>
              <a:gd name="connsiteX218" fmla="*/ 461161 w 3860171"/>
              <a:gd name="connsiteY218" fmla="*/ 3031486 h 3855489"/>
              <a:gd name="connsiteX219" fmla="*/ 449456 w 3860171"/>
              <a:gd name="connsiteY219" fmla="*/ 2997543 h 3855489"/>
              <a:gd name="connsiteX220" fmla="*/ 435411 w 3860171"/>
              <a:gd name="connsiteY220" fmla="*/ 2965941 h 3855489"/>
              <a:gd name="connsiteX221" fmla="*/ 419024 w 3860171"/>
              <a:gd name="connsiteY221" fmla="*/ 2936679 h 3855489"/>
              <a:gd name="connsiteX222" fmla="*/ 397956 w 3860171"/>
              <a:gd name="connsiteY222" fmla="*/ 2910929 h 3855489"/>
              <a:gd name="connsiteX223" fmla="*/ 374547 w 3860171"/>
              <a:gd name="connsiteY223" fmla="*/ 2884009 h 3855489"/>
              <a:gd name="connsiteX224" fmla="*/ 347626 w 3860171"/>
              <a:gd name="connsiteY224" fmla="*/ 2860599 h 3855489"/>
              <a:gd name="connsiteX225" fmla="*/ 318365 w 3860171"/>
              <a:gd name="connsiteY225" fmla="*/ 2838361 h 3855489"/>
              <a:gd name="connsiteX226" fmla="*/ 289103 w 3860171"/>
              <a:gd name="connsiteY226" fmla="*/ 2816122 h 3855489"/>
              <a:gd name="connsiteX227" fmla="*/ 259842 w 3860171"/>
              <a:gd name="connsiteY227" fmla="*/ 2793883 h 3855489"/>
              <a:gd name="connsiteX228" fmla="*/ 231751 w 3860171"/>
              <a:gd name="connsiteY228" fmla="*/ 2771645 h 3855489"/>
              <a:gd name="connsiteX229" fmla="*/ 204830 w 3860171"/>
              <a:gd name="connsiteY229" fmla="*/ 2747065 h 3855489"/>
              <a:gd name="connsiteX230" fmla="*/ 181421 w 3860171"/>
              <a:gd name="connsiteY230" fmla="*/ 2722485 h 3855489"/>
              <a:gd name="connsiteX231" fmla="*/ 161523 w 3860171"/>
              <a:gd name="connsiteY231" fmla="*/ 2694394 h 3855489"/>
              <a:gd name="connsiteX232" fmla="*/ 146308 w 3860171"/>
              <a:gd name="connsiteY232" fmla="*/ 2665133 h 3855489"/>
              <a:gd name="connsiteX233" fmla="*/ 135773 w 3860171"/>
              <a:gd name="connsiteY233" fmla="*/ 2630019 h 3855489"/>
              <a:gd name="connsiteX234" fmla="*/ 131092 w 3860171"/>
              <a:gd name="connsiteY234" fmla="*/ 2593735 h 3855489"/>
              <a:gd name="connsiteX235" fmla="*/ 129921 w 3860171"/>
              <a:gd name="connsiteY235" fmla="*/ 2556280 h 3855489"/>
              <a:gd name="connsiteX236" fmla="*/ 133432 w 3860171"/>
              <a:gd name="connsiteY236" fmla="*/ 2516485 h 3855489"/>
              <a:gd name="connsiteX237" fmla="*/ 138114 w 3860171"/>
              <a:gd name="connsiteY237" fmla="*/ 2476689 h 3855489"/>
              <a:gd name="connsiteX238" fmla="*/ 143967 w 3860171"/>
              <a:gd name="connsiteY238" fmla="*/ 2436894 h 3855489"/>
              <a:gd name="connsiteX239" fmla="*/ 148648 w 3860171"/>
              <a:gd name="connsiteY239" fmla="*/ 2397098 h 3855489"/>
              <a:gd name="connsiteX240" fmla="*/ 150989 w 3860171"/>
              <a:gd name="connsiteY240" fmla="*/ 2357302 h 3855489"/>
              <a:gd name="connsiteX241" fmla="*/ 150989 w 3860171"/>
              <a:gd name="connsiteY241" fmla="*/ 2318677 h 3855489"/>
              <a:gd name="connsiteX242" fmla="*/ 146308 w 3860171"/>
              <a:gd name="connsiteY242" fmla="*/ 2282393 h 3855489"/>
              <a:gd name="connsiteX243" fmla="*/ 136944 w 3860171"/>
              <a:gd name="connsiteY243" fmla="*/ 2246109 h 3855489"/>
              <a:gd name="connsiteX244" fmla="*/ 122898 w 3860171"/>
              <a:gd name="connsiteY244" fmla="*/ 2212166 h 3855489"/>
              <a:gd name="connsiteX245" fmla="*/ 105341 w 3860171"/>
              <a:gd name="connsiteY245" fmla="*/ 2177052 h 3855489"/>
              <a:gd name="connsiteX246" fmla="*/ 85444 w 3860171"/>
              <a:gd name="connsiteY246" fmla="*/ 2141938 h 3855489"/>
              <a:gd name="connsiteX247" fmla="*/ 64375 w 3860171"/>
              <a:gd name="connsiteY247" fmla="*/ 2106824 h 3855489"/>
              <a:gd name="connsiteX248" fmla="*/ 44478 w 3860171"/>
              <a:gd name="connsiteY248" fmla="*/ 2072881 h 3855489"/>
              <a:gd name="connsiteX249" fmla="*/ 26921 w 3860171"/>
              <a:gd name="connsiteY249" fmla="*/ 2036597 h 3855489"/>
              <a:gd name="connsiteX250" fmla="*/ 12875 w 3860171"/>
              <a:gd name="connsiteY250" fmla="*/ 2001483 h 3855489"/>
              <a:gd name="connsiteX251" fmla="*/ 3512 w 3860171"/>
              <a:gd name="connsiteY251" fmla="*/ 1965199 h 3855489"/>
              <a:gd name="connsiteX252" fmla="*/ 0 w 3860171"/>
              <a:gd name="connsiteY252" fmla="*/ 1927744 h 3855489"/>
              <a:gd name="connsiteX253" fmla="*/ 3512 w 3860171"/>
              <a:gd name="connsiteY253" fmla="*/ 1890290 h 3855489"/>
              <a:gd name="connsiteX254" fmla="*/ 12875 w 3860171"/>
              <a:gd name="connsiteY254" fmla="*/ 1854005 h 3855489"/>
              <a:gd name="connsiteX255" fmla="*/ 26921 w 3860171"/>
              <a:gd name="connsiteY255" fmla="*/ 1818892 h 3855489"/>
              <a:gd name="connsiteX256" fmla="*/ 44478 w 3860171"/>
              <a:gd name="connsiteY256" fmla="*/ 1782608 h 3855489"/>
              <a:gd name="connsiteX257" fmla="*/ 64375 w 3860171"/>
              <a:gd name="connsiteY257" fmla="*/ 1748664 h 3855489"/>
              <a:gd name="connsiteX258" fmla="*/ 85444 w 3860171"/>
              <a:gd name="connsiteY258" fmla="*/ 1713550 h 3855489"/>
              <a:gd name="connsiteX259" fmla="*/ 105341 w 3860171"/>
              <a:gd name="connsiteY259" fmla="*/ 1678437 h 3855489"/>
              <a:gd name="connsiteX260" fmla="*/ 122898 w 3860171"/>
              <a:gd name="connsiteY260" fmla="*/ 1643323 h 3855489"/>
              <a:gd name="connsiteX261" fmla="*/ 136944 w 3860171"/>
              <a:gd name="connsiteY261" fmla="*/ 1609380 h 3855489"/>
              <a:gd name="connsiteX262" fmla="*/ 146308 w 3860171"/>
              <a:gd name="connsiteY262" fmla="*/ 1573096 h 3855489"/>
              <a:gd name="connsiteX263" fmla="*/ 150989 w 3860171"/>
              <a:gd name="connsiteY263" fmla="*/ 1536811 h 3855489"/>
              <a:gd name="connsiteX264" fmla="*/ 150989 w 3860171"/>
              <a:gd name="connsiteY264" fmla="*/ 1498186 h 3855489"/>
              <a:gd name="connsiteX265" fmla="*/ 148648 w 3860171"/>
              <a:gd name="connsiteY265" fmla="*/ 1458391 h 3855489"/>
              <a:gd name="connsiteX266" fmla="*/ 143967 w 3860171"/>
              <a:gd name="connsiteY266" fmla="*/ 1418595 h 3855489"/>
              <a:gd name="connsiteX267" fmla="*/ 138114 w 3860171"/>
              <a:gd name="connsiteY267" fmla="*/ 1378799 h 3855489"/>
              <a:gd name="connsiteX268" fmla="*/ 133432 w 3860171"/>
              <a:gd name="connsiteY268" fmla="*/ 1339004 h 3855489"/>
              <a:gd name="connsiteX269" fmla="*/ 129921 w 3860171"/>
              <a:gd name="connsiteY269" fmla="*/ 1299208 h 3855489"/>
              <a:gd name="connsiteX270" fmla="*/ 131092 w 3860171"/>
              <a:gd name="connsiteY270" fmla="*/ 1261754 h 3855489"/>
              <a:gd name="connsiteX271" fmla="*/ 135773 w 3860171"/>
              <a:gd name="connsiteY271" fmla="*/ 1225469 h 3855489"/>
              <a:gd name="connsiteX272" fmla="*/ 146308 w 3860171"/>
              <a:gd name="connsiteY272" fmla="*/ 1190356 h 3855489"/>
              <a:gd name="connsiteX273" fmla="*/ 161523 w 3860171"/>
              <a:gd name="connsiteY273" fmla="*/ 1161094 h 3855489"/>
              <a:gd name="connsiteX274" fmla="*/ 181421 w 3860171"/>
              <a:gd name="connsiteY274" fmla="*/ 1133003 h 3855489"/>
              <a:gd name="connsiteX275" fmla="*/ 204830 w 3860171"/>
              <a:gd name="connsiteY275" fmla="*/ 1108424 h 3855489"/>
              <a:gd name="connsiteX276" fmla="*/ 231751 w 3860171"/>
              <a:gd name="connsiteY276" fmla="*/ 1083844 h 3855489"/>
              <a:gd name="connsiteX277" fmla="*/ 259842 w 3860171"/>
              <a:gd name="connsiteY277" fmla="*/ 1061605 h 3855489"/>
              <a:gd name="connsiteX278" fmla="*/ 289103 w 3860171"/>
              <a:gd name="connsiteY278" fmla="*/ 1039367 h 3855489"/>
              <a:gd name="connsiteX279" fmla="*/ 318365 w 3860171"/>
              <a:gd name="connsiteY279" fmla="*/ 1017128 h 3855489"/>
              <a:gd name="connsiteX280" fmla="*/ 347626 w 3860171"/>
              <a:gd name="connsiteY280" fmla="*/ 994889 h 3855489"/>
              <a:gd name="connsiteX281" fmla="*/ 374547 w 3860171"/>
              <a:gd name="connsiteY281" fmla="*/ 971480 h 3855489"/>
              <a:gd name="connsiteX282" fmla="*/ 397956 w 3860171"/>
              <a:gd name="connsiteY282" fmla="*/ 944560 h 3855489"/>
              <a:gd name="connsiteX283" fmla="*/ 419024 w 3860171"/>
              <a:gd name="connsiteY283" fmla="*/ 918809 h 3855489"/>
              <a:gd name="connsiteX284" fmla="*/ 435411 w 3860171"/>
              <a:gd name="connsiteY284" fmla="*/ 889548 h 3855489"/>
              <a:gd name="connsiteX285" fmla="*/ 449456 w 3860171"/>
              <a:gd name="connsiteY285" fmla="*/ 857946 h 3855489"/>
              <a:gd name="connsiteX286" fmla="*/ 461161 w 3860171"/>
              <a:gd name="connsiteY286" fmla="*/ 824002 h 3855489"/>
              <a:gd name="connsiteX287" fmla="*/ 471695 w 3860171"/>
              <a:gd name="connsiteY287" fmla="*/ 788889 h 3855489"/>
              <a:gd name="connsiteX288" fmla="*/ 481059 w 3860171"/>
              <a:gd name="connsiteY288" fmla="*/ 753775 h 3855489"/>
              <a:gd name="connsiteX289" fmla="*/ 490422 w 3860171"/>
              <a:gd name="connsiteY289" fmla="*/ 717491 h 3855489"/>
              <a:gd name="connsiteX290" fmla="*/ 500956 w 3860171"/>
              <a:gd name="connsiteY290" fmla="*/ 683547 h 3855489"/>
              <a:gd name="connsiteX291" fmla="*/ 512661 w 3860171"/>
              <a:gd name="connsiteY291" fmla="*/ 649604 h 3855489"/>
              <a:gd name="connsiteX292" fmla="*/ 526706 w 3860171"/>
              <a:gd name="connsiteY292" fmla="*/ 618002 h 3855489"/>
              <a:gd name="connsiteX293" fmla="*/ 544263 w 3860171"/>
              <a:gd name="connsiteY293" fmla="*/ 589911 h 3855489"/>
              <a:gd name="connsiteX294" fmla="*/ 565332 w 3860171"/>
              <a:gd name="connsiteY294" fmla="*/ 564161 h 3855489"/>
              <a:gd name="connsiteX295" fmla="*/ 591082 w 3860171"/>
              <a:gd name="connsiteY295" fmla="*/ 543092 h 3855489"/>
              <a:gd name="connsiteX296" fmla="*/ 619173 w 3860171"/>
              <a:gd name="connsiteY296" fmla="*/ 525535 h 3855489"/>
              <a:gd name="connsiteX297" fmla="*/ 650775 w 3860171"/>
              <a:gd name="connsiteY297" fmla="*/ 511490 h 3855489"/>
              <a:gd name="connsiteX298" fmla="*/ 684718 w 3860171"/>
              <a:gd name="connsiteY298" fmla="*/ 499785 h 3855489"/>
              <a:gd name="connsiteX299" fmla="*/ 718662 w 3860171"/>
              <a:gd name="connsiteY299" fmla="*/ 489251 h 3855489"/>
              <a:gd name="connsiteX300" fmla="*/ 754946 w 3860171"/>
              <a:gd name="connsiteY300" fmla="*/ 479888 h 3855489"/>
              <a:gd name="connsiteX301" fmla="*/ 790059 w 3860171"/>
              <a:gd name="connsiteY301" fmla="*/ 470524 h 3855489"/>
              <a:gd name="connsiteX302" fmla="*/ 825173 w 3860171"/>
              <a:gd name="connsiteY302" fmla="*/ 459990 h 3855489"/>
              <a:gd name="connsiteX303" fmla="*/ 859116 w 3860171"/>
              <a:gd name="connsiteY303" fmla="*/ 448285 h 3855489"/>
              <a:gd name="connsiteX304" fmla="*/ 890719 w 3860171"/>
              <a:gd name="connsiteY304" fmla="*/ 434240 h 3855489"/>
              <a:gd name="connsiteX305" fmla="*/ 919980 w 3860171"/>
              <a:gd name="connsiteY305" fmla="*/ 417853 h 3855489"/>
              <a:gd name="connsiteX306" fmla="*/ 945730 w 3860171"/>
              <a:gd name="connsiteY306" fmla="*/ 396785 h 3855489"/>
              <a:gd name="connsiteX307" fmla="*/ 972651 w 3860171"/>
              <a:gd name="connsiteY307" fmla="*/ 373376 h 3855489"/>
              <a:gd name="connsiteX308" fmla="*/ 996060 w 3860171"/>
              <a:gd name="connsiteY308" fmla="*/ 346455 h 3855489"/>
              <a:gd name="connsiteX309" fmla="*/ 1018299 w 3860171"/>
              <a:gd name="connsiteY309" fmla="*/ 318364 h 3855489"/>
              <a:gd name="connsiteX310" fmla="*/ 1040537 w 3860171"/>
              <a:gd name="connsiteY310" fmla="*/ 289103 h 3855489"/>
              <a:gd name="connsiteX311" fmla="*/ 1062776 w 3860171"/>
              <a:gd name="connsiteY311" fmla="*/ 259841 h 3855489"/>
              <a:gd name="connsiteX312" fmla="*/ 1085015 w 3860171"/>
              <a:gd name="connsiteY312" fmla="*/ 231750 h 3855489"/>
              <a:gd name="connsiteX313" fmla="*/ 1109594 w 3860171"/>
              <a:gd name="connsiteY313" fmla="*/ 204830 h 3855489"/>
              <a:gd name="connsiteX314" fmla="*/ 1134174 w 3860171"/>
              <a:gd name="connsiteY314" fmla="*/ 181421 h 3855489"/>
              <a:gd name="connsiteX315" fmla="*/ 1162265 w 3860171"/>
              <a:gd name="connsiteY315" fmla="*/ 161523 h 3855489"/>
              <a:gd name="connsiteX316" fmla="*/ 1191526 w 3860171"/>
              <a:gd name="connsiteY316" fmla="*/ 146307 h 3855489"/>
              <a:gd name="connsiteX317" fmla="*/ 1226640 w 3860171"/>
              <a:gd name="connsiteY317" fmla="*/ 135773 h 3855489"/>
              <a:gd name="connsiteX318" fmla="*/ 1262924 w 3860171"/>
              <a:gd name="connsiteY318" fmla="*/ 131091 h 3855489"/>
              <a:gd name="connsiteX319" fmla="*/ 1300379 w 3860171"/>
              <a:gd name="connsiteY319" fmla="*/ 129921 h 3855489"/>
              <a:gd name="connsiteX320" fmla="*/ 1340175 w 3860171"/>
              <a:gd name="connsiteY320" fmla="*/ 133432 h 3855489"/>
              <a:gd name="connsiteX321" fmla="*/ 1379970 w 3860171"/>
              <a:gd name="connsiteY321" fmla="*/ 138114 h 3855489"/>
              <a:gd name="connsiteX322" fmla="*/ 1419766 w 3860171"/>
              <a:gd name="connsiteY322" fmla="*/ 143966 h 3855489"/>
              <a:gd name="connsiteX323" fmla="*/ 1459561 w 3860171"/>
              <a:gd name="connsiteY323" fmla="*/ 148648 h 3855489"/>
              <a:gd name="connsiteX324" fmla="*/ 1499357 w 3860171"/>
              <a:gd name="connsiteY324" fmla="*/ 150989 h 3855489"/>
              <a:gd name="connsiteX325" fmla="*/ 1537982 w 3860171"/>
              <a:gd name="connsiteY325" fmla="*/ 150989 h 3855489"/>
              <a:gd name="connsiteX326" fmla="*/ 1574266 w 3860171"/>
              <a:gd name="connsiteY326" fmla="*/ 146307 h 3855489"/>
              <a:gd name="connsiteX327" fmla="*/ 1610550 w 3860171"/>
              <a:gd name="connsiteY327" fmla="*/ 136943 h 3855489"/>
              <a:gd name="connsiteX328" fmla="*/ 1645664 w 3860171"/>
              <a:gd name="connsiteY328" fmla="*/ 122898 h 3855489"/>
              <a:gd name="connsiteX329" fmla="*/ 1680778 w 3860171"/>
              <a:gd name="connsiteY329" fmla="*/ 104171 h 3855489"/>
              <a:gd name="connsiteX330" fmla="*/ 1715892 w 3860171"/>
              <a:gd name="connsiteY330" fmla="*/ 85443 h 3855489"/>
              <a:gd name="connsiteX331" fmla="*/ 1751005 w 3860171"/>
              <a:gd name="connsiteY331" fmla="*/ 64375 h 3855489"/>
              <a:gd name="connsiteX332" fmla="*/ 1784949 w 3860171"/>
              <a:gd name="connsiteY332" fmla="*/ 44477 h 3855489"/>
              <a:gd name="connsiteX333" fmla="*/ 1821233 w 3860171"/>
              <a:gd name="connsiteY333" fmla="*/ 26920 h 3855489"/>
              <a:gd name="connsiteX334" fmla="*/ 1856347 w 3860171"/>
              <a:gd name="connsiteY334" fmla="*/ 12875 h 3855489"/>
              <a:gd name="connsiteX335" fmla="*/ 1892631 w 3860171"/>
              <a:gd name="connsiteY335" fmla="*/ 3511 h 3855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</a:cxnLst>
            <a:rect l="l" t="t" r="r" b="b"/>
            <a:pathLst>
              <a:path w="3860171" h="3855489">
                <a:moveTo>
                  <a:pt x="1930086" y="0"/>
                </a:moveTo>
                <a:lnTo>
                  <a:pt x="1967540" y="3511"/>
                </a:lnTo>
                <a:lnTo>
                  <a:pt x="2003824" y="12875"/>
                </a:lnTo>
                <a:lnTo>
                  <a:pt x="2038938" y="26920"/>
                </a:lnTo>
                <a:lnTo>
                  <a:pt x="2075222" y="44477"/>
                </a:lnTo>
                <a:lnTo>
                  <a:pt x="2109166" y="64375"/>
                </a:lnTo>
                <a:lnTo>
                  <a:pt x="2144279" y="85443"/>
                </a:lnTo>
                <a:lnTo>
                  <a:pt x="2179393" y="104171"/>
                </a:lnTo>
                <a:lnTo>
                  <a:pt x="2214507" y="122898"/>
                </a:lnTo>
                <a:lnTo>
                  <a:pt x="2248450" y="136943"/>
                </a:lnTo>
                <a:lnTo>
                  <a:pt x="2285905" y="146307"/>
                </a:lnTo>
                <a:lnTo>
                  <a:pt x="2322189" y="150989"/>
                </a:lnTo>
                <a:lnTo>
                  <a:pt x="2360814" y="150989"/>
                </a:lnTo>
                <a:lnTo>
                  <a:pt x="2400610" y="148648"/>
                </a:lnTo>
                <a:lnTo>
                  <a:pt x="2440405" y="143966"/>
                </a:lnTo>
                <a:lnTo>
                  <a:pt x="2480201" y="138114"/>
                </a:lnTo>
                <a:lnTo>
                  <a:pt x="2519996" y="133432"/>
                </a:lnTo>
                <a:lnTo>
                  <a:pt x="2559792" y="129921"/>
                </a:lnTo>
                <a:lnTo>
                  <a:pt x="2597247" y="131091"/>
                </a:lnTo>
                <a:lnTo>
                  <a:pt x="2633531" y="135773"/>
                </a:lnTo>
                <a:lnTo>
                  <a:pt x="2668644" y="146307"/>
                </a:lnTo>
                <a:lnTo>
                  <a:pt x="2697906" y="161523"/>
                </a:lnTo>
                <a:lnTo>
                  <a:pt x="2725997" y="181421"/>
                </a:lnTo>
                <a:lnTo>
                  <a:pt x="2750577" y="204830"/>
                </a:lnTo>
                <a:lnTo>
                  <a:pt x="2775156" y="231750"/>
                </a:lnTo>
                <a:lnTo>
                  <a:pt x="2797395" y="259841"/>
                </a:lnTo>
                <a:lnTo>
                  <a:pt x="2819634" y="289103"/>
                </a:lnTo>
                <a:lnTo>
                  <a:pt x="2841872" y="318364"/>
                </a:lnTo>
                <a:lnTo>
                  <a:pt x="2864111" y="346455"/>
                </a:lnTo>
                <a:lnTo>
                  <a:pt x="2887520" y="373376"/>
                </a:lnTo>
                <a:lnTo>
                  <a:pt x="2914441" y="396785"/>
                </a:lnTo>
                <a:lnTo>
                  <a:pt x="2940191" y="417853"/>
                </a:lnTo>
                <a:lnTo>
                  <a:pt x="2969452" y="434240"/>
                </a:lnTo>
                <a:lnTo>
                  <a:pt x="3001055" y="448285"/>
                </a:lnTo>
                <a:lnTo>
                  <a:pt x="3034998" y="459990"/>
                </a:lnTo>
                <a:lnTo>
                  <a:pt x="3070112" y="470524"/>
                </a:lnTo>
                <a:lnTo>
                  <a:pt x="3105226" y="479888"/>
                </a:lnTo>
                <a:lnTo>
                  <a:pt x="3141510" y="489251"/>
                </a:lnTo>
                <a:lnTo>
                  <a:pt x="3175453" y="499785"/>
                </a:lnTo>
                <a:lnTo>
                  <a:pt x="3209396" y="511490"/>
                </a:lnTo>
                <a:lnTo>
                  <a:pt x="3240999" y="525535"/>
                </a:lnTo>
                <a:lnTo>
                  <a:pt x="3269090" y="543092"/>
                </a:lnTo>
                <a:lnTo>
                  <a:pt x="3294840" y="564161"/>
                </a:lnTo>
                <a:lnTo>
                  <a:pt x="3315908" y="589911"/>
                </a:lnTo>
                <a:lnTo>
                  <a:pt x="3333465" y="618002"/>
                </a:lnTo>
                <a:lnTo>
                  <a:pt x="3347510" y="649604"/>
                </a:lnTo>
                <a:lnTo>
                  <a:pt x="3359215" y="683547"/>
                </a:lnTo>
                <a:lnTo>
                  <a:pt x="3369749" y="717491"/>
                </a:lnTo>
                <a:lnTo>
                  <a:pt x="3379113" y="753775"/>
                </a:lnTo>
                <a:lnTo>
                  <a:pt x="3388476" y="788889"/>
                </a:lnTo>
                <a:lnTo>
                  <a:pt x="3399010" y="824002"/>
                </a:lnTo>
                <a:lnTo>
                  <a:pt x="3410715" y="857946"/>
                </a:lnTo>
                <a:lnTo>
                  <a:pt x="3424760" y="889548"/>
                </a:lnTo>
                <a:lnTo>
                  <a:pt x="3441147" y="918809"/>
                </a:lnTo>
                <a:lnTo>
                  <a:pt x="3462215" y="944560"/>
                </a:lnTo>
                <a:lnTo>
                  <a:pt x="3485624" y="971480"/>
                </a:lnTo>
                <a:lnTo>
                  <a:pt x="3512545" y="994889"/>
                </a:lnTo>
                <a:lnTo>
                  <a:pt x="3540636" y="1017128"/>
                </a:lnTo>
                <a:lnTo>
                  <a:pt x="3571068" y="1039367"/>
                </a:lnTo>
                <a:lnTo>
                  <a:pt x="3600329" y="1061605"/>
                </a:lnTo>
                <a:lnTo>
                  <a:pt x="3628420" y="1083844"/>
                </a:lnTo>
                <a:lnTo>
                  <a:pt x="3655341" y="1108424"/>
                </a:lnTo>
                <a:lnTo>
                  <a:pt x="3678750" y="1133003"/>
                </a:lnTo>
                <a:lnTo>
                  <a:pt x="3698648" y="1161094"/>
                </a:lnTo>
                <a:lnTo>
                  <a:pt x="3713864" y="1190356"/>
                </a:lnTo>
                <a:lnTo>
                  <a:pt x="3724398" y="1225469"/>
                </a:lnTo>
                <a:lnTo>
                  <a:pt x="3729080" y="1261754"/>
                </a:lnTo>
                <a:lnTo>
                  <a:pt x="3730250" y="1299208"/>
                </a:lnTo>
                <a:lnTo>
                  <a:pt x="3726739" y="1339004"/>
                </a:lnTo>
                <a:lnTo>
                  <a:pt x="3722057" y="1378799"/>
                </a:lnTo>
                <a:lnTo>
                  <a:pt x="3716205" y="1418595"/>
                </a:lnTo>
                <a:lnTo>
                  <a:pt x="3711523" y="1458391"/>
                </a:lnTo>
                <a:lnTo>
                  <a:pt x="3709182" y="1498186"/>
                </a:lnTo>
                <a:lnTo>
                  <a:pt x="3709182" y="1536811"/>
                </a:lnTo>
                <a:lnTo>
                  <a:pt x="3713864" y="1573096"/>
                </a:lnTo>
                <a:lnTo>
                  <a:pt x="3723228" y="1609380"/>
                </a:lnTo>
                <a:lnTo>
                  <a:pt x="3737273" y="1643323"/>
                </a:lnTo>
                <a:lnTo>
                  <a:pt x="3756000" y="1678437"/>
                </a:lnTo>
                <a:lnTo>
                  <a:pt x="3774728" y="1713550"/>
                </a:lnTo>
                <a:lnTo>
                  <a:pt x="3795796" y="1748664"/>
                </a:lnTo>
                <a:lnTo>
                  <a:pt x="3815694" y="1782608"/>
                </a:lnTo>
                <a:lnTo>
                  <a:pt x="3833250" y="1818892"/>
                </a:lnTo>
                <a:lnTo>
                  <a:pt x="3847296" y="1854005"/>
                </a:lnTo>
                <a:lnTo>
                  <a:pt x="3856660" y="1890290"/>
                </a:lnTo>
                <a:lnTo>
                  <a:pt x="3860171" y="1927744"/>
                </a:lnTo>
                <a:lnTo>
                  <a:pt x="3856660" y="1965199"/>
                </a:lnTo>
                <a:lnTo>
                  <a:pt x="3847296" y="2001483"/>
                </a:lnTo>
                <a:lnTo>
                  <a:pt x="3833250" y="2036597"/>
                </a:lnTo>
                <a:lnTo>
                  <a:pt x="3815694" y="2072881"/>
                </a:lnTo>
                <a:lnTo>
                  <a:pt x="3795796" y="2106824"/>
                </a:lnTo>
                <a:lnTo>
                  <a:pt x="3774728" y="2141938"/>
                </a:lnTo>
                <a:lnTo>
                  <a:pt x="3756000" y="2177052"/>
                </a:lnTo>
                <a:lnTo>
                  <a:pt x="3737273" y="2212166"/>
                </a:lnTo>
                <a:lnTo>
                  <a:pt x="3723228" y="2246109"/>
                </a:lnTo>
                <a:lnTo>
                  <a:pt x="3713864" y="2282393"/>
                </a:lnTo>
                <a:lnTo>
                  <a:pt x="3709182" y="2318677"/>
                </a:lnTo>
                <a:lnTo>
                  <a:pt x="3709182" y="2357302"/>
                </a:lnTo>
                <a:lnTo>
                  <a:pt x="3711523" y="2397098"/>
                </a:lnTo>
                <a:lnTo>
                  <a:pt x="3716205" y="2436894"/>
                </a:lnTo>
                <a:lnTo>
                  <a:pt x="3722057" y="2476689"/>
                </a:lnTo>
                <a:lnTo>
                  <a:pt x="3726739" y="2516485"/>
                </a:lnTo>
                <a:lnTo>
                  <a:pt x="3730250" y="2556280"/>
                </a:lnTo>
                <a:lnTo>
                  <a:pt x="3729080" y="2593735"/>
                </a:lnTo>
                <a:lnTo>
                  <a:pt x="3724398" y="2630019"/>
                </a:lnTo>
                <a:lnTo>
                  <a:pt x="3713864" y="2665133"/>
                </a:lnTo>
                <a:lnTo>
                  <a:pt x="3698648" y="2694394"/>
                </a:lnTo>
                <a:lnTo>
                  <a:pt x="3678750" y="2722485"/>
                </a:lnTo>
                <a:lnTo>
                  <a:pt x="3655341" y="2747065"/>
                </a:lnTo>
                <a:lnTo>
                  <a:pt x="3628420" y="2771645"/>
                </a:lnTo>
                <a:lnTo>
                  <a:pt x="3600329" y="2793883"/>
                </a:lnTo>
                <a:lnTo>
                  <a:pt x="3571068" y="2816122"/>
                </a:lnTo>
                <a:lnTo>
                  <a:pt x="3540636" y="2838361"/>
                </a:lnTo>
                <a:lnTo>
                  <a:pt x="3512545" y="2860599"/>
                </a:lnTo>
                <a:lnTo>
                  <a:pt x="3485624" y="2884009"/>
                </a:lnTo>
                <a:lnTo>
                  <a:pt x="3462215" y="2910929"/>
                </a:lnTo>
                <a:lnTo>
                  <a:pt x="3441147" y="2936679"/>
                </a:lnTo>
                <a:lnTo>
                  <a:pt x="3424760" y="2965941"/>
                </a:lnTo>
                <a:lnTo>
                  <a:pt x="3410715" y="2997543"/>
                </a:lnTo>
                <a:lnTo>
                  <a:pt x="3399010" y="3031486"/>
                </a:lnTo>
                <a:lnTo>
                  <a:pt x="3388476" y="3066600"/>
                </a:lnTo>
                <a:lnTo>
                  <a:pt x="3379113" y="3101714"/>
                </a:lnTo>
                <a:lnTo>
                  <a:pt x="3369749" y="3137998"/>
                </a:lnTo>
                <a:lnTo>
                  <a:pt x="3359215" y="3171941"/>
                </a:lnTo>
                <a:lnTo>
                  <a:pt x="3347510" y="3205885"/>
                </a:lnTo>
                <a:lnTo>
                  <a:pt x="3333465" y="3237487"/>
                </a:lnTo>
                <a:lnTo>
                  <a:pt x="3315908" y="3265578"/>
                </a:lnTo>
                <a:lnTo>
                  <a:pt x="3294840" y="3291328"/>
                </a:lnTo>
                <a:lnTo>
                  <a:pt x="3269090" y="3312396"/>
                </a:lnTo>
                <a:lnTo>
                  <a:pt x="3240999" y="3329953"/>
                </a:lnTo>
                <a:lnTo>
                  <a:pt x="3209396" y="3343999"/>
                </a:lnTo>
                <a:lnTo>
                  <a:pt x="3175453" y="3355703"/>
                </a:lnTo>
                <a:lnTo>
                  <a:pt x="3141510" y="3366237"/>
                </a:lnTo>
                <a:lnTo>
                  <a:pt x="3105226" y="3375601"/>
                </a:lnTo>
                <a:lnTo>
                  <a:pt x="3070112" y="3384965"/>
                </a:lnTo>
                <a:lnTo>
                  <a:pt x="3034998" y="3395499"/>
                </a:lnTo>
                <a:lnTo>
                  <a:pt x="3001055" y="3407203"/>
                </a:lnTo>
                <a:lnTo>
                  <a:pt x="2969452" y="3421249"/>
                </a:lnTo>
                <a:lnTo>
                  <a:pt x="2940191" y="3437635"/>
                </a:lnTo>
                <a:lnTo>
                  <a:pt x="2914441" y="3458704"/>
                </a:lnTo>
                <a:lnTo>
                  <a:pt x="2887520" y="3482113"/>
                </a:lnTo>
                <a:lnTo>
                  <a:pt x="2864111" y="3509033"/>
                </a:lnTo>
                <a:lnTo>
                  <a:pt x="2841872" y="3537124"/>
                </a:lnTo>
                <a:lnTo>
                  <a:pt x="2819634" y="3566386"/>
                </a:lnTo>
                <a:lnTo>
                  <a:pt x="2797395" y="3595647"/>
                </a:lnTo>
                <a:lnTo>
                  <a:pt x="2775156" y="3623738"/>
                </a:lnTo>
                <a:lnTo>
                  <a:pt x="2750577" y="3650659"/>
                </a:lnTo>
                <a:lnTo>
                  <a:pt x="2725997" y="3674068"/>
                </a:lnTo>
                <a:lnTo>
                  <a:pt x="2697906" y="3693966"/>
                </a:lnTo>
                <a:lnTo>
                  <a:pt x="2668644" y="3709182"/>
                </a:lnTo>
                <a:lnTo>
                  <a:pt x="2633531" y="3719716"/>
                </a:lnTo>
                <a:lnTo>
                  <a:pt x="2597247" y="3724398"/>
                </a:lnTo>
                <a:lnTo>
                  <a:pt x="2559792" y="3725568"/>
                </a:lnTo>
                <a:lnTo>
                  <a:pt x="2519996" y="3722057"/>
                </a:lnTo>
                <a:lnTo>
                  <a:pt x="2480201" y="3717375"/>
                </a:lnTo>
                <a:lnTo>
                  <a:pt x="2440405" y="3711523"/>
                </a:lnTo>
                <a:lnTo>
                  <a:pt x="2400610" y="3706841"/>
                </a:lnTo>
                <a:lnTo>
                  <a:pt x="2360814" y="3704500"/>
                </a:lnTo>
                <a:lnTo>
                  <a:pt x="2322189" y="3704500"/>
                </a:lnTo>
                <a:lnTo>
                  <a:pt x="2285905" y="3709182"/>
                </a:lnTo>
                <a:lnTo>
                  <a:pt x="2248450" y="3718545"/>
                </a:lnTo>
                <a:lnTo>
                  <a:pt x="2214507" y="3732591"/>
                </a:lnTo>
                <a:lnTo>
                  <a:pt x="2179393" y="3751318"/>
                </a:lnTo>
                <a:lnTo>
                  <a:pt x="2144279" y="3770045"/>
                </a:lnTo>
                <a:lnTo>
                  <a:pt x="2109166" y="3791114"/>
                </a:lnTo>
                <a:lnTo>
                  <a:pt x="2075222" y="3811011"/>
                </a:lnTo>
                <a:lnTo>
                  <a:pt x="2038938" y="3828568"/>
                </a:lnTo>
                <a:lnTo>
                  <a:pt x="2003824" y="3842614"/>
                </a:lnTo>
                <a:lnTo>
                  <a:pt x="1967540" y="3851978"/>
                </a:lnTo>
                <a:lnTo>
                  <a:pt x="1930086" y="3855489"/>
                </a:lnTo>
                <a:lnTo>
                  <a:pt x="1892631" y="3851978"/>
                </a:lnTo>
                <a:lnTo>
                  <a:pt x="1856347" y="3842614"/>
                </a:lnTo>
                <a:lnTo>
                  <a:pt x="1821233" y="3828568"/>
                </a:lnTo>
                <a:lnTo>
                  <a:pt x="1784949" y="3811011"/>
                </a:lnTo>
                <a:lnTo>
                  <a:pt x="1751005" y="3791114"/>
                </a:lnTo>
                <a:lnTo>
                  <a:pt x="1715892" y="3770045"/>
                </a:lnTo>
                <a:lnTo>
                  <a:pt x="1680778" y="3751318"/>
                </a:lnTo>
                <a:lnTo>
                  <a:pt x="1645664" y="3732591"/>
                </a:lnTo>
                <a:lnTo>
                  <a:pt x="1610550" y="3718545"/>
                </a:lnTo>
                <a:lnTo>
                  <a:pt x="1574266" y="3709182"/>
                </a:lnTo>
                <a:lnTo>
                  <a:pt x="1537982" y="3704500"/>
                </a:lnTo>
                <a:lnTo>
                  <a:pt x="1499357" y="3704500"/>
                </a:lnTo>
                <a:lnTo>
                  <a:pt x="1459561" y="3706841"/>
                </a:lnTo>
                <a:lnTo>
                  <a:pt x="1419766" y="3711523"/>
                </a:lnTo>
                <a:lnTo>
                  <a:pt x="1379970" y="3717375"/>
                </a:lnTo>
                <a:lnTo>
                  <a:pt x="1340175" y="3722057"/>
                </a:lnTo>
                <a:lnTo>
                  <a:pt x="1300379" y="3725568"/>
                </a:lnTo>
                <a:lnTo>
                  <a:pt x="1262924" y="3724398"/>
                </a:lnTo>
                <a:lnTo>
                  <a:pt x="1226640" y="3719716"/>
                </a:lnTo>
                <a:lnTo>
                  <a:pt x="1191526" y="3709182"/>
                </a:lnTo>
                <a:lnTo>
                  <a:pt x="1162265" y="3693966"/>
                </a:lnTo>
                <a:lnTo>
                  <a:pt x="1134174" y="3674068"/>
                </a:lnTo>
                <a:lnTo>
                  <a:pt x="1109594" y="3650659"/>
                </a:lnTo>
                <a:lnTo>
                  <a:pt x="1085015" y="3623738"/>
                </a:lnTo>
                <a:lnTo>
                  <a:pt x="1062776" y="3595647"/>
                </a:lnTo>
                <a:lnTo>
                  <a:pt x="1040537" y="3566386"/>
                </a:lnTo>
                <a:lnTo>
                  <a:pt x="1018299" y="3537124"/>
                </a:lnTo>
                <a:lnTo>
                  <a:pt x="996060" y="3509033"/>
                </a:lnTo>
                <a:lnTo>
                  <a:pt x="972651" y="3482113"/>
                </a:lnTo>
                <a:lnTo>
                  <a:pt x="945730" y="3458704"/>
                </a:lnTo>
                <a:lnTo>
                  <a:pt x="919980" y="3437635"/>
                </a:lnTo>
                <a:lnTo>
                  <a:pt x="890719" y="3421249"/>
                </a:lnTo>
                <a:lnTo>
                  <a:pt x="859116" y="3407203"/>
                </a:lnTo>
                <a:lnTo>
                  <a:pt x="825173" y="3395499"/>
                </a:lnTo>
                <a:lnTo>
                  <a:pt x="790059" y="3384965"/>
                </a:lnTo>
                <a:lnTo>
                  <a:pt x="754946" y="3375601"/>
                </a:lnTo>
                <a:lnTo>
                  <a:pt x="718662" y="3366237"/>
                </a:lnTo>
                <a:lnTo>
                  <a:pt x="684718" y="3355703"/>
                </a:lnTo>
                <a:lnTo>
                  <a:pt x="650775" y="3343999"/>
                </a:lnTo>
                <a:lnTo>
                  <a:pt x="619173" y="3329953"/>
                </a:lnTo>
                <a:lnTo>
                  <a:pt x="591082" y="3312396"/>
                </a:lnTo>
                <a:lnTo>
                  <a:pt x="565332" y="3291328"/>
                </a:lnTo>
                <a:lnTo>
                  <a:pt x="544263" y="3265578"/>
                </a:lnTo>
                <a:lnTo>
                  <a:pt x="526706" y="3237487"/>
                </a:lnTo>
                <a:lnTo>
                  <a:pt x="512661" y="3205885"/>
                </a:lnTo>
                <a:lnTo>
                  <a:pt x="500956" y="3171941"/>
                </a:lnTo>
                <a:lnTo>
                  <a:pt x="490422" y="3137998"/>
                </a:lnTo>
                <a:lnTo>
                  <a:pt x="481059" y="3101714"/>
                </a:lnTo>
                <a:lnTo>
                  <a:pt x="471695" y="3066600"/>
                </a:lnTo>
                <a:lnTo>
                  <a:pt x="461161" y="3031486"/>
                </a:lnTo>
                <a:lnTo>
                  <a:pt x="449456" y="2997543"/>
                </a:lnTo>
                <a:lnTo>
                  <a:pt x="435411" y="2965941"/>
                </a:lnTo>
                <a:lnTo>
                  <a:pt x="419024" y="2936679"/>
                </a:lnTo>
                <a:lnTo>
                  <a:pt x="397956" y="2910929"/>
                </a:lnTo>
                <a:lnTo>
                  <a:pt x="374547" y="2884009"/>
                </a:lnTo>
                <a:lnTo>
                  <a:pt x="347626" y="2860599"/>
                </a:lnTo>
                <a:lnTo>
                  <a:pt x="318365" y="2838361"/>
                </a:lnTo>
                <a:lnTo>
                  <a:pt x="289103" y="2816122"/>
                </a:lnTo>
                <a:lnTo>
                  <a:pt x="259842" y="2793883"/>
                </a:lnTo>
                <a:lnTo>
                  <a:pt x="231751" y="2771645"/>
                </a:lnTo>
                <a:lnTo>
                  <a:pt x="204830" y="2747065"/>
                </a:lnTo>
                <a:lnTo>
                  <a:pt x="181421" y="2722485"/>
                </a:lnTo>
                <a:lnTo>
                  <a:pt x="161523" y="2694394"/>
                </a:lnTo>
                <a:lnTo>
                  <a:pt x="146308" y="2665133"/>
                </a:lnTo>
                <a:lnTo>
                  <a:pt x="135773" y="2630019"/>
                </a:lnTo>
                <a:lnTo>
                  <a:pt x="131092" y="2593735"/>
                </a:lnTo>
                <a:lnTo>
                  <a:pt x="129921" y="2556280"/>
                </a:lnTo>
                <a:lnTo>
                  <a:pt x="133432" y="2516485"/>
                </a:lnTo>
                <a:lnTo>
                  <a:pt x="138114" y="2476689"/>
                </a:lnTo>
                <a:lnTo>
                  <a:pt x="143967" y="2436894"/>
                </a:lnTo>
                <a:lnTo>
                  <a:pt x="148648" y="2397098"/>
                </a:lnTo>
                <a:lnTo>
                  <a:pt x="150989" y="2357302"/>
                </a:lnTo>
                <a:lnTo>
                  <a:pt x="150989" y="2318677"/>
                </a:lnTo>
                <a:lnTo>
                  <a:pt x="146308" y="2282393"/>
                </a:lnTo>
                <a:lnTo>
                  <a:pt x="136944" y="2246109"/>
                </a:lnTo>
                <a:lnTo>
                  <a:pt x="122898" y="2212166"/>
                </a:lnTo>
                <a:lnTo>
                  <a:pt x="105341" y="2177052"/>
                </a:lnTo>
                <a:lnTo>
                  <a:pt x="85444" y="2141938"/>
                </a:lnTo>
                <a:lnTo>
                  <a:pt x="64375" y="2106824"/>
                </a:lnTo>
                <a:lnTo>
                  <a:pt x="44478" y="2072881"/>
                </a:lnTo>
                <a:lnTo>
                  <a:pt x="26921" y="2036597"/>
                </a:lnTo>
                <a:lnTo>
                  <a:pt x="12875" y="2001483"/>
                </a:lnTo>
                <a:lnTo>
                  <a:pt x="3512" y="1965199"/>
                </a:lnTo>
                <a:lnTo>
                  <a:pt x="0" y="1927744"/>
                </a:lnTo>
                <a:lnTo>
                  <a:pt x="3512" y="1890290"/>
                </a:lnTo>
                <a:lnTo>
                  <a:pt x="12875" y="1854005"/>
                </a:lnTo>
                <a:lnTo>
                  <a:pt x="26921" y="1818892"/>
                </a:lnTo>
                <a:lnTo>
                  <a:pt x="44478" y="1782608"/>
                </a:lnTo>
                <a:lnTo>
                  <a:pt x="64375" y="1748664"/>
                </a:lnTo>
                <a:lnTo>
                  <a:pt x="85444" y="1713550"/>
                </a:lnTo>
                <a:lnTo>
                  <a:pt x="105341" y="1678437"/>
                </a:lnTo>
                <a:lnTo>
                  <a:pt x="122898" y="1643323"/>
                </a:lnTo>
                <a:lnTo>
                  <a:pt x="136944" y="1609380"/>
                </a:lnTo>
                <a:lnTo>
                  <a:pt x="146308" y="1573096"/>
                </a:lnTo>
                <a:lnTo>
                  <a:pt x="150989" y="1536811"/>
                </a:lnTo>
                <a:lnTo>
                  <a:pt x="150989" y="1498186"/>
                </a:lnTo>
                <a:lnTo>
                  <a:pt x="148648" y="1458391"/>
                </a:lnTo>
                <a:lnTo>
                  <a:pt x="143967" y="1418595"/>
                </a:lnTo>
                <a:lnTo>
                  <a:pt x="138114" y="1378799"/>
                </a:lnTo>
                <a:lnTo>
                  <a:pt x="133432" y="1339004"/>
                </a:lnTo>
                <a:lnTo>
                  <a:pt x="129921" y="1299208"/>
                </a:lnTo>
                <a:lnTo>
                  <a:pt x="131092" y="1261754"/>
                </a:lnTo>
                <a:lnTo>
                  <a:pt x="135773" y="1225469"/>
                </a:lnTo>
                <a:lnTo>
                  <a:pt x="146308" y="1190356"/>
                </a:lnTo>
                <a:lnTo>
                  <a:pt x="161523" y="1161094"/>
                </a:lnTo>
                <a:lnTo>
                  <a:pt x="181421" y="1133003"/>
                </a:lnTo>
                <a:lnTo>
                  <a:pt x="204830" y="1108424"/>
                </a:lnTo>
                <a:lnTo>
                  <a:pt x="231751" y="1083844"/>
                </a:lnTo>
                <a:lnTo>
                  <a:pt x="259842" y="1061605"/>
                </a:lnTo>
                <a:lnTo>
                  <a:pt x="289103" y="1039367"/>
                </a:lnTo>
                <a:lnTo>
                  <a:pt x="318365" y="1017128"/>
                </a:lnTo>
                <a:lnTo>
                  <a:pt x="347626" y="994889"/>
                </a:lnTo>
                <a:lnTo>
                  <a:pt x="374547" y="971480"/>
                </a:lnTo>
                <a:lnTo>
                  <a:pt x="397956" y="944560"/>
                </a:lnTo>
                <a:lnTo>
                  <a:pt x="419024" y="918809"/>
                </a:lnTo>
                <a:lnTo>
                  <a:pt x="435411" y="889548"/>
                </a:lnTo>
                <a:lnTo>
                  <a:pt x="449456" y="857946"/>
                </a:lnTo>
                <a:lnTo>
                  <a:pt x="461161" y="824002"/>
                </a:lnTo>
                <a:lnTo>
                  <a:pt x="471695" y="788889"/>
                </a:lnTo>
                <a:lnTo>
                  <a:pt x="481059" y="753775"/>
                </a:lnTo>
                <a:lnTo>
                  <a:pt x="490422" y="717491"/>
                </a:lnTo>
                <a:lnTo>
                  <a:pt x="500956" y="683547"/>
                </a:lnTo>
                <a:lnTo>
                  <a:pt x="512661" y="649604"/>
                </a:lnTo>
                <a:lnTo>
                  <a:pt x="526706" y="618002"/>
                </a:lnTo>
                <a:lnTo>
                  <a:pt x="544263" y="589911"/>
                </a:lnTo>
                <a:lnTo>
                  <a:pt x="565332" y="564161"/>
                </a:lnTo>
                <a:lnTo>
                  <a:pt x="591082" y="543092"/>
                </a:lnTo>
                <a:lnTo>
                  <a:pt x="619173" y="525535"/>
                </a:lnTo>
                <a:lnTo>
                  <a:pt x="650775" y="511490"/>
                </a:lnTo>
                <a:lnTo>
                  <a:pt x="684718" y="499785"/>
                </a:lnTo>
                <a:lnTo>
                  <a:pt x="718662" y="489251"/>
                </a:lnTo>
                <a:lnTo>
                  <a:pt x="754946" y="479888"/>
                </a:lnTo>
                <a:lnTo>
                  <a:pt x="790059" y="470524"/>
                </a:lnTo>
                <a:lnTo>
                  <a:pt x="825173" y="459990"/>
                </a:lnTo>
                <a:lnTo>
                  <a:pt x="859116" y="448285"/>
                </a:lnTo>
                <a:lnTo>
                  <a:pt x="890719" y="434240"/>
                </a:lnTo>
                <a:lnTo>
                  <a:pt x="919980" y="417853"/>
                </a:lnTo>
                <a:lnTo>
                  <a:pt x="945730" y="396785"/>
                </a:lnTo>
                <a:lnTo>
                  <a:pt x="972651" y="373376"/>
                </a:lnTo>
                <a:lnTo>
                  <a:pt x="996060" y="346455"/>
                </a:lnTo>
                <a:lnTo>
                  <a:pt x="1018299" y="318364"/>
                </a:lnTo>
                <a:lnTo>
                  <a:pt x="1040537" y="289103"/>
                </a:lnTo>
                <a:lnTo>
                  <a:pt x="1062776" y="259841"/>
                </a:lnTo>
                <a:lnTo>
                  <a:pt x="1085015" y="231750"/>
                </a:lnTo>
                <a:lnTo>
                  <a:pt x="1109594" y="204830"/>
                </a:lnTo>
                <a:lnTo>
                  <a:pt x="1134174" y="181421"/>
                </a:lnTo>
                <a:lnTo>
                  <a:pt x="1162265" y="161523"/>
                </a:lnTo>
                <a:lnTo>
                  <a:pt x="1191526" y="146307"/>
                </a:lnTo>
                <a:lnTo>
                  <a:pt x="1226640" y="135773"/>
                </a:lnTo>
                <a:lnTo>
                  <a:pt x="1262924" y="131091"/>
                </a:lnTo>
                <a:lnTo>
                  <a:pt x="1300379" y="129921"/>
                </a:lnTo>
                <a:lnTo>
                  <a:pt x="1340175" y="133432"/>
                </a:lnTo>
                <a:lnTo>
                  <a:pt x="1379970" y="138114"/>
                </a:lnTo>
                <a:lnTo>
                  <a:pt x="1419766" y="143966"/>
                </a:lnTo>
                <a:lnTo>
                  <a:pt x="1459561" y="148648"/>
                </a:lnTo>
                <a:lnTo>
                  <a:pt x="1499357" y="150989"/>
                </a:lnTo>
                <a:lnTo>
                  <a:pt x="1537982" y="150989"/>
                </a:lnTo>
                <a:lnTo>
                  <a:pt x="1574266" y="146307"/>
                </a:lnTo>
                <a:lnTo>
                  <a:pt x="1610550" y="136943"/>
                </a:lnTo>
                <a:lnTo>
                  <a:pt x="1645664" y="122898"/>
                </a:lnTo>
                <a:lnTo>
                  <a:pt x="1680778" y="104171"/>
                </a:lnTo>
                <a:lnTo>
                  <a:pt x="1715892" y="85443"/>
                </a:lnTo>
                <a:lnTo>
                  <a:pt x="1751005" y="64375"/>
                </a:lnTo>
                <a:lnTo>
                  <a:pt x="1784949" y="44477"/>
                </a:lnTo>
                <a:lnTo>
                  <a:pt x="1821233" y="26920"/>
                </a:lnTo>
                <a:lnTo>
                  <a:pt x="1856347" y="12875"/>
                </a:lnTo>
                <a:lnTo>
                  <a:pt x="1892631" y="3511"/>
                </a:ln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A649C214-D583-4DF7-88CA-1EE5EA0DD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Marcador de Posição de Conteúdo 2">
            <a:extLst>
              <a:ext uri="{FF2B5EF4-FFF2-40B4-BE49-F238E27FC236}">
                <a16:creationId xmlns:a16="http://schemas.microsoft.com/office/drawing/2014/main" id="{011E298D-9163-4BDA-B6AD-1D6726FBA6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6668726"/>
              </p:ext>
            </p:extLst>
          </p:nvPr>
        </p:nvGraphicFramePr>
        <p:xfrm>
          <a:off x="1251678" y="2286001"/>
          <a:ext cx="6015897" cy="3593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Gráfico 5" descr="Visto">
            <a:extLst>
              <a:ext uri="{FF2B5EF4-FFF2-40B4-BE49-F238E27FC236}">
                <a16:creationId xmlns:a16="http://schemas.microsoft.com/office/drawing/2014/main" id="{E07FF0A0-67AE-494D-AD66-811A6366C01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103444" y="485360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7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4D42519-A8A2-4101-AC54-CD7F99147D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B4D42519-A8A2-4101-AC54-CD7F99147D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4EB1E26-D13A-49AD-ADBB-521678F095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54EB1E26-D13A-49AD-ADBB-521678F095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DFB0508-4469-461E-B0D3-DB5E8B2193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dgm id="{EDFB0508-4469-461E-B0D3-DB5E8B2193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0D2E73-85B8-4112-B00A-D1E6162CE6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D60D2E73-85B8-4112-B00A-D1E6162CE6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9AD9D8-12C2-4F85-B53C-110722F9DB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679AD9D8-12C2-4F85-B53C-110722F9DB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BE36055-F1B2-44FC-872D-28F287463D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graphicEl>
                                              <a:dgm id="{4BE36055-F1B2-44FC-872D-28F287463D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2D18130-154B-4532-A6AE-951DAB6021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graphicEl>
                                              <a:dgm id="{02D18130-154B-4532-A6AE-951DAB6021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6440F-0E10-4243-9D4C-880518075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pt-PT"/>
              <a:t>WHC Certification</a:t>
            </a:r>
          </a:p>
        </p:txBody>
      </p:sp>
      <p:pic>
        <p:nvPicPr>
          <p:cNvPr id="20" name="Picture 2" descr="https://certification.wildlifehc.org/assets/footer_logo_400x144.png">
            <a:extLst>
              <a:ext uri="{FF2B5EF4-FFF2-40B4-BE49-F238E27FC236}">
                <a16:creationId xmlns:a16="http://schemas.microsoft.com/office/drawing/2014/main" id="{8CE6DB87-6D56-44F7-B745-4158EDD8C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992" y="3393286"/>
            <a:ext cx="3902582" cy="140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Marcador de Posição de Conteúdo 2">
            <a:extLst>
              <a:ext uri="{FF2B5EF4-FFF2-40B4-BE49-F238E27FC236}">
                <a16:creationId xmlns:a16="http://schemas.microsoft.com/office/drawing/2014/main" id="{4D9E72AC-D1AD-45F7-8E08-89D283842A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2465275"/>
              </p:ext>
            </p:extLst>
          </p:nvPr>
        </p:nvGraphicFramePr>
        <p:xfrm>
          <a:off x="1251678" y="2286001"/>
          <a:ext cx="5984274" cy="3593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866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7A07C0D-5AA0-4C30-A3CB-A5CA67CFA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37A07C0D-5AA0-4C30-A3CB-A5CA67CFA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65125AD-619E-4498-B014-072D452F51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365125AD-619E-4498-B014-072D452F51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A59A596-F65F-4559-8931-91F6567C9A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dgm id="{0A59A596-F65F-4559-8931-91F6567C9A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6440F-0E10-4243-9D4C-880518075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pt-PT"/>
              <a:t>WHC Certification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A57C839-0D59-47B4-BB5E-6C3086A9A8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8273154"/>
              </p:ext>
            </p:extLst>
          </p:nvPr>
        </p:nvGraphicFramePr>
        <p:xfrm>
          <a:off x="1251679" y="0"/>
          <a:ext cx="10662025" cy="7334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298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32AF1DD-561F-44B9-81A3-046C6006F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932AF1DD-561F-44B9-81A3-046C6006F9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52B4697-A921-4B4C-BFC1-38B767960E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graphicEl>
                                              <a:dgm id="{552B4697-A921-4B4C-BFC1-38B767960E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B87D6C-7362-4BBC-80CC-DBFC20CC09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graphicEl>
                                              <a:dgm id="{C6B87D6C-7362-4BBC-80CC-DBFC20CC09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63E432-9AB8-4D7C-A9D0-B9F2F4ECBD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graphicEl>
                                              <a:dgm id="{EC63E432-9AB8-4D7C-A9D0-B9F2F4ECBD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A2C6887-D3BD-4097-9F53-74193FB19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5A2C6887-D3BD-4097-9F53-74193FB19A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0A61270-6149-41BB-89ED-1E41AAA6CD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graphicEl>
                                              <a:dgm id="{C0A61270-6149-41BB-89ED-1E41AAA6CD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4B7A710-0FC2-490B-8EF6-AC4828A476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graphicEl>
                                              <a:dgm id="{44B7A710-0FC2-490B-8EF6-AC4828A476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CEBAC6C-1CA5-480D-AAB8-59818C84AA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graphicEl>
                                              <a:dgm id="{CCEBAC6C-1CA5-480D-AAB8-59818C84AA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7B874FF-A96B-48CC-9BA5-35BE826126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graphicEl>
                                              <a:dgm id="{C7B874FF-A96B-48CC-9BA5-35BE826126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009850F-3CE1-4E71-A6CB-7DDAC8D516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5009850F-3CE1-4E71-A6CB-7DDAC8D516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CC20A5B-8971-40DA-B18E-179BA9637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graphicEl>
                                              <a:dgm id="{ACC20A5B-8971-40DA-B18E-179BA9637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2E55CC7-F291-4CE6-93E7-B857BF511B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>
                                            <p:graphicEl>
                                              <a:dgm id="{02E55CC7-F291-4CE6-93E7-B857BF511B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677AB80-ED67-4825-B7B9-0E73F49F0A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0677AB80-ED67-4825-B7B9-0E73F49F0A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0B740B-DBAA-490D-A7B7-8B0545A7D4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>
                                            <p:graphicEl>
                                              <a:dgm id="{1E0B740B-DBAA-490D-A7B7-8B0545A7D4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95B1BD-4647-4640-9A59-BDDFF02BF2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7995B1BD-4647-4640-9A59-BDDFF02BF2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4B919D1-3D45-48CD-98F6-6177A265C4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graphicEl>
                                              <a:dgm id="{B4B919D1-3D45-48CD-98F6-6177A265C4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F6D1AFC-164E-498A-A174-E81677E8B6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>
                                            <p:graphicEl>
                                              <a:dgm id="{8F6D1AFC-164E-498A-A174-E81677E8B6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1C499BF-3904-4205-A453-BF8A7B17AC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>
                                            <p:graphicEl>
                                              <a:dgm id="{01C499BF-3904-4205-A453-BF8A7B17AC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45F9B89-74DB-4EBC-AD49-94304DE11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pt-PT" dirty="0"/>
              <a:t>Positives</a:t>
            </a:r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9" name="Marcador de Posição de Conteúdo 2">
            <a:extLst>
              <a:ext uri="{FF2B5EF4-FFF2-40B4-BE49-F238E27FC236}">
                <a16:creationId xmlns:a16="http://schemas.microsoft.com/office/drawing/2014/main" id="{B6D5A760-067A-4DA6-8B0A-460FCE4981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2504656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523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AEBD8570-D0F8-4AB2-A070-109D11FDCE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graphicEl>
                                              <a:dgm id="{AEBD8570-D0F8-4AB2-A070-109D11FDCE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F3C1E733-8686-4186-A86C-4EFFACBB2F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graphicEl>
                                              <a:dgm id="{F3C1E733-8686-4186-A86C-4EFFACBB2F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DFB4D60A-0F18-49C0-9370-2642D0FA3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>
                                            <p:graphicEl>
                                              <a:dgm id="{DFB4D60A-0F18-49C0-9370-2642D0FA3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C5075D86-3A53-4896-A4EA-E71D77DAC8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>
                                            <p:graphicEl>
                                              <a:dgm id="{C5075D86-3A53-4896-A4EA-E71D77DAC8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B7749591-8B70-4D75-B1C9-904ADA52C5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>
                                            <p:graphicEl>
                                              <a:dgm id="{B7749591-8B70-4D75-B1C9-904ADA52C5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1E044745-F440-4CE1-B1BB-85287DFDD6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>
                                            <p:graphicEl>
                                              <a:dgm id="{1E044745-F440-4CE1-B1BB-85287DFDD6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ABCF1CAF-19DB-461D-B293-2CB351ABCD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>
                                            <p:graphicEl>
                                              <a:dgm id="{ABCF1CAF-19DB-461D-B293-2CB351ABCD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5669E4F0-38A9-41A2-8E22-C7A257E8B7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>
                                            <p:graphicEl>
                                              <a:dgm id="{5669E4F0-38A9-41A2-8E22-C7A257E8B7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DBB0DBA5-7164-4DFF-8230-9FD587447D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>
                                            <p:graphicEl>
                                              <a:dgm id="{DBB0DBA5-7164-4DFF-8230-9FD587447D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F9D2CE-720D-4EE1-B7AF-68D04FD02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pt-PT" dirty="0" err="1"/>
              <a:t>Learnings</a:t>
            </a:r>
            <a:endParaRPr lang="pt-PT" dirty="0"/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9" name="Marcador de Posição de Conteúdo 2">
            <a:extLst>
              <a:ext uri="{FF2B5EF4-FFF2-40B4-BE49-F238E27FC236}">
                <a16:creationId xmlns:a16="http://schemas.microsoft.com/office/drawing/2014/main" id="{ADA18F3E-1099-443F-883E-1A7C1C1362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1201193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404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25120AC5-13E4-47C2-B771-A6C23A04E1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graphicEl>
                                              <a:dgm id="{25120AC5-13E4-47C2-B771-A6C23A04E1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3CF7593F-CCC2-4EBC-B2AF-249B10190E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graphicEl>
                                              <a:dgm id="{3CF7593F-CCC2-4EBC-B2AF-249B10190E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406B307F-596C-4EAA-B156-D680997B6D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graphicEl>
                                              <a:dgm id="{406B307F-596C-4EAA-B156-D680997B6D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A992DEA4-1BC4-46C9-B767-C6754E3B8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>
                                            <p:graphicEl>
                                              <a:dgm id="{A992DEA4-1BC4-46C9-B767-C6754E3B8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D473D8FD-FCFF-4BDA-984B-20842B6F8D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graphicEl>
                                              <a:dgm id="{D473D8FD-FCFF-4BDA-984B-20842B6F8D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208286BB-EDA6-483C-AE10-2A19AAA16D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>
                                            <p:graphicEl>
                                              <a:dgm id="{208286BB-EDA6-483C-AE10-2A19AAA16D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Distintivo">
  <a:themeElements>
    <a:clrScheme name="Personalizado 2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FFA515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Distintivo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stintiv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C3E7A2DFB4694E905D13DE68B546A4" ma:contentTypeVersion="10" ma:contentTypeDescription="Create a new document." ma:contentTypeScope="" ma:versionID="d8a05def101d5eb9e3ad3efd3ce5feac">
  <xsd:schema xmlns:xsd="http://www.w3.org/2001/XMLSchema" xmlns:xs="http://www.w3.org/2001/XMLSchema" xmlns:p="http://schemas.microsoft.com/office/2006/metadata/properties" xmlns:ns2="84da0ff3-baa2-4bde-be36-53b4bd50cae8" targetNamespace="http://schemas.microsoft.com/office/2006/metadata/properties" ma:root="true" ma:fieldsID="b19b1ad9875cf093719e36f77545672b" ns2:_="">
    <xsd:import namespace="84da0ff3-baa2-4bde-be36-53b4bd50ca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da0ff3-baa2-4bde-be36-53b4bd50ca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608715F-5B85-4A37-86FC-A916F941399F}"/>
</file>

<file path=customXml/itemProps2.xml><?xml version="1.0" encoding="utf-8"?>
<ds:datastoreItem xmlns:ds="http://schemas.openxmlformats.org/officeDocument/2006/customXml" ds:itemID="{86DC257C-4FA3-4E46-90AF-F1C9BDE8E8EA}"/>
</file>

<file path=customXml/itemProps3.xml><?xml version="1.0" encoding="utf-8"?>
<ds:datastoreItem xmlns:ds="http://schemas.openxmlformats.org/officeDocument/2006/customXml" ds:itemID="{EBF3D8EC-0BA0-486F-8690-23FA5BA63D67}"/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282</Words>
  <Application>Microsoft Office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Gill Sans MT</vt:lpstr>
      <vt:lpstr>Impact</vt:lpstr>
      <vt:lpstr>Distintivo</vt:lpstr>
      <vt:lpstr>Bee Campus and Wildlife Habitat Council Certifications</vt:lpstr>
      <vt:lpstr>Agenda</vt:lpstr>
      <vt:lpstr>Personal background</vt:lpstr>
      <vt:lpstr>Context of the project</vt:lpstr>
      <vt:lpstr>Bee Campus Certification</vt:lpstr>
      <vt:lpstr>WHC Certification</vt:lpstr>
      <vt:lpstr>WHC Certification</vt:lpstr>
      <vt:lpstr>Positives</vt:lpstr>
      <vt:lpstr>Learnings</vt:lpstr>
      <vt:lpstr>Recommendations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Bee Campus and Wildlife Habitat Council Certifications</dc:title>
  <dc:creator>Ana Paula Vicente Moura</dc:creator>
  <cp:lastModifiedBy>Taryn Wilkinson</cp:lastModifiedBy>
  <cp:revision>19</cp:revision>
  <dcterms:created xsi:type="dcterms:W3CDTF">2019-04-16T19:58:17Z</dcterms:created>
  <dcterms:modified xsi:type="dcterms:W3CDTF">2021-05-21T01:52:08Z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0x010100BFC3E7A2DFB4694E905D13DE68B546A4</vt:lpwstr>
  </property>
</Properties>
</file>