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19.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8" r:id="rId3"/>
    <p:sldId id="270" r:id="rId4"/>
    <p:sldId id="259" r:id="rId5"/>
    <p:sldId id="271" r:id="rId6"/>
    <p:sldId id="261" r:id="rId7"/>
    <p:sldId id="260" r:id="rId8"/>
    <p:sldId id="289" r:id="rId9"/>
    <p:sldId id="268" r:id="rId10"/>
    <p:sldId id="272" r:id="rId11"/>
    <p:sldId id="264" r:id="rId12"/>
    <p:sldId id="281" r:id="rId13"/>
    <p:sldId id="262" r:id="rId14"/>
    <p:sldId id="273" r:id="rId15"/>
    <p:sldId id="257" r:id="rId16"/>
    <p:sldId id="263" r:id="rId17"/>
    <p:sldId id="265" r:id="rId18"/>
    <p:sldId id="288" r:id="rId19"/>
    <p:sldId id="283" r:id="rId20"/>
    <p:sldId id="274" r:id="rId21"/>
    <p:sldId id="276" r:id="rId22"/>
    <p:sldId id="275" r:id="rId23"/>
    <p:sldId id="282" r:id="rId24"/>
    <p:sldId id="284" r:id="rId25"/>
    <p:sldId id="287" r:id="rId26"/>
    <p:sldId id="286" r:id="rId27"/>
    <p:sldId id="266" r:id="rId28"/>
    <p:sldId id="278" r:id="rId29"/>
    <p:sldId id="269"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89068" autoAdjust="0"/>
  </p:normalViewPr>
  <p:slideViewPr>
    <p:cSldViewPr snapToGrid="0">
      <p:cViewPr varScale="1">
        <p:scale>
          <a:sx n="65" d="100"/>
          <a:sy n="65"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73FA6-6F3A-4CBF-B907-A143E6C52001}"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4915A414-E488-48AE-A9C5-8963435AF5CE}">
      <dgm:prSet phldrT="[Text]" custT="1"/>
      <dgm:spPr/>
      <dgm:t>
        <a:bodyPr/>
        <a:lstStyle/>
        <a:p>
          <a:r>
            <a:rPr lang="en-US" sz="1600" dirty="0" smtClean="0"/>
            <a:t>1.0 Future Planning and Development of the NOTL Niagara College Campus</a:t>
          </a:r>
          <a:endParaRPr lang="en-US" sz="1600" dirty="0"/>
        </a:p>
      </dgm:t>
    </dgm:pt>
    <dgm:pt modelId="{1D904B57-9E80-472A-A14E-70B1A6C67D0F}" type="parTrans" cxnId="{3A48469D-AF51-43BE-ABA1-26D0FBF953A3}">
      <dgm:prSet/>
      <dgm:spPr/>
      <dgm:t>
        <a:bodyPr/>
        <a:lstStyle/>
        <a:p>
          <a:endParaRPr lang="en-US"/>
        </a:p>
      </dgm:t>
    </dgm:pt>
    <dgm:pt modelId="{4DFF4A2F-5BFD-4335-BFD2-72E1A6C0F283}" type="sibTrans" cxnId="{3A48469D-AF51-43BE-ABA1-26D0FBF953A3}">
      <dgm:prSet/>
      <dgm:spPr/>
      <dgm:t>
        <a:bodyPr/>
        <a:lstStyle/>
        <a:p>
          <a:endParaRPr lang="en-US"/>
        </a:p>
      </dgm:t>
    </dgm:pt>
    <dgm:pt modelId="{08CE4F8E-E9FB-441D-B498-3169C81E30F9}" type="asst">
      <dgm:prSet phldrT="[Text]" custT="1"/>
      <dgm:spPr>
        <a:solidFill>
          <a:schemeClr val="accent3">
            <a:lumMod val="50000"/>
          </a:schemeClr>
        </a:solidFill>
      </dgm:spPr>
      <dgm:t>
        <a:bodyPr/>
        <a:lstStyle/>
        <a:p>
          <a:r>
            <a:rPr lang="en-US" sz="1400" dirty="0" smtClean="0"/>
            <a:t>1.1 Project Proposal Report</a:t>
          </a:r>
          <a:endParaRPr lang="en-US" sz="1400" dirty="0"/>
        </a:p>
      </dgm:t>
    </dgm:pt>
    <dgm:pt modelId="{BDEEFAD0-0670-4167-A09C-B08547EF541B}" type="parTrans" cxnId="{A5ED57F6-C4A6-466B-86CA-C692E97F3EBA}">
      <dgm:prSet/>
      <dgm:spPr/>
      <dgm:t>
        <a:bodyPr/>
        <a:lstStyle/>
        <a:p>
          <a:endParaRPr lang="en-US"/>
        </a:p>
      </dgm:t>
    </dgm:pt>
    <dgm:pt modelId="{8F7010A3-D24B-48A6-BDAB-29E8AFF4C912}" type="sibTrans" cxnId="{A5ED57F6-C4A6-466B-86CA-C692E97F3EBA}">
      <dgm:prSet/>
      <dgm:spPr/>
      <dgm:t>
        <a:bodyPr/>
        <a:lstStyle/>
        <a:p>
          <a:endParaRPr lang="en-US"/>
        </a:p>
      </dgm:t>
    </dgm:pt>
    <dgm:pt modelId="{D8CF7AB1-D7F4-4142-83BE-7732DF123A8A}">
      <dgm:prSet phldrT="[Text]" custT="1"/>
      <dgm:spPr>
        <a:solidFill>
          <a:schemeClr val="bg2">
            <a:lumMod val="50000"/>
          </a:schemeClr>
        </a:solidFill>
      </dgm:spPr>
      <dgm:t>
        <a:bodyPr/>
        <a:lstStyle/>
        <a:p>
          <a:r>
            <a:rPr lang="en-US" sz="1400" dirty="0" smtClean="0"/>
            <a:t>1.2 Project Management</a:t>
          </a:r>
          <a:endParaRPr lang="en-US" sz="1400" dirty="0"/>
        </a:p>
      </dgm:t>
    </dgm:pt>
    <dgm:pt modelId="{A1FDAADE-552B-443E-9C70-04B4EF0E7639}" type="parTrans" cxnId="{1D3FC9D3-E1FF-4E17-AA2C-4610FE2B24E0}">
      <dgm:prSet/>
      <dgm:spPr/>
      <dgm:t>
        <a:bodyPr/>
        <a:lstStyle/>
        <a:p>
          <a:endParaRPr lang="en-US"/>
        </a:p>
      </dgm:t>
    </dgm:pt>
    <dgm:pt modelId="{1B786FCD-0223-40B3-A7B1-16F4BEE8F47C}" type="sibTrans" cxnId="{1D3FC9D3-E1FF-4E17-AA2C-4610FE2B24E0}">
      <dgm:prSet/>
      <dgm:spPr/>
      <dgm:t>
        <a:bodyPr/>
        <a:lstStyle/>
        <a:p>
          <a:endParaRPr lang="en-US"/>
        </a:p>
      </dgm:t>
    </dgm:pt>
    <dgm:pt modelId="{E3B1DF3A-370D-4D07-95DF-7A1AEFBC8C04}">
      <dgm:prSet phldrT="[Text]" custT="1"/>
      <dgm:spPr>
        <a:solidFill>
          <a:schemeClr val="bg2">
            <a:lumMod val="50000"/>
          </a:schemeClr>
        </a:solidFill>
      </dgm:spPr>
      <dgm:t>
        <a:bodyPr/>
        <a:lstStyle/>
        <a:p>
          <a:r>
            <a:rPr lang="en-US" sz="1400" dirty="0" smtClean="0"/>
            <a:t>1.3 Project Understanding</a:t>
          </a:r>
          <a:endParaRPr lang="en-US" sz="1400" dirty="0"/>
        </a:p>
      </dgm:t>
    </dgm:pt>
    <dgm:pt modelId="{A497CF73-371F-4415-94B3-CCD07A818352}" type="parTrans" cxnId="{A3F23FA8-5C58-4421-AEC6-6396B4558AC1}">
      <dgm:prSet/>
      <dgm:spPr/>
      <dgm:t>
        <a:bodyPr/>
        <a:lstStyle/>
        <a:p>
          <a:endParaRPr lang="en-US"/>
        </a:p>
      </dgm:t>
    </dgm:pt>
    <dgm:pt modelId="{17BB22EB-94CA-4117-958F-657E53B81E2B}" type="sibTrans" cxnId="{A3F23FA8-5C58-4421-AEC6-6396B4558AC1}">
      <dgm:prSet/>
      <dgm:spPr/>
      <dgm:t>
        <a:bodyPr/>
        <a:lstStyle/>
        <a:p>
          <a:endParaRPr lang="en-US"/>
        </a:p>
      </dgm:t>
    </dgm:pt>
    <dgm:pt modelId="{75B5A402-3C0B-4041-887E-5900506D77A5}">
      <dgm:prSet phldrT="[Text]" custT="1"/>
      <dgm:spPr>
        <a:solidFill>
          <a:schemeClr val="accent3">
            <a:lumMod val="50000"/>
          </a:schemeClr>
        </a:solidFill>
      </dgm:spPr>
      <dgm:t>
        <a:bodyPr/>
        <a:lstStyle/>
        <a:p>
          <a:r>
            <a:rPr lang="en-US" sz="1400" dirty="0" smtClean="0"/>
            <a:t>1.4 Project Progress Report</a:t>
          </a:r>
          <a:endParaRPr lang="en-US" sz="1400" dirty="0"/>
        </a:p>
      </dgm:t>
    </dgm:pt>
    <dgm:pt modelId="{6D101CED-672C-4F3D-BF91-3827965DFDED}" type="parTrans" cxnId="{0F2A5A89-C386-4428-96B7-8C5BA0C436AF}">
      <dgm:prSet/>
      <dgm:spPr/>
      <dgm:t>
        <a:bodyPr/>
        <a:lstStyle/>
        <a:p>
          <a:endParaRPr lang="en-US"/>
        </a:p>
      </dgm:t>
    </dgm:pt>
    <dgm:pt modelId="{E59D876F-F372-4A0A-BC23-4671D2E33393}" type="sibTrans" cxnId="{0F2A5A89-C386-4428-96B7-8C5BA0C436AF}">
      <dgm:prSet/>
      <dgm:spPr/>
      <dgm:t>
        <a:bodyPr/>
        <a:lstStyle/>
        <a:p>
          <a:endParaRPr lang="en-US"/>
        </a:p>
      </dgm:t>
    </dgm:pt>
    <dgm:pt modelId="{D111E90B-36BA-445C-B245-814D7C70DBFC}">
      <dgm:prSet phldrT="[Text]" custT="1"/>
      <dgm:spPr>
        <a:solidFill>
          <a:schemeClr val="bg2">
            <a:lumMod val="50000"/>
          </a:schemeClr>
        </a:solidFill>
      </dgm:spPr>
      <dgm:t>
        <a:bodyPr/>
        <a:lstStyle/>
        <a:p>
          <a:r>
            <a:rPr lang="en-US" sz="1400" dirty="0" smtClean="0"/>
            <a:t>1.5 Data Collection and Processing</a:t>
          </a:r>
          <a:endParaRPr lang="en-US" sz="1400" dirty="0"/>
        </a:p>
      </dgm:t>
    </dgm:pt>
    <dgm:pt modelId="{8E528FA2-ED32-4DFA-9A98-85E938C514D6}" type="parTrans" cxnId="{3BDB9839-EEE2-49EE-A5A6-C14E4FD8FFD1}">
      <dgm:prSet/>
      <dgm:spPr/>
      <dgm:t>
        <a:bodyPr/>
        <a:lstStyle/>
        <a:p>
          <a:endParaRPr lang="en-US"/>
        </a:p>
      </dgm:t>
    </dgm:pt>
    <dgm:pt modelId="{1BD8164F-4414-4307-AA5A-7303E8101949}" type="sibTrans" cxnId="{3BDB9839-EEE2-49EE-A5A6-C14E4FD8FFD1}">
      <dgm:prSet/>
      <dgm:spPr/>
      <dgm:t>
        <a:bodyPr/>
        <a:lstStyle/>
        <a:p>
          <a:endParaRPr lang="en-US"/>
        </a:p>
      </dgm:t>
    </dgm:pt>
    <dgm:pt modelId="{F6092649-AB22-4E21-B197-1C2AEC4E342A}">
      <dgm:prSet custT="1"/>
      <dgm:spPr/>
      <dgm:t>
        <a:bodyPr/>
        <a:lstStyle/>
        <a:p>
          <a:r>
            <a:rPr lang="en-US" sz="1200" dirty="0" smtClean="0"/>
            <a:t>1.1.1 Project Proposal Write Up</a:t>
          </a:r>
          <a:endParaRPr lang="en-US" sz="1200" dirty="0"/>
        </a:p>
      </dgm:t>
    </dgm:pt>
    <dgm:pt modelId="{41EE4D9B-62FC-41A9-B05E-D404CCD75FBE}" type="parTrans" cxnId="{52C72CFF-7D4E-48A2-9566-B23BEB8CD996}">
      <dgm:prSet/>
      <dgm:spPr/>
      <dgm:t>
        <a:bodyPr/>
        <a:lstStyle/>
        <a:p>
          <a:endParaRPr lang="en-US"/>
        </a:p>
      </dgm:t>
    </dgm:pt>
    <dgm:pt modelId="{D4112283-6926-4037-ABBB-6EA9B4B2FE1F}" type="sibTrans" cxnId="{52C72CFF-7D4E-48A2-9566-B23BEB8CD996}">
      <dgm:prSet/>
      <dgm:spPr/>
      <dgm:t>
        <a:bodyPr/>
        <a:lstStyle/>
        <a:p>
          <a:endParaRPr lang="en-US"/>
        </a:p>
      </dgm:t>
    </dgm:pt>
    <dgm:pt modelId="{18DA97E8-021D-4797-A8B2-6F55522A9505}">
      <dgm:prSet custT="1"/>
      <dgm:spPr>
        <a:solidFill>
          <a:schemeClr val="bg2">
            <a:lumMod val="50000"/>
          </a:schemeClr>
        </a:solidFill>
      </dgm:spPr>
      <dgm:t>
        <a:bodyPr/>
        <a:lstStyle/>
        <a:p>
          <a:r>
            <a:rPr lang="en-US" sz="1400" dirty="0" smtClean="0"/>
            <a:t>1.6 Collected Data Processing</a:t>
          </a:r>
          <a:endParaRPr lang="en-US" sz="1400" dirty="0"/>
        </a:p>
      </dgm:t>
    </dgm:pt>
    <dgm:pt modelId="{8BCA3E04-9DEA-4150-B11C-C45C2677F362}" type="parTrans" cxnId="{74334A39-9659-4A4B-B08D-02F8F4DD925C}">
      <dgm:prSet/>
      <dgm:spPr/>
      <dgm:t>
        <a:bodyPr/>
        <a:lstStyle/>
        <a:p>
          <a:endParaRPr lang="en-US"/>
        </a:p>
      </dgm:t>
    </dgm:pt>
    <dgm:pt modelId="{C5A3A148-5A81-4361-99B0-729C68A1EBD5}" type="sibTrans" cxnId="{74334A39-9659-4A4B-B08D-02F8F4DD925C}">
      <dgm:prSet/>
      <dgm:spPr/>
      <dgm:t>
        <a:bodyPr/>
        <a:lstStyle/>
        <a:p>
          <a:endParaRPr lang="en-US"/>
        </a:p>
      </dgm:t>
    </dgm:pt>
    <dgm:pt modelId="{1CC96238-836C-4402-B9CD-A11FFFAE380E}">
      <dgm:prSet custT="1"/>
      <dgm:spPr/>
      <dgm:t>
        <a:bodyPr/>
        <a:lstStyle/>
        <a:p>
          <a:r>
            <a:rPr lang="en-US" sz="1200" dirty="0" smtClean="0"/>
            <a:t>1.1.2 Project Proposal Presentation</a:t>
          </a:r>
          <a:endParaRPr lang="en-US" sz="1200" dirty="0"/>
        </a:p>
      </dgm:t>
    </dgm:pt>
    <dgm:pt modelId="{E0F2D207-84B9-4530-BE6B-E989296AFC93}" type="parTrans" cxnId="{1114A750-D1E2-4BEE-85F7-77742AF5963D}">
      <dgm:prSet/>
      <dgm:spPr/>
      <dgm:t>
        <a:bodyPr/>
        <a:lstStyle/>
        <a:p>
          <a:endParaRPr lang="en-US"/>
        </a:p>
      </dgm:t>
    </dgm:pt>
    <dgm:pt modelId="{C05007E2-A788-45C9-8388-396C2DF2601A}" type="sibTrans" cxnId="{1114A750-D1E2-4BEE-85F7-77742AF5963D}">
      <dgm:prSet/>
      <dgm:spPr/>
      <dgm:t>
        <a:bodyPr/>
        <a:lstStyle/>
        <a:p>
          <a:endParaRPr lang="en-US"/>
        </a:p>
      </dgm:t>
    </dgm:pt>
    <dgm:pt modelId="{73C1C82E-6FE1-49DD-A366-2B4D5A0FE8AC}">
      <dgm:prSet custT="1"/>
      <dgm:spPr/>
      <dgm:t>
        <a:bodyPr/>
        <a:lstStyle/>
        <a:p>
          <a:r>
            <a:rPr lang="en-US" sz="1200" dirty="0" smtClean="0"/>
            <a:t>1.2.1 Client Meetings</a:t>
          </a:r>
          <a:endParaRPr lang="en-US" sz="1200" dirty="0"/>
        </a:p>
      </dgm:t>
    </dgm:pt>
    <dgm:pt modelId="{9FF5158C-D1D1-42DE-97BF-510D2243CC22}" type="parTrans" cxnId="{39B74E0E-3DBE-493E-AFA6-6D8699B4E072}">
      <dgm:prSet/>
      <dgm:spPr/>
      <dgm:t>
        <a:bodyPr/>
        <a:lstStyle/>
        <a:p>
          <a:endParaRPr lang="en-US"/>
        </a:p>
      </dgm:t>
    </dgm:pt>
    <dgm:pt modelId="{E66D43ED-1C8C-4A9C-A3DD-D87825CBDEC7}" type="sibTrans" cxnId="{39B74E0E-3DBE-493E-AFA6-6D8699B4E072}">
      <dgm:prSet/>
      <dgm:spPr/>
      <dgm:t>
        <a:bodyPr/>
        <a:lstStyle/>
        <a:p>
          <a:endParaRPr lang="en-US"/>
        </a:p>
      </dgm:t>
    </dgm:pt>
    <dgm:pt modelId="{A03973A8-51A7-42F3-8F10-979E5F950F04}">
      <dgm:prSet custT="1"/>
      <dgm:spPr/>
      <dgm:t>
        <a:bodyPr/>
        <a:lstStyle/>
        <a:p>
          <a:r>
            <a:rPr lang="en-US" sz="1200" dirty="0" smtClean="0"/>
            <a:t>1.3.1 Background Research</a:t>
          </a:r>
          <a:endParaRPr lang="en-US" sz="1200" dirty="0"/>
        </a:p>
      </dgm:t>
    </dgm:pt>
    <dgm:pt modelId="{DCCC0F5C-1CB5-42EE-A449-344B09611415}" type="parTrans" cxnId="{3E2A7DD1-1BAF-40D3-BC18-2D353354D676}">
      <dgm:prSet/>
      <dgm:spPr/>
      <dgm:t>
        <a:bodyPr/>
        <a:lstStyle/>
        <a:p>
          <a:endParaRPr lang="en-US"/>
        </a:p>
      </dgm:t>
    </dgm:pt>
    <dgm:pt modelId="{AB29A957-CC1C-4BED-9980-6959A85E7C76}" type="sibTrans" cxnId="{3E2A7DD1-1BAF-40D3-BC18-2D353354D676}">
      <dgm:prSet/>
      <dgm:spPr/>
      <dgm:t>
        <a:bodyPr/>
        <a:lstStyle/>
        <a:p>
          <a:endParaRPr lang="en-US"/>
        </a:p>
      </dgm:t>
    </dgm:pt>
    <dgm:pt modelId="{E775875C-BBFE-40F4-B9C7-9A6B07BD7B14}">
      <dgm:prSet custT="1"/>
      <dgm:spPr/>
      <dgm:t>
        <a:bodyPr/>
        <a:lstStyle/>
        <a:p>
          <a:r>
            <a:rPr lang="en-US" sz="1200" dirty="0" smtClean="0"/>
            <a:t>1.1.3 Submit Project Proposal</a:t>
          </a:r>
          <a:endParaRPr lang="en-US" sz="1200" dirty="0"/>
        </a:p>
      </dgm:t>
    </dgm:pt>
    <dgm:pt modelId="{90E1D2CD-6A00-4551-A717-B6A80696C19C}" type="parTrans" cxnId="{B22F5CA4-48C5-4D4C-88BB-4295C9A77DAC}">
      <dgm:prSet/>
      <dgm:spPr/>
      <dgm:t>
        <a:bodyPr/>
        <a:lstStyle/>
        <a:p>
          <a:endParaRPr lang="en-US"/>
        </a:p>
      </dgm:t>
    </dgm:pt>
    <dgm:pt modelId="{2D1A0A15-8835-4863-8A42-6D375AB901DD}" type="sibTrans" cxnId="{B22F5CA4-48C5-4D4C-88BB-4295C9A77DAC}">
      <dgm:prSet/>
      <dgm:spPr/>
      <dgm:t>
        <a:bodyPr/>
        <a:lstStyle/>
        <a:p>
          <a:endParaRPr lang="en-US"/>
        </a:p>
      </dgm:t>
    </dgm:pt>
    <dgm:pt modelId="{E954E4DF-319A-42DE-B6D2-661BFC8B1B05}">
      <dgm:prSet custT="1"/>
      <dgm:spPr/>
      <dgm:t>
        <a:bodyPr/>
        <a:lstStyle/>
        <a:p>
          <a:r>
            <a:rPr lang="en-US" sz="1200" dirty="0" smtClean="0"/>
            <a:t>1.4.1 Project Progress Report Write Up</a:t>
          </a:r>
          <a:endParaRPr lang="en-US" sz="1200" dirty="0"/>
        </a:p>
      </dgm:t>
    </dgm:pt>
    <dgm:pt modelId="{5CD54A31-3C39-4E3B-854C-966BC928EAE2}" type="parTrans" cxnId="{28235DF3-8ED1-4CC0-9367-C13422061A86}">
      <dgm:prSet/>
      <dgm:spPr/>
      <dgm:t>
        <a:bodyPr/>
        <a:lstStyle/>
        <a:p>
          <a:endParaRPr lang="en-US"/>
        </a:p>
      </dgm:t>
    </dgm:pt>
    <dgm:pt modelId="{FFA6A8DC-FA02-4235-9316-8ADF4D80E438}" type="sibTrans" cxnId="{28235DF3-8ED1-4CC0-9367-C13422061A86}">
      <dgm:prSet/>
      <dgm:spPr/>
      <dgm:t>
        <a:bodyPr/>
        <a:lstStyle/>
        <a:p>
          <a:endParaRPr lang="en-US"/>
        </a:p>
      </dgm:t>
    </dgm:pt>
    <dgm:pt modelId="{CFB4D4C3-8F41-4A16-B847-58F92AC5A0E1}">
      <dgm:prSet custT="1"/>
      <dgm:spPr/>
      <dgm:t>
        <a:bodyPr/>
        <a:lstStyle/>
        <a:p>
          <a:r>
            <a:rPr lang="en-US" sz="1200" dirty="0" smtClean="0"/>
            <a:t>1.4.2 Project Progress Presentation</a:t>
          </a:r>
          <a:endParaRPr lang="en-US" sz="1200" dirty="0"/>
        </a:p>
      </dgm:t>
    </dgm:pt>
    <dgm:pt modelId="{62FAE762-F9FC-4AA2-AB80-C93A1889A97C}" type="parTrans" cxnId="{2D3931A4-AE33-4D75-82AC-E2EEE17F4257}">
      <dgm:prSet/>
      <dgm:spPr/>
      <dgm:t>
        <a:bodyPr/>
        <a:lstStyle/>
        <a:p>
          <a:endParaRPr lang="en-US"/>
        </a:p>
      </dgm:t>
    </dgm:pt>
    <dgm:pt modelId="{C327C4CB-A0E7-472D-BF30-547EEFF5C4C6}" type="sibTrans" cxnId="{2D3931A4-AE33-4D75-82AC-E2EEE17F4257}">
      <dgm:prSet/>
      <dgm:spPr/>
      <dgm:t>
        <a:bodyPr/>
        <a:lstStyle/>
        <a:p>
          <a:endParaRPr lang="en-US"/>
        </a:p>
      </dgm:t>
    </dgm:pt>
    <dgm:pt modelId="{C2A5E99A-D80B-4341-A8C8-5EB41D9362C5}">
      <dgm:prSet custT="1"/>
      <dgm:spPr/>
      <dgm:t>
        <a:bodyPr/>
        <a:lstStyle/>
        <a:p>
          <a:r>
            <a:rPr lang="en-US" sz="1200" dirty="0" smtClean="0"/>
            <a:t>1.5.1 Review and Identify Data Needs</a:t>
          </a:r>
          <a:endParaRPr lang="en-US" sz="1200" dirty="0"/>
        </a:p>
      </dgm:t>
    </dgm:pt>
    <dgm:pt modelId="{749A7982-E99A-4675-972A-944E1F3C1ED1}" type="parTrans" cxnId="{B59B79B4-C60B-4E2B-8EA3-A8E71F0E8767}">
      <dgm:prSet/>
      <dgm:spPr/>
      <dgm:t>
        <a:bodyPr/>
        <a:lstStyle/>
        <a:p>
          <a:endParaRPr lang="en-US"/>
        </a:p>
      </dgm:t>
    </dgm:pt>
    <dgm:pt modelId="{9ECD78CD-2BB3-47AF-BC80-7C43B2C9360A}" type="sibTrans" cxnId="{B59B79B4-C60B-4E2B-8EA3-A8E71F0E8767}">
      <dgm:prSet/>
      <dgm:spPr/>
      <dgm:t>
        <a:bodyPr/>
        <a:lstStyle/>
        <a:p>
          <a:endParaRPr lang="en-US"/>
        </a:p>
      </dgm:t>
    </dgm:pt>
    <dgm:pt modelId="{D080435B-D7CD-4299-B4A2-FCBC0B90C4DE}">
      <dgm:prSet custT="1"/>
      <dgm:spPr/>
      <dgm:t>
        <a:bodyPr/>
        <a:lstStyle/>
        <a:p>
          <a:r>
            <a:rPr lang="en-US" sz="1200" dirty="0" smtClean="0"/>
            <a:t>1.6.1 Verify Data Quality</a:t>
          </a:r>
          <a:endParaRPr lang="en-US" sz="1200" dirty="0"/>
        </a:p>
      </dgm:t>
    </dgm:pt>
    <dgm:pt modelId="{EDD99FD8-B079-4F5E-BF7E-D430058C348B}" type="parTrans" cxnId="{D67AF5BB-1EA9-46E9-90FE-A153A6045E56}">
      <dgm:prSet/>
      <dgm:spPr/>
      <dgm:t>
        <a:bodyPr/>
        <a:lstStyle/>
        <a:p>
          <a:endParaRPr lang="en-US"/>
        </a:p>
      </dgm:t>
    </dgm:pt>
    <dgm:pt modelId="{24533895-6C9C-4571-A5C5-C646B51A5EF8}" type="sibTrans" cxnId="{D67AF5BB-1EA9-46E9-90FE-A153A6045E56}">
      <dgm:prSet/>
      <dgm:spPr/>
      <dgm:t>
        <a:bodyPr/>
        <a:lstStyle/>
        <a:p>
          <a:endParaRPr lang="en-US"/>
        </a:p>
      </dgm:t>
    </dgm:pt>
    <dgm:pt modelId="{0EC84750-CA3E-44D6-8CCC-3AA609D81577}">
      <dgm:prSet custT="1"/>
      <dgm:spPr/>
      <dgm:t>
        <a:bodyPr/>
        <a:lstStyle/>
        <a:p>
          <a:r>
            <a:rPr lang="en-US" sz="1200" dirty="0" smtClean="0"/>
            <a:t>1.6.2 Correct Collected Data</a:t>
          </a:r>
          <a:endParaRPr lang="en-US" sz="1200" dirty="0"/>
        </a:p>
      </dgm:t>
    </dgm:pt>
    <dgm:pt modelId="{EEECC2B5-9AD1-40B9-9E70-E4B0B6840E9F}" type="parTrans" cxnId="{BA59C783-9A12-44E8-9392-4B50A74070D1}">
      <dgm:prSet/>
      <dgm:spPr/>
      <dgm:t>
        <a:bodyPr/>
        <a:lstStyle/>
        <a:p>
          <a:endParaRPr lang="en-US"/>
        </a:p>
      </dgm:t>
    </dgm:pt>
    <dgm:pt modelId="{C4BA8842-9EB3-4F1E-86FB-3027D4F1BA18}" type="sibTrans" cxnId="{BA59C783-9A12-44E8-9392-4B50A74070D1}">
      <dgm:prSet/>
      <dgm:spPr/>
      <dgm:t>
        <a:bodyPr/>
        <a:lstStyle/>
        <a:p>
          <a:endParaRPr lang="en-US"/>
        </a:p>
      </dgm:t>
    </dgm:pt>
    <dgm:pt modelId="{A382636D-7C81-43F7-AE9C-59552B056ADD}">
      <dgm:prSet custT="1"/>
      <dgm:spPr/>
      <dgm:t>
        <a:bodyPr/>
        <a:lstStyle/>
        <a:p>
          <a:r>
            <a:rPr lang="en-US" sz="1200" dirty="0" smtClean="0"/>
            <a:t>1.6.3 Create Map Layers</a:t>
          </a:r>
          <a:endParaRPr lang="en-US" sz="1200" dirty="0"/>
        </a:p>
      </dgm:t>
    </dgm:pt>
    <dgm:pt modelId="{288ADFB7-09C8-4F02-8B84-3F4E589A25EC}" type="parTrans" cxnId="{558F3951-301B-4DA8-8FE9-B89B7FD1E62B}">
      <dgm:prSet/>
      <dgm:spPr/>
      <dgm:t>
        <a:bodyPr/>
        <a:lstStyle/>
        <a:p>
          <a:endParaRPr lang="en-US"/>
        </a:p>
      </dgm:t>
    </dgm:pt>
    <dgm:pt modelId="{7B60DA21-3865-49D9-93C7-FDE45A00E1BA}" type="sibTrans" cxnId="{558F3951-301B-4DA8-8FE9-B89B7FD1E62B}">
      <dgm:prSet/>
      <dgm:spPr/>
      <dgm:t>
        <a:bodyPr/>
        <a:lstStyle/>
        <a:p>
          <a:endParaRPr lang="en-US"/>
        </a:p>
      </dgm:t>
    </dgm:pt>
    <dgm:pt modelId="{21F66892-81C9-44FD-9730-A2BAE617F1D7}">
      <dgm:prSet custT="1"/>
      <dgm:spPr/>
      <dgm:t>
        <a:bodyPr/>
        <a:lstStyle/>
        <a:p>
          <a:r>
            <a:rPr lang="en-US" sz="1200" dirty="0" smtClean="0"/>
            <a:t>1.4.3 Submit Project Progress Report</a:t>
          </a:r>
          <a:endParaRPr lang="en-US" sz="1200" dirty="0"/>
        </a:p>
      </dgm:t>
    </dgm:pt>
    <dgm:pt modelId="{FECD73AA-612E-494C-9D36-CD34ECBB3290}" type="parTrans" cxnId="{6A77C890-503B-4981-A962-4155F529CEFE}">
      <dgm:prSet/>
      <dgm:spPr/>
      <dgm:t>
        <a:bodyPr/>
        <a:lstStyle/>
        <a:p>
          <a:endParaRPr lang="en-US"/>
        </a:p>
      </dgm:t>
    </dgm:pt>
    <dgm:pt modelId="{6EA119F8-B890-4D15-96CE-2B3207924CFF}" type="sibTrans" cxnId="{6A77C890-503B-4981-A962-4155F529CEFE}">
      <dgm:prSet/>
      <dgm:spPr/>
      <dgm:t>
        <a:bodyPr/>
        <a:lstStyle/>
        <a:p>
          <a:endParaRPr lang="en-US"/>
        </a:p>
      </dgm:t>
    </dgm:pt>
    <dgm:pt modelId="{093EAEE8-8737-4B1D-9C46-5B99C13ABC95}">
      <dgm:prSet custT="1"/>
      <dgm:spPr/>
      <dgm:t>
        <a:bodyPr/>
        <a:lstStyle/>
        <a:p>
          <a:r>
            <a:rPr lang="en-US" sz="1200" dirty="0" smtClean="0"/>
            <a:t>1.5.2 Verify Provided Data</a:t>
          </a:r>
          <a:endParaRPr lang="en-US" sz="1200" dirty="0"/>
        </a:p>
      </dgm:t>
    </dgm:pt>
    <dgm:pt modelId="{DEDB5AFA-55B3-40DC-8D07-62AF7FA9503A}" type="parTrans" cxnId="{79A17657-4E7A-407B-B2E0-1DA36BE348B4}">
      <dgm:prSet/>
      <dgm:spPr/>
      <dgm:t>
        <a:bodyPr/>
        <a:lstStyle/>
        <a:p>
          <a:endParaRPr lang="en-US"/>
        </a:p>
      </dgm:t>
    </dgm:pt>
    <dgm:pt modelId="{EF0101D1-EEE4-41C7-8DD6-EE9260DF0FC1}" type="sibTrans" cxnId="{79A17657-4E7A-407B-B2E0-1DA36BE348B4}">
      <dgm:prSet/>
      <dgm:spPr/>
      <dgm:t>
        <a:bodyPr/>
        <a:lstStyle/>
        <a:p>
          <a:endParaRPr lang="en-US"/>
        </a:p>
      </dgm:t>
    </dgm:pt>
    <dgm:pt modelId="{20B1E9E0-761C-41C4-8365-2CF57F4583B9}">
      <dgm:prSet custT="1"/>
      <dgm:spPr/>
      <dgm:t>
        <a:bodyPr/>
        <a:lstStyle/>
        <a:p>
          <a:r>
            <a:rPr lang="en-US" sz="1200" dirty="0" smtClean="0"/>
            <a:t>1.5.3 Initial Geodatabase Creation</a:t>
          </a:r>
          <a:endParaRPr lang="en-US" sz="1200" dirty="0"/>
        </a:p>
      </dgm:t>
    </dgm:pt>
    <dgm:pt modelId="{D82CA5E5-0402-42B2-A8DC-3B65E936F65B}" type="parTrans" cxnId="{7915DBE4-5AD4-4738-AE59-845E8E50142D}">
      <dgm:prSet/>
      <dgm:spPr/>
      <dgm:t>
        <a:bodyPr/>
        <a:lstStyle/>
        <a:p>
          <a:endParaRPr lang="en-US"/>
        </a:p>
      </dgm:t>
    </dgm:pt>
    <dgm:pt modelId="{1E51408F-F241-471A-A986-A3BB3F600976}" type="sibTrans" cxnId="{7915DBE4-5AD4-4738-AE59-845E8E50142D}">
      <dgm:prSet/>
      <dgm:spPr/>
      <dgm:t>
        <a:bodyPr/>
        <a:lstStyle/>
        <a:p>
          <a:endParaRPr lang="en-US"/>
        </a:p>
      </dgm:t>
    </dgm:pt>
    <dgm:pt modelId="{E3D68835-5A18-4D6B-9ECE-269964E7CFB6}">
      <dgm:prSet custT="1"/>
      <dgm:spPr/>
      <dgm:t>
        <a:bodyPr/>
        <a:lstStyle/>
        <a:p>
          <a:r>
            <a:rPr lang="en-US" sz="1200" dirty="0" smtClean="0"/>
            <a:t>1.5.4 Correct Provided Data</a:t>
          </a:r>
          <a:endParaRPr lang="en-US" sz="1200" dirty="0"/>
        </a:p>
      </dgm:t>
    </dgm:pt>
    <dgm:pt modelId="{F605E8A1-77F0-4E71-B85C-0607C42E60B7}" type="parTrans" cxnId="{8EBC39AF-8918-45CE-B940-07E22ED87910}">
      <dgm:prSet/>
      <dgm:spPr/>
      <dgm:t>
        <a:bodyPr/>
        <a:lstStyle/>
        <a:p>
          <a:endParaRPr lang="en-US"/>
        </a:p>
      </dgm:t>
    </dgm:pt>
    <dgm:pt modelId="{F288C392-99A9-4ADC-85A8-BE7210F5FB32}" type="sibTrans" cxnId="{8EBC39AF-8918-45CE-B940-07E22ED87910}">
      <dgm:prSet/>
      <dgm:spPr/>
      <dgm:t>
        <a:bodyPr/>
        <a:lstStyle/>
        <a:p>
          <a:endParaRPr lang="en-US"/>
        </a:p>
      </dgm:t>
    </dgm:pt>
    <dgm:pt modelId="{C5B1E74F-3FC1-4A96-874A-43585E2824A1}">
      <dgm:prSet custT="1"/>
      <dgm:spPr/>
      <dgm:t>
        <a:bodyPr/>
        <a:lstStyle/>
        <a:p>
          <a:r>
            <a:rPr lang="en-US" sz="1200" dirty="0" smtClean="0"/>
            <a:t>1.5.5 Collect Data</a:t>
          </a:r>
          <a:endParaRPr lang="en-US" sz="1200" dirty="0"/>
        </a:p>
      </dgm:t>
    </dgm:pt>
    <dgm:pt modelId="{70C8C7C2-CE9A-4EF2-A841-69DD16618FED}" type="parTrans" cxnId="{1A571D57-EFD3-4592-8377-892A7AC6D36D}">
      <dgm:prSet/>
      <dgm:spPr/>
      <dgm:t>
        <a:bodyPr/>
        <a:lstStyle/>
        <a:p>
          <a:endParaRPr lang="en-US"/>
        </a:p>
      </dgm:t>
    </dgm:pt>
    <dgm:pt modelId="{A6FBBE82-39CE-4FA4-A280-2E46FEE8B649}" type="sibTrans" cxnId="{1A571D57-EFD3-4592-8377-892A7AC6D36D}">
      <dgm:prSet/>
      <dgm:spPr/>
      <dgm:t>
        <a:bodyPr/>
        <a:lstStyle/>
        <a:p>
          <a:endParaRPr lang="en-US"/>
        </a:p>
      </dgm:t>
    </dgm:pt>
    <dgm:pt modelId="{A30752B1-0986-42DD-99A1-D9DB24D17779}">
      <dgm:prSet custT="1"/>
      <dgm:spPr/>
      <dgm:t>
        <a:bodyPr/>
        <a:lstStyle/>
        <a:p>
          <a:r>
            <a:rPr lang="en-US" sz="1200" dirty="0" smtClean="0"/>
            <a:t>1.3.2 Identify Objectives</a:t>
          </a:r>
          <a:endParaRPr lang="en-US" sz="1200" dirty="0"/>
        </a:p>
      </dgm:t>
    </dgm:pt>
    <dgm:pt modelId="{6467C7EF-6C15-4C54-88E5-8E381CF30715}" type="parTrans" cxnId="{1FDD5D30-2D21-4560-BB5C-875B49625096}">
      <dgm:prSet/>
      <dgm:spPr/>
      <dgm:t>
        <a:bodyPr/>
        <a:lstStyle/>
        <a:p>
          <a:endParaRPr lang="en-US"/>
        </a:p>
      </dgm:t>
    </dgm:pt>
    <dgm:pt modelId="{1DBB4C64-70E2-4192-A9EB-656271666807}" type="sibTrans" cxnId="{1FDD5D30-2D21-4560-BB5C-875B49625096}">
      <dgm:prSet/>
      <dgm:spPr/>
      <dgm:t>
        <a:bodyPr/>
        <a:lstStyle/>
        <a:p>
          <a:endParaRPr lang="en-US"/>
        </a:p>
      </dgm:t>
    </dgm:pt>
    <dgm:pt modelId="{83D1844D-1A1F-462D-863C-C81AD48BB4CE}">
      <dgm:prSet custT="1"/>
      <dgm:spPr/>
      <dgm:t>
        <a:bodyPr/>
        <a:lstStyle/>
        <a:p>
          <a:r>
            <a:rPr lang="en-US" sz="1200" dirty="0" smtClean="0"/>
            <a:t>1.3.3 Define Deliverables</a:t>
          </a:r>
          <a:endParaRPr lang="en-US" sz="1200" dirty="0"/>
        </a:p>
      </dgm:t>
    </dgm:pt>
    <dgm:pt modelId="{40B5DB2B-67E7-4C62-B314-CBDB542FEAAA}" type="parTrans" cxnId="{6186B9CF-1B96-43BE-B36E-C98239C40859}">
      <dgm:prSet/>
      <dgm:spPr/>
      <dgm:t>
        <a:bodyPr/>
        <a:lstStyle/>
        <a:p>
          <a:endParaRPr lang="en-US"/>
        </a:p>
      </dgm:t>
    </dgm:pt>
    <dgm:pt modelId="{9B9BEC66-0AF7-4FB1-B8FF-41530B939B9E}" type="sibTrans" cxnId="{6186B9CF-1B96-43BE-B36E-C98239C40859}">
      <dgm:prSet/>
      <dgm:spPr/>
      <dgm:t>
        <a:bodyPr/>
        <a:lstStyle/>
        <a:p>
          <a:endParaRPr lang="en-US"/>
        </a:p>
      </dgm:t>
    </dgm:pt>
    <dgm:pt modelId="{771905F1-D2BD-4E11-8182-A32D51C41635}">
      <dgm:prSet custT="1"/>
      <dgm:spPr/>
      <dgm:t>
        <a:bodyPr/>
        <a:lstStyle/>
        <a:p>
          <a:r>
            <a:rPr lang="en-US" sz="1200" dirty="0" smtClean="0"/>
            <a:t>1.3.4 Write Project Overview Statement</a:t>
          </a:r>
          <a:endParaRPr lang="en-US" sz="1200" dirty="0"/>
        </a:p>
      </dgm:t>
    </dgm:pt>
    <dgm:pt modelId="{1A9D496A-4E7E-4E25-A326-2801B7C0391F}" type="parTrans" cxnId="{59E7FD99-15D8-4125-B347-82080378A998}">
      <dgm:prSet/>
      <dgm:spPr/>
      <dgm:t>
        <a:bodyPr/>
        <a:lstStyle/>
        <a:p>
          <a:endParaRPr lang="en-US"/>
        </a:p>
      </dgm:t>
    </dgm:pt>
    <dgm:pt modelId="{324AA938-835E-4D02-97CD-5288CF933205}" type="sibTrans" cxnId="{59E7FD99-15D8-4125-B347-82080378A998}">
      <dgm:prSet/>
      <dgm:spPr/>
      <dgm:t>
        <a:bodyPr/>
        <a:lstStyle/>
        <a:p>
          <a:endParaRPr lang="en-US"/>
        </a:p>
      </dgm:t>
    </dgm:pt>
    <dgm:pt modelId="{AD0FA455-03AA-47DE-99CF-B33C2F680050}">
      <dgm:prSet custT="1"/>
      <dgm:spPr/>
      <dgm:t>
        <a:bodyPr/>
        <a:lstStyle/>
        <a:p>
          <a:r>
            <a:rPr lang="en-US" sz="1200" dirty="0" smtClean="0"/>
            <a:t>1.6.4 Save Data To Geodatabase</a:t>
          </a:r>
          <a:endParaRPr lang="en-US" sz="1200" dirty="0"/>
        </a:p>
      </dgm:t>
    </dgm:pt>
    <dgm:pt modelId="{EE6EF994-41A0-4584-A909-33273EEB121B}" type="parTrans" cxnId="{9E6E6F17-9073-407A-AF2D-E97CA24687B7}">
      <dgm:prSet/>
      <dgm:spPr/>
      <dgm:t>
        <a:bodyPr/>
        <a:lstStyle/>
        <a:p>
          <a:endParaRPr lang="en-US"/>
        </a:p>
      </dgm:t>
    </dgm:pt>
    <dgm:pt modelId="{4D656CC2-65FD-4AFD-93D4-C4D1BFD43E0E}" type="sibTrans" cxnId="{9E6E6F17-9073-407A-AF2D-E97CA24687B7}">
      <dgm:prSet/>
      <dgm:spPr/>
      <dgm:t>
        <a:bodyPr/>
        <a:lstStyle/>
        <a:p>
          <a:endParaRPr lang="en-US"/>
        </a:p>
      </dgm:t>
    </dgm:pt>
    <dgm:pt modelId="{46825F53-118F-452C-B24A-97AB94EB8BA1}">
      <dgm:prSet custT="1"/>
      <dgm:spPr/>
      <dgm:t>
        <a:bodyPr/>
        <a:lstStyle/>
        <a:p>
          <a:r>
            <a:rPr lang="en-US" sz="1200" dirty="0" smtClean="0"/>
            <a:t>1.6.5 Base Map Completion</a:t>
          </a:r>
          <a:endParaRPr lang="en-US" sz="1200" dirty="0"/>
        </a:p>
      </dgm:t>
    </dgm:pt>
    <dgm:pt modelId="{0C020797-FAB4-4AC9-BC22-6500149576EC}" type="parTrans" cxnId="{2B26A208-0F21-4BE1-A734-E140055EC79A}">
      <dgm:prSet/>
      <dgm:spPr/>
      <dgm:t>
        <a:bodyPr/>
        <a:lstStyle/>
        <a:p>
          <a:endParaRPr lang="en-US"/>
        </a:p>
      </dgm:t>
    </dgm:pt>
    <dgm:pt modelId="{8FC00BA0-DF74-438E-B803-9A54FBCBFCA3}" type="sibTrans" cxnId="{2B26A208-0F21-4BE1-A734-E140055EC79A}">
      <dgm:prSet/>
      <dgm:spPr/>
      <dgm:t>
        <a:bodyPr/>
        <a:lstStyle/>
        <a:p>
          <a:endParaRPr lang="en-US"/>
        </a:p>
      </dgm:t>
    </dgm:pt>
    <dgm:pt modelId="{B59AA835-FA16-4125-AD7F-2271F56A5AF7}">
      <dgm:prSet custT="1"/>
      <dgm:spPr>
        <a:solidFill>
          <a:schemeClr val="accent3">
            <a:lumMod val="50000"/>
          </a:schemeClr>
        </a:solidFill>
      </dgm:spPr>
      <dgm:t>
        <a:bodyPr/>
        <a:lstStyle/>
        <a:p>
          <a:r>
            <a:rPr lang="en-US" sz="1400" dirty="0" smtClean="0"/>
            <a:t>1.7 Final Project Report</a:t>
          </a:r>
          <a:endParaRPr lang="en-US" sz="1400" dirty="0"/>
        </a:p>
      </dgm:t>
    </dgm:pt>
    <dgm:pt modelId="{AAE81348-E863-49EA-A0B8-C37C8714EA1C}" type="parTrans" cxnId="{6913D120-5D9A-4167-977E-7931A9FE4581}">
      <dgm:prSet/>
      <dgm:spPr/>
      <dgm:t>
        <a:bodyPr/>
        <a:lstStyle/>
        <a:p>
          <a:endParaRPr lang="en-US"/>
        </a:p>
      </dgm:t>
    </dgm:pt>
    <dgm:pt modelId="{8A3DD48A-61B2-4161-A467-DFA14B3F2A80}" type="sibTrans" cxnId="{6913D120-5D9A-4167-977E-7931A9FE4581}">
      <dgm:prSet/>
      <dgm:spPr/>
      <dgm:t>
        <a:bodyPr/>
        <a:lstStyle/>
        <a:p>
          <a:endParaRPr lang="en-US"/>
        </a:p>
      </dgm:t>
    </dgm:pt>
    <dgm:pt modelId="{6CCCBFCD-33ED-4225-8A7F-04CE5F7572F2}">
      <dgm:prSet custT="1"/>
      <dgm:spPr/>
      <dgm:t>
        <a:bodyPr/>
        <a:lstStyle/>
        <a:p>
          <a:r>
            <a:rPr lang="en-US" sz="1200" dirty="0" smtClean="0"/>
            <a:t>1.7.1 Final Project Report Write Up</a:t>
          </a:r>
          <a:endParaRPr lang="en-US" sz="1200" dirty="0"/>
        </a:p>
      </dgm:t>
    </dgm:pt>
    <dgm:pt modelId="{186FB858-C592-4C05-9444-BB97502B5B18}" type="parTrans" cxnId="{FE3BF38D-F58E-447F-9CA4-57A5842A1F15}">
      <dgm:prSet/>
      <dgm:spPr/>
      <dgm:t>
        <a:bodyPr/>
        <a:lstStyle/>
        <a:p>
          <a:endParaRPr lang="en-US"/>
        </a:p>
      </dgm:t>
    </dgm:pt>
    <dgm:pt modelId="{2DF9591C-AB87-487C-8174-529932224807}" type="sibTrans" cxnId="{FE3BF38D-F58E-447F-9CA4-57A5842A1F15}">
      <dgm:prSet/>
      <dgm:spPr/>
      <dgm:t>
        <a:bodyPr/>
        <a:lstStyle/>
        <a:p>
          <a:endParaRPr lang="en-US"/>
        </a:p>
      </dgm:t>
    </dgm:pt>
    <dgm:pt modelId="{D2079D73-1808-4F51-9F67-EE9053DAEDFB}">
      <dgm:prSet custT="1"/>
      <dgm:spPr/>
      <dgm:t>
        <a:bodyPr/>
        <a:lstStyle/>
        <a:p>
          <a:r>
            <a:rPr lang="en-US" sz="1200" dirty="0" smtClean="0"/>
            <a:t>1.7.2 Final Project Report Presentation</a:t>
          </a:r>
          <a:endParaRPr lang="en-US" sz="1200" dirty="0"/>
        </a:p>
      </dgm:t>
    </dgm:pt>
    <dgm:pt modelId="{ED1FFF2D-0F5C-4E03-B692-155962581CEE}" type="parTrans" cxnId="{768358AE-B267-41D9-95DF-3A06FC69BC48}">
      <dgm:prSet/>
      <dgm:spPr/>
      <dgm:t>
        <a:bodyPr/>
        <a:lstStyle/>
        <a:p>
          <a:endParaRPr lang="en-US"/>
        </a:p>
      </dgm:t>
    </dgm:pt>
    <dgm:pt modelId="{C3F090F3-7475-4452-B4E6-AB4223E62023}" type="sibTrans" cxnId="{768358AE-B267-41D9-95DF-3A06FC69BC48}">
      <dgm:prSet/>
      <dgm:spPr/>
      <dgm:t>
        <a:bodyPr/>
        <a:lstStyle/>
        <a:p>
          <a:endParaRPr lang="en-US"/>
        </a:p>
      </dgm:t>
    </dgm:pt>
    <dgm:pt modelId="{E1EBDD79-03FC-4C8E-A0DE-8FE0678379DE}">
      <dgm:prSet custT="1"/>
      <dgm:spPr/>
      <dgm:t>
        <a:bodyPr/>
        <a:lstStyle/>
        <a:p>
          <a:r>
            <a:rPr lang="en-US" sz="1200" dirty="0" smtClean="0"/>
            <a:t>1.7.3 Submit Final Project Report</a:t>
          </a:r>
          <a:endParaRPr lang="en-US" sz="1200" dirty="0"/>
        </a:p>
      </dgm:t>
    </dgm:pt>
    <dgm:pt modelId="{A55F3C5D-06BB-4D86-8C08-1C905E7DC532}" type="parTrans" cxnId="{77006C4B-B316-4D5E-9EF9-F20EC5EED9CB}">
      <dgm:prSet/>
      <dgm:spPr/>
      <dgm:t>
        <a:bodyPr/>
        <a:lstStyle/>
        <a:p>
          <a:endParaRPr lang="en-US"/>
        </a:p>
      </dgm:t>
    </dgm:pt>
    <dgm:pt modelId="{3A24338B-EF06-4A41-95FD-F78925049B02}" type="sibTrans" cxnId="{77006C4B-B316-4D5E-9EF9-F20EC5EED9CB}">
      <dgm:prSet/>
      <dgm:spPr/>
      <dgm:t>
        <a:bodyPr/>
        <a:lstStyle/>
        <a:p>
          <a:endParaRPr lang="en-US"/>
        </a:p>
      </dgm:t>
    </dgm:pt>
    <dgm:pt modelId="{32B86B84-0943-47C5-A54A-3E92A9C61FE3}">
      <dgm:prSet custT="1"/>
      <dgm:spPr/>
      <dgm:t>
        <a:bodyPr/>
        <a:lstStyle/>
        <a:p>
          <a:r>
            <a:rPr lang="en-US" sz="1200" dirty="0" smtClean="0"/>
            <a:t>1.2.2 Adviser Meetings</a:t>
          </a:r>
          <a:endParaRPr lang="en-US" sz="1200" dirty="0"/>
        </a:p>
      </dgm:t>
    </dgm:pt>
    <dgm:pt modelId="{B06C2827-EDCC-4619-B05C-8EA219931A54}" type="parTrans" cxnId="{46DF12C0-4ACA-4C12-8E50-7AFD3E52BB6D}">
      <dgm:prSet/>
      <dgm:spPr/>
      <dgm:t>
        <a:bodyPr/>
        <a:lstStyle/>
        <a:p>
          <a:endParaRPr lang="en-US"/>
        </a:p>
      </dgm:t>
    </dgm:pt>
    <dgm:pt modelId="{D57160AC-124B-4FF2-8A36-9E1C65FB5DFF}" type="sibTrans" cxnId="{46DF12C0-4ACA-4C12-8E50-7AFD3E52BB6D}">
      <dgm:prSet/>
      <dgm:spPr/>
      <dgm:t>
        <a:bodyPr/>
        <a:lstStyle/>
        <a:p>
          <a:endParaRPr lang="en-US"/>
        </a:p>
      </dgm:t>
    </dgm:pt>
    <dgm:pt modelId="{B7F648A2-797D-485A-9AD6-52DD10A3804F}" type="pres">
      <dgm:prSet presAssocID="{9F573FA6-6F3A-4CBF-B907-A143E6C52001}" presName="mainComposite" presStyleCnt="0">
        <dgm:presLayoutVars>
          <dgm:chPref val="1"/>
          <dgm:dir/>
          <dgm:animOne val="branch"/>
          <dgm:animLvl val="lvl"/>
          <dgm:resizeHandles val="exact"/>
        </dgm:presLayoutVars>
      </dgm:prSet>
      <dgm:spPr/>
      <dgm:t>
        <a:bodyPr/>
        <a:lstStyle/>
        <a:p>
          <a:endParaRPr lang="en-US"/>
        </a:p>
      </dgm:t>
    </dgm:pt>
    <dgm:pt modelId="{2843DAC4-094E-4A38-B0E5-245B45B010D0}" type="pres">
      <dgm:prSet presAssocID="{9F573FA6-6F3A-4CBF-B907-A143E6C52001}" presName="hierFlow" presStyleCnt="0"/>
      <dgm:spPr/>
    </dgm:pt>
    <dgm:pt modelId="{E08C0337-D952-483C-AE28-23AC4B29045D}" type="pres">
      <dgm:prSet presAssocID="{9F573FA6-6F3A-4CBF-B907-A143E6C52001}" presName="hierChild1" presStyleCnt="0">
        <dgm:presLayoutVars>
          <dgm:chPref val="1"/>
          <dgm:animOne val="branch"/>
          <dgm:animLvl val="lvl"/>
        </dgm:presLayoutVars>
      </dgm:prSet>
      <dgm:spPr/>
    </dgm:pt>
    <dgm:pt modelId="{D5095EE9-9A43-4DEC-AB41-CBA12C116BC0}" type="pres">
      <dgm:prSet presAssocID="{4915A414-E488-48AE-A9C5-8963435AF5CE}" presName="Name14" presStyleCnt="0"/>
      <dgm:spPr/>
    </dgm:pt>
    <dgm:pt modelId="{1144F1C5-2FD1-4847-92DB-0A6ED2442B30}" type="pres">
      <dgm:prSet presAssocID="{4915A414-E488-48AE-A9C5-8963435AF5CE}" presName="level1Shape" presStyleLbl="node0" presStyleIdx="0" presStyleCnt="1" custScaleX="513057">
        <dgm:presLayoutVars>
          <dgm:chPref val="3"/>
        </dgm:presLayoutVars>
      </dgm:prSet>
      <dgm:spPr/>
      <dgm:t>
        <a:bodyPr/>
        <a:lstStyle/>
        <a:p>
          <a:endParaRPr lang="en-US"/>
        </a:p>
      </dgm:t>
    </dgm:pt>
    <dgm:pt modelId="{AFFB0EEA-4623-4403-B79C-1A82A5014D9C}" type="pres">
      <dgm:prSet presAssocID="{4915A414-E488-48AE-A9C5-8963435AF5CE}" presName="hierChild2" presStyleCnt="0"/>
      <dgm:spPr/>
    </dgm:pt>
    <dgm:pt modelId="{BC9AF640-C3F3-429E-8316-019ADF095D23}" type="pres">
      <dgm:prSet presAssocID="{BDEEFAD0-0670-4167-A09C-B08547EF541B}" presName="Name19" presStyleLbl="parChTrans1D2" presStyleIdx="0" presStyleCnt="7"/>
      <dgm:spPr/>
      <dgm:t>
        <a:bodyPr/>
        <a:lstStyle/>
        <a:p>
          <a:endParaRPr lang="en-US"/>
        </a:p>
      </dgm:t>
    </dgm:pt>
    <dgm:pt modelId="{5D061E7B-CE47-4C33-9EFF-B190FDDCC8D2}" type="pres">
      <dgm:prSet presAssocID="{08CE4F8E-E9FB-441D-B498-3169C81E30F9}" presName="Name21" presStyleCnt="0"/>
      <dgm:spPr/>
    </dgm:pt>
    <dgm:pt modelId="{AF437BD3-0DAA-423D-8428-66B4A59FE03A}" type="pres">
      <dgm:prSet presAssocID="{08CE4F8E-E9FB-441D-B498-3169C81E30F9}" presName="level2Shape" presStyleLbl="asst1" presStyleIdx="0" presStyleCnt="1" custScaleX="113269" custScaleY="134282"/>
      <dgm:spPr/>
      <dgm:t>
        <a:bodyPr/>
        <a:lstStyle/>
        <a:p>
          <a:endParaRPr lang="en-US"/>
        </a:p>
      </dgm:t>
    </dgm:pt>
    <dgm:pt modelId="{A2475444-9DA6-4CA3-B722-F37C29492F45}" type="pres">
      <dgm:prSet presAssocID="{08CE4F8E-E9FB-441D-B498-3169C81E30F9}" presName="hierChild3" presStyleCnt="0"/>
      <dgm:spPr/>
    </dgm:pt>
    <dgm:pt modelId="{AA236930-6B1B-4D72-9B29-15203CB3ACE4}" type="pres">
      <dgm:prSet presAssocID="{41EE4D9B-62FC-41A9-B05E-D404CCD75FBE}" presName="Name19" presStyleLbl="parChTrans1D3" presStyleIdx="0" presStyleCnt="8"/>
      <dgm:spPr/>
      <dgm:t>
        <a:bodyPr/>
        <a:lstStyle/>
        <a:p>
          <a:endParaRPr lang="en-US"/>
        </a:p>
      </dgm:t>
    </dgm:pt>
    <dgm:pt modelId="{2C6F6976-A976-4C9E-AAE2-B2157BE3EF27}" type="pres">
      <dgm:prSet presAssocID="{F6092649-AB22-4E21-B197-1C2AEC4E342A}" presName="Name21" presStyleCnt="0"/>
      <dgm:spPr/>
    </dgm:pt>
    <dgm:pt modelId="{94CEFEB0-DCFC-4308-B5D6-E3DA2886E999}" type="pres">
      <dgm:prSet presAssocID="{F6092649-AB22-4E21-B197-1C2AEC4E342A}" presName="level2Shape" presStyleLbl="node3" presStyleIdx="0" presStyleCnt="8" custScaleX="104906" custScaleY="117591"/>
      <dgm:spPr/>
      <dgm:t>
        <a:bodyPr/>
        <a:lstStyle/>
        <a:p>
          <a:endParaRPr lang="en-US"/>
        </a:p>
      </dgm:t>
    </dgm:pt>
    <dgm:pt modelId="{DDA9A75D-B65B-4583-B85C-780D549D83ED}" type="pres">
      <dgm:prSet presAssocID="{F6092649-AB22-4E21-B197-1C2AEC4E342A}" presName="hierChild3" presStyleCnt="0"/>
      <dgm:spPr/>
    </dgm:pt>
    <dgm:pt modelId="{2D2AD46D-F2D0-43B0-B71F-694DAC611A3B}" type="pres">
      <dgm:prSet presAssocID="{E0F2D207-84B9-4530-BE6B-E989296AFC93}" presName="Name19" presStyleLbl="parChTrans1D4" presStyleIdx="0" presStyleCnt="17"/>
      <dgm:spPr/>
      <dgm:t>
        <a:bodyPr/>
        <a:lstStyle/>
        <a:p>
          <a:endParaRPr lang="en-US"/>
        </a:p>
      </dgm:t>
    </dgm:pt>
    <dgm:pt modelId="{10F715C1-92F1-4BB2-933D-F6963E49DDFB}" type="pres">
      <dgm:prSet presAssocID="{1CC96238-836C-4402-B9CD-A11FFFAE380E}" presName="Name21" presStyleCnt="0"/>
      <dgm:spPr/>
    </dgm:pt>
    <dgm:pt modelId="{AA86453E-43A8-4844-8319-370600DE9109}" type="pres">
      <dgm:prSet presAssocID="{1CC96238-836C-4402-B9CD-A11FFFAE380E}" presName="level2Shape" presStyleLbl="node4" presStyleIdx="0" presStyleCnt="17" custScaleX="112066" custScaleY="130751"/>
      <dgm:spPr/>
      <dgm:t>
        <a:bodyPr/>
        <a:lstStyle/>
        <a:p>
          <a:endParaRPr lang="en-US"/>
        </a:p>
      </dgm:t>
    </dgm:pt>
    <dgm:pt modelId="{20BB86FF-3E0B-42C9-BCA4-E2D418C2D992}" type="pres">
      <dgm:prSet presAssocID="{1CC96238-836C-4402-B9CD-A11FFFAE380E}" presName="hierChild3" presStyleCnt="0"/>
      <dgm:spPr/>
    </dgm:pt>
    <dgm:pt modelId="{213CD7A1-84EA-4800-8250-5556D83E49FC}" type="pres">
      <dgm:prSet presAssocID="{90E1D2CD-6A00-4551-A717-B6A80696C19C}" presName="Name19" presStyleLbl="parChTrans1D4" presStyleIdx="1" presStyleCnt="17"/>
      <dgm:spPr/>
      <dgm:t>
        <a:bodyPr/>
        <a:lstStyle/>
        <a:p>
          <a:endParaRPr lang="en-US"/>
        </a:p>
      </dgm:t>
    </dgm:pt>
    <dgm:pt modelId="{326692EF-8F94-43FF-AB22-5D3DB4F8D7D1}" type="pres">
      <dgm:prSet presAssocID="{E775875C-BBFE-40F4-B9C7-9A6B07BD7B14}" presName="Name21" presStyleCnt="0"/>
      <dgm:spPr/>
    </dgm:pt>
    <dgm:pt modelId="{E7569AE8-98BB-4255-9E7B-363B9EB3C80F}" type="pres">
      <dgm:prSet presAssocID="{E775875C-BBFE-40F4-B9C7-9A6B07BD7B14}" presName="level2Shape" presStyleLbl="node4" presStyleIdx="1" presStyleCnt="17" custScaleX="112066" custScaleY="110530"/>
      <dgm:spPr/>
      <dgm:t>
        <a:bodyPr/>
        <a:lstStyle/>
        <a:p>
          <a:endParaRPr lang="en-US"/>
        </a:p>
      </dgm:t>
    </dgm:pt>
    <dgm:pt modelId="{DD242A6A-DAA3-4E4F-A5F7-5D014D0549F0}" type="pres">
      <dgm:prSet presAssocID="{E775875C-BBFE-40F4-B9C7-9A6B07BD7B14}" presName="hierChild3" presStyleCnt="0"/>
      <dgm:spPr/>
    </dgm:pt>
    <dgm:pt modelId="{6FD5A75E-5D75-4C85-B0C4-637B07DAD741}" type="pres">
      <dgm:prSet presAssocID="{A1FDAADE-552B-443E-9C70-04B4EF0E7639}" presName="Name19" presStyleLbl="parChTrans1D2" presStyleIdx="1" presStyleCnt="7"/>
      <dgm:spPr/>
      <dgm:t>
        <a:bodyPr/>
        <a:lstStyle/>
        <a:p>
          <a:endParaRPr lang="en-US"/>
        </a:p>
      </dgm:t>
    </dgm:pt>
    <dgm:pt modelId="{798E2CFD-E8D2-4E12-9099-5FA644EEEED5}" type="pres">
      <dgm:prSet presAssocID="{D8CF7AB1-D7F4-4142-83BE-7732DF123A8A}" presName="Name21" presStyleCnt="0"/>
      <dgm:spPr/>
    </dgm:pt>
    <dgm:pt modelId="{CAEFCF92-78C5-4B26-B106-62F33B278B13}" type="pres">
      <dgm:prSet presAssocID="{D8CF7AB1-D7F4-4142-83BE-7732DF123A8A}" presName="level2Shape" presStyleLbl="node2" presStyleIdx="0" presStyleCnt="6" custScaleX="152695" custScaleY="134282"/>
      <dgm:spPr/>
      <dgm:t>
        <a:bodyPr/>
        <a:lstStyle/>
        <a:p>
          <a:endParaRPr lang="en-US"/>
        </a:p>
      </dgm:t>
    </dgm:pt>
    <dgm:pt modelId="{AF4FD5D3-2641-4E19-A9D2-2BADEEEF950C}" type="pres">
      <dgm:prSet presAssocID="{D8CF7AB1-D7F4-4142-83BE-7732DF123A8A}" presName="hierChild3" presStyleCnt="0"/>
      <dgm:spPr/>
    </dgm:pt>
    <dgm:pt modelId="{277752D8-51FB-4028-8CE8-A1F529BE9A93}" type="pres">
      <dgm:prSet presAssocID="{9FF5158C-D1D1-42DE-97BF-510D2243CC22}" presName="Name19" presStyleLbl="parChTrans1D3" presStyleIdx="1" presStyleCnt="8"/>
      <dgm:spPr/>
      <dgm:t>
        <a:bodyPr/>
        <a:lstStyle/>
        <a:p>
          <a:endParaRPr lang="en-US"/>
        </a:p>
      </dgm:t>
    </dgm:pt>
    <dgm:pt modelId="{29F24D85-129D-4559-9A00-A33CD12EF9FD}" type="pres">
      <dgm:prSet presAssocID="{73C1C82E-6FE1-49DD-A366-2B4D5A0FE8AC}" presName="Name21" presStyleCnt="0"/>
      <dgm:spPr/>
    </dgm:pt>
    <dgm:pt modelId="{4DE29F72-7AD1-41DF-93EF-33A14F70EA28}" type="pres">
      <dgm:prSet presAssocID="{73C1C82E-6FE1-49DD-A366-2B4D5A0FE8AC}" presName="level2Shape" presStyleLbl="node3" presStyleIdx="1" presStyleCnt="8"/>
      <dgm:spPr/>
      <dgm:t>
        <a:bodyPr/>
        <a:lstStyle/>
        <a:p>
          <a:endParaRPr lang="en-US"/>
        </a:p>
      </dgm:t>
    </dgm:pt>
    <dgm:pt modelId="{9DAC72C8-C3F5-4986-87E1-18C2DF1F6D4E}" type="pres">
      <dgm:prSet presAssocID="{73C1C82E-6FE1-49DD-A366-2B4D5A0FE8AC}" presName="hierChild3" presStyleCnt="0"/>
      <dgm:spPr/>
    </dgm:pt>
    <dgm:pt modelId="{C0D4BB6D-375B-4726-917C-B285F0CC916B}" type="pres">
      <dgm:prSet presAssocID="{B06C2827-EDCC-4619-B05C-8EA219931A54}" presName="Name19" presStyleLbl="parChTrans1D3" presStyleIdx="2" presStyleCnt="8"/>
      <dgm:spPr/>
      <dgm:t>
        <a:bodyPr/>
        <a:lstStyle/>
        <a:p>
          <a:endParaRPr lang="en-US"/>
        </a:p>
      </dgm:t>
    </dgm:pt>
    <dgm:pt modelId="{5104D38D-3DAD-4E57-A7FB-DD66F75E3CD6}" type="pres">
      <dgm:prSet presAssocID="{32B86B84-0943-47C5-A54A-3E92A9C61FE3}" presName="Name21" presStyleCnt="0"/>
      <dgm:spPr/>
    </dgm:pt>
    <dgm:pt modelId="{4BD6BEB3-56DB-487A-98B1-900D1174FE83}" type="pres">
      <dgm:prSet presAssocID="{32B86B84-0943-47C5-A54A-3E92A9C61FE3}" presName="level2Shape" presStyleLbl="node3" presStyleIdx="2" presStyleCnt="8"/>
      <dgm:spPr/>
      <dgm:t>
        <a:bodyPr/>
        <a:lstStyle/>
        <a:p>
          <a:endParaRPr lang="en-US"/>
        </a:p>
      </dgm:t>
    </dgm:pt>
    <dgm:pt modelId="{BB1F37B5-84B5-40E3-B142-DDBFD1DA7AD1}" type="pres">
      <dgm:prSet presAssocID="{32B86B84-0943-47C5-A54A-3E92A9C61FE3}" presName="hierChild3" presStyleCnt="0"/>
      <dgm:spPr/>
    </dgm:pt>
    <dgm:pt modelId="{5971DA22-51DD-4906-A9E2-F1863F06A1BE}" type="pres">
      <dgm:prSet presAssocID="{A497CF73-371F-4415-94B3-CCD07A818352}" presName="Name19" presStyleLbl="parChTrans1D2" presStyleIdx="2" presStyleCnt="7"/>
      <dgm:spPr/>
      <dgm:t>
        <a:bodyPr/>
        <a:lstStyle/>
        <a:p>
          <a:endParaRPr lang="en-US"/>
        </a:p>
      </dgm:t>
    </dgm:pt>
    <dgm:pt modelId="{5DA3706B-C044-4C52-A25B-132F823C080C}" type="pres">
      <dgm:prSet presAssocID="{E3B1DF3A-370D-4D07-95DF-7A1AEFBC8C04}" presName="Name21" presStyleCnt="0"/>
      <dgm:spPr/>
    </dgm:pt>
    <dgm:pt modelId="{9FA89BA0-757D-4E96-AC5E-73FA003B6794}" type="pres">
      <dgm:prSet presAssocID="{E3B1DF3A-370D-4D07-95DF-7A1AEFBC8C04}" presName="level2Shape" presStyleLbl="node2" presStyleIdx="1" presStyleCnt="6" custScaleX="164416" custScaleY="135305"/>
      <dgm:spPr/>
      <dgm:t>
        <a:bodyPr/>
        <a:lstStyle/>
        <a:p>
          <a:endParaRPr lang="en-US"/>
        </a:p>
      </dgm:t>
    </dgm:pt>
    <dgm:pt modelId="{F0C5E220-D3F9-479C-AB30-C4098220B6C6}" type="pres">
      <dgm:prSet presAssocID="{E3B1DF3A-370D-4D07-95DF-7A1AEFBC8C04}" presName="hierChild3" presStyleCnt="0"/>
      <dgm:spPr/>
    </dgm:pt>
    <dgm:pt modelId="{AAD7B3FF-8066-4B48-9667-467F3D4DDDB1}" type="pres">
      <dgm:prSet presAssocID="{DCCC0F5C-1CB5-42EE-A449-344B09611415}" presName="Name19" presStyleLbl="parChTrans1D3" presStyleIdx="3" presStyleCnt="8"/>
      <dgm:spPr/>
      <dgm:t>
        <a:bodyPr/>
        <a:lstStyle/>
        <a:p>
          <a:endParaRPr lang="en-US"/>
        </a:p>
      </dgm:t>
    </dgm:pt>
    <dgm:pt modelId="{11960267-947C-4170-A0DF-E1389F59CC28}" type="pres">
      <dgm:prSet presAssocID="{A03973A8-51A7-42F3-8F10-979E5F950F04}" presName="Name21" presStyleCnt="0"/>
      <dgm:spPr/>
    </dgm:pt>
    <dgm:pt modelId="{7B2770C3-7DA1-4738-8DA5-B77F4C379F67}" type="pres">
      <dgm:prSet presAssocID="{A03973A8-51A7-42F3-8F10-979E5F950F04}" presName="level2Shape" presStyleLbl="node3" presStyleIdx="3" presStyleCnt="8" custScaleX="117002" custScaleY="114122"/>
      <dgm:spPr/>
      <dgm:t>
        <a:bodyPr/>
        <a:lstStyle/>
        <a:p>
          <a:endParaRPr lang="en-US"/>
        </a:p>
      </dgm:t>
    </dgm:pt>
    <dgm:pt modelId="{DCF85608-5606-4CF4-BF42-12E0705A8BC8}" type="pres">
      <dgm:prSet presAssocID="{A03973A8-51A7-42F3-8F10-979E5F950F04}" presName="hierChild3" presStyleCnt="0"/>
      <dgm:spPr/>
    </dgm:pt>
    <dgm:pt modelId="{027A448A-B00C-43B2-B6B8-A47F3C2FDD19}" type="pres">
      <dgm:prSet presAssocID="{6467C7EF-6C15-4C54-88E5-8E381CF30715}" presName="Name19" presStyleLbl="parChTrans1D4" presStyleIdx="2" presStyleCnt="17"/>
      <dgm:spPr/>
      <dgm:t>
        <a:bodyPr/>
        <a:lstStyle/>
        <a:p>
          <a:endParaRPr lang="en-US"/>
        </a:p>
      </dgm:t>
    </dgm:pt>
    <dgm:pt modelId="{FD22BC1D-9F0A-49C8-B3A7-F3DD72C73328}" type="pres">
      <dgm:prSet presAssocID="{A30752B1-0986-42DD-99A1-D9DB24D17779}" presName="Name21" presStyleCnt="0"/>
      <dgm:spPr/>
    </dgm:pt>
    <dgm:pt modelId="{0E221AB9-5C9F-4908-8351-1C68CAB684A7}" type="pres">
      <dgm:prSet presAssocID="{A30752B1-0986-42DD-99A1-D9DB24D17779}" presName="level2Shape" presStyleLbl="node4" presStyleIdx="2" presStyleCnt="17" custScaleX="118957" custScaleY="118591"/>
      <dgm:spPr/>
      <dgm:t>
        <a:bodyPr/>
        <a:lstStyle/>
        <a:p>
          <a:endParaRPr lang="en-US"/>
        </a:p>
      </dgm:t>
    </dgm:pt>
    <dgm:pt modelId="{3A36BE49-7181-4770-9347-CD67702D1AA6}" type="pres">
      <dgm:prSet presAssocID="{A30752B1-0986-42DD-99A1-D9DB24D17779}" presName="hierChild3" presStyleCnt="0"/>
      <dgm:spPr/>
    </dgm:pt>
    <dgm:pt modelId="{92A3C6B2-CB7A-4AEC-BE08-159CDF143C29}" type="pres">
      <dgm:prSet presAssocID="{40B5DB2B-67E7-4C62-B314-CBDB542FEAAA}" presName="Name19" presStyleLbl="parChTrans1D4" presStyleIdx="3" presStyleCnt="17"/>
      <dgm:spPr/>
      <dgm:t>
        <a:bodyPr/>
        <a:lstStyle/>
        <a:p>
          <a:endParaRPr lang="en-US"/>
        </a:p>
      </dgm:t>
    </dgm:pt>
    <dgm:pt modelId="{AC844935-AA74-452D-9E36-0CBD58BAF0B7}" type="pres">
      <dgm:prSet presAssocID="{83D1844D-1A1F-462D-863C-C81AD48BB4CE}" presName="Name21" presStyleCnt="0"/>
      <dgm:spPr/>
    </dgm:pt>
    <dgm:pt modelId="{F73189CC-1978-43F5-A514-365032B9CC27}" type="pres">
      <dgm:prSet presAssocID="{83D1844D-1A1F-462D-863C-C81AD48BB4CE}" presName="level2Shape" presStyleLbl="node4" presStyleIdx="3" presStyleCnt="17" custScaleX="116129" custScaleY="118860"/>
      <dgm:spPr/>
      <dgm:t>
        <a:bodyPr/>
        <a:lstStyle/>
        <a:p>
          <a:endParaRPr lang="en-US"/>
        </a:p>
      </dgm:t>
    </dgm:pt>
    <dgm:pt modelId="{D3972DF0-D302-41DC-85F7-70906F0CA40A}" type="pres">
      <dgm:prSet presAssocID="{83D1844D-1A1F-462D-863C-C81AD48BB4CE}" presName="hierChild3" presStyleCnt="0"/>
      <dgm:spPr/>
    </dgm:pt>
    <dgm:pt modelId="{AD47E52E-197E-4AAF-ABD0-93959C8D4F48}" type="pres">
      <dgm:prSet presAssocID="{1A9D496A-4E7E-4E25-A326-2801B7C0391F}" presName="Name19" presStyleLbl="parChTrans1D4" presStyleIdx="4" presStyleCnt="17"/>
      <dgm:spPr/>
      <dgm:t>
        <a:bodyPr/>
        <a:lstStyle/>
        <a:p>
          <a:endParaRPr lang="en-US"/>
        </a:p>
      </dgm:t>
    </dgm:pt>
    <dgm:pt modelId="{A952F657-A467-494C-BC4E-658CEAB04F6E}" type="pres">
      <dgm:prSet presAssocID="{771905F1-D2BD-4E11-8182-A32D51C41635}" presName="Name21" presStyleCnt="0"/>
      <dgm:spPr/>
    </dgm:pt>
    <dgm:pt modelId="{3FC423F1-CDC5-46F9-92AB-38831A317CA8}" type="pres">
      <dgm:prSet presAssocID="{771905F1-D2BD-4E11-8182-A32D51C41635}" presName="level2Shape" presStyleLbl="node4" presStyleIdx="4" presStyleCnt="17" custScaleX="115304" custScaleY="107837"/>
      <dgm:spPr/>
      <dgm:t>
        <a:bodyPr/>
        <a:lstStyle/>
        <a:p>
          <a:endParaRPr lang="en-US"/>
        </a:p>
      </dgm:t>
    </dgm:pt>
    <dgm:pt modelId="{D9DD206B-394E-4E48-9E87-63D846ABB43A}" type="pres">
      <dgm:prSet presAssocID="{771905F1-D2BD-4E11-8182-A32D51C41635}" presName="hierChild3" presStyleCnt="0"/>
      <dgm:spPr/>
    </dgm:pt>
    <dgm:pt modelId="{51ABC29B-F80D-404D-8F38-2445F88C9669}" type="pres">
      <dgm:prSet presAssocID="{6D101CED-672C-4F3D-BF91-3827965DFDED}" presName="Name19" presStyleLbl="parChTrans1D2" presStyleIdx="3" presStyleCnt="7"/>
      <dgm:spPr/>
      <dgm:t>
        <a:bodyPr/>
        <a:lstStyle/>
        <a:p>
          <a:endParaRPr lang="en-US"/>
        </a:p>
      </dgm:t>
    </dgm:pt>
    <dgm:pt modelId="{86297662-5731-42E4-A02B-E6A294161FEC}" type="pres">
      <dgm:prSet presAssocID="{75B5A402-3C0B-4041-887E-5900506D77A5}" presName="Name21" presStyleCnt="0"/>
      <dgm:spPr/>
    </dgm:pt>
    <dgm:pt modelId="{35D2F552-23CA-4897-8A40-0E02732C5B36}" type="pres">
      <dgm:prSet presAssocID="{75B5A402-3C0B-4041-887E-5900506D77A5}" presName="level2Shape" presStyleLbl="node2" presStyleIdx="2" presStyleCnt="6" custScaleX="120139" custScaleY="127221"/>
      <dgm:spPr/>
      <dgm:t>
        <a:bodyPr/>
        <a:lstStyle/>
        <a:p>
          <a:endParaRPr lang="en-US"/>
        </a:p>
      </dgm:t>
    </dgm:pt>
    <dgm:pt modelId="{0F6FD62E-A2DA-4036-AE49-10F3B9898936}" type="pres">
      <dgm:prSet presAssocID="{75B5A402-3C0B-4041-887E-5900506D77A5}" presName="hierChild3" presStyleCnt="0"/>
      <dgm:spPr/>
    </dgm:pt>
    <dgm:pt modelId="{34AB82CA-BD06-43AB-A4E1-3B0C066D3FCC}" type="pres">
      <dgm:prSet presAssocID="{5CD54A31-3C39-4E3B-854C-966BC928EAE2}" presName="Name19" presStyleLbl="parChTrans1D3" presStyleIdx="4" presStyleCnt="8"/>
      <dgm:spPr/>
      <dgm:t>
        <a:bodyPr/>
        <a:lstStyle/>
        <a:p>
          <a:endParaRPr lang="en-US"/>
        </a:p>
      </dgm:t>
    </dgm:pt>
    <dgm:pt modelId="{57B7EAA2-48E2-4E92-AC40-E3106CDD322C}" type="pres">
      <dgm:prSet presAssocID="{E954E4DF-319A-42DE-B6D2-661BFC8B1B05}" presName="Name21" presStyleCnt="0"/>
      <dgm:spPr/>
    </dgm:pt>
    <dgm:pt modelId="{065EB47F-5AC0-472F-80E9-F21E4F6CC7B2}" type="pres">
      <dgm:prSet presAssocID="{E954E4DF-319A-42DE-B6D2-661BFC8B1B05}" presName="level2Shape" presStyleLbl="node3" presStyleIdx="4" presStyleCnt="8" custScaleX="113735" custScaleY="135243"/>
      <dgm:spPr/>
      <dgm:t>
        <a:bodyPr/>
        <a:lstStyle/>
        <a:p>
          <a:endParaRPr lang="en-US"/>
        </a:p>
      </dgm:t>
    </dgm:pt>
    <dgm:pt modelId="{9BD11843-CF13-4D16-8430-C32C12713411}" type="pres">
      <dgm:prSet presAssocID="{E954E4DF-319A-42DE-B6D2-661BFC8B1B05}" presName="hierChild3" presStyleCnt="0"/>
      <dgm:spPr/>
    </dgm:pt>
    <dgm:pt modelId="{B319C992-1BB1-4403-B646-458CDAC15995}" type="pres">
      <dgm:prSet presAssocID="{62FAE762-F9FC-4AA2-AB80-C93A1889A97C}" presName="Name19" presStyleLbl="parChTrans1D4" presStyleIdx="5" presStyleCnt="17"/>
      <dgm:spPr/>
      <dgm:t>
        <a:bodyPr/>
        <a:lstStyle/>
        <a:p>
          <a:endParaRPr lang="en-US"/>
        </a:p>
      </dgm:t>
    </dgm:pt>
    <dgm:pt modelId="{35829947-CD8D-40E9-8796-7B546E505017}" type="pres">
      <dgm:prSet presAssocID="{CFB4D4C3-8F41-4A16-B847-58F92AC5A0E1}" presName="Name21" presStyleCnt="0"/>
      <dgm:spPr/>
    </dgm:pt>
    <dgm:pt modelId="{91CAA75C-C0CB-4508-B4C8-E404B174602C}" type="pres">
      <dgm:prSet presAssocID="{CFB4D4C3-8F41-4A16-B847-58F92AC5A0E1}" presName="level2Shape" presStyleLbl="node4" presStyleIdx="5" presStyleCnt="17" custScaleX="116089" custScaleY="127222"/>
      <dgm:spPr/>
      <dgm:t>
        <a:bodyPr/>
        <a:lstStyle/>
        <a:p>
          <a:endParaRPr lang="en-US"/>
        </a:p>
      </dgm:t>
    </dgm:pt>
    <dgm:pt modelId="{BDE1E1F3-C020-40B2-91A5-6F6D50562D17}" type="pres">
      <dgm:prSet presAssocID="{CFB4D4C3-8F41-4A16-B847-58F92AC5A0E1}" presName="hierChild3" presStyleCnt="0"/>
      <dgm:spPr/>
    </dgm:pt>
    <dgm:pt modelId="{DB134662-8A03-46F9-89AC-DA63C5FBCF9C}" type="pres">
      <dgm:prSet presAssocID="{FECD73AA-612E-494C-9D36-CD34ECBB3290}" presName="Name19" presStyleLbl="parChTrans1D4" presStyleIdx="6" presStyleCnt="17"/>
      <dgm:spPr/>
      <dgm:t>
        <a:bodyPr/>
        <a:lstStyle/>
        <a:p>
          <a:endParaRPr lang="en-US"/>
        </a:p>
      </dgm:t>
    </dgm:pt>
    <dgm:pt modelId="{D5FF0EBC-89A3-440C-975C-14796A7E82C9}" type="pres">
      <dgm:prSet presAssocID="{21F66892-81C9-44FD-9730-A2BAE617F1D7}" presName="Name21" presStyleCnt="0"/>
      <dgm:spPr/>
    </dgm:pt>
    <dgm:pt modelId="{C5C6402A-2446-4326-8B67-C4D455DBB638}" type="pres">
      <dgm:prSet presAssocID="{21F66892-81C9-44FD-9730-A2BAE617F1D7}" presName="level2Shape" presStyleLbl="node4" presStyleIdx="6" presStyleCnt="17" custScaleX="117028" custScaleY="131775"/>
      <dgm:spPr/>
      <dgm:t>
        <a:bodyPr/>
        <a:lstStyle/>
        <a:p>
          <a:endParaRPr lang="en-US"/>
        </a:p>
      </dgm:t>
    </dgm:pt>
    <dgm:pt modelId="{566D2C60-EDD5-4FAF-AE03-445AB0808719}" type="pres">
      <dgm:prSet presAssocID="{21F66892-81C9-44FD-9730-A2BAE617F1D7}" presName="hierChild3" presStyleCnt="0"/>
      <dgm:spPr/>
    </dgm:pt>
    <dgm:pt modelId="{01F8B788-04D0-4FC9-A615-957BA4B981CA}" type="pres">
      <dgm:prSet presAssocID="{8E528FA2-ED32-4DFA-9A98-85E938C514D6}" presName="Name19" presStyleLbl="parChTrans1D2" presStyleIdx="4" presStyleCnt="7"/>
      <dgm:spPr/>
      <dgm:t>
        <a:bodyPr/>
        <a:lstStyle/>
        <a:p>
          <a:endParaRPr lang="en-US"/>
        </a:p>
      </dgm:t>
    </dgm:pt>
    <dgm:pt modelId="{E5DB5DCB-9ED1-40B6-B4B8-32CCD5DCFBA0}" type="pres">
      <dgm:prSet presAssocID="{D111E90B-36BA-445C-B245-814D7C70DBFC}" presName="Name21" presStyleCnt="0"/>
      <dgm:spPr/>
    </dgm:pt>
    <dgm:pt modelId="{A6F13AE3-9F8D-4E5F-8E61-DE86B5062268}" type="pres">
      <dgm:prSet presAssocID="{D111E90B-36BA-445C-B245-814D7C70DBFC}" presName="level2Shape" presStyleLbl="node2" presStyleIdx="3" presStyleCnt="6" custScaleX="133377" custScaleY="134632"/>
      <dgm:spPr/>
      <dgm:t>
        <a:bodyPr/>
        <a:lstStyle/>
        <a:p>
          <a:endParaRPr lang="en-US"/>
        </a:p>
      </dgm:t>
    </dgm:pt>
    <dgm:pt modelId="{DD99EE62-3692-4F6C-8108-7F1698D82ECD}" type="pres">
      <dgm:prSet presAssocID="{D111E90B-36BA-445C-B245-814D7C70DBFC}" presName="hierChild3" presStyleCnt="0"/>
      <dgm:spPr/>
    </dgm:pt>
    <dgm:pt modelId="{A9EB5979-B040-4D16-8BF8-839AB5A79D58}" type="pres">
      <dgm:prSet presAssocID="{749A7982-E99A-4675-972A-944E1F3C1ED1}" presName="Name19" presStyleLbl="parChTrans1D3" presStyleIdx="5" presStyleCnt="8"/>
      <dgm:spPr/>
      <dgm:t>
        <a:bodyPr/>
        <a:lstStyle/>
        <a:p>
          <a:endParaRPr lang="en-US"/>
        </a:p>
      </dgm:t>
    </dgm:pt>
    <dgm:pt modelId="{DA709F36-6E92-4C0D-B114-D4E3C55A19D1}" type="pres">
      <dgm:prSet presAssocID="{C2A5E99A-D80B-4341-A8C8-5EB41D9362C5}" presName="Name21" presStyleCnt="0"/>
      <dgm:spPr/>
    </dgm:pt>
    <dgm:pt modelId="{5DF66F7A-BD68-43E8-B9DA-1E05B8F427EC}" type="pres">
      <dgm:prSet presAssocID="{C2A5E99A-D80B-4341-A8C8-5EB41D9362C5}" presName="level2Shape" presStyleLbl="node3" presStyleIdx="5" presStyleCnt="8" custScaleX="135346" custScaleY="105432"/>
      <dgm:spPr/>
      <dgm:t>
        <a:bodyPr/>
        <a:lstStyle/>
        <a:p>
          <a:endParaRPr lang="en-US"/>
        </a:p>
      </dgm:t>
    </dgm:pt>
    <dgm:pt modelId="{83E9A3ED-C1E5-4ACE-A81A-3E74D7407018}" type="pres">
      <dgm:prSet presAssocID="{C2A5E99A-D80B-4341-A8C8-5EB41D9362C5}" presName="hierChild3" presStyleCnt="0"/>
      <dgm:spPr/>
    </dgm:pt>
    <dgm:pt modelId="{5A54C7CE-B554-4679-A022-2EACBB7BEFD8}" type="pres">
      <dgm:prSet presAssocID="{DEDB5AFA-55B3-40DC-8D07-62AF7FA9503A}" presName="Name19" presStyleLbl="parChTrans1D4" presStyleIdx="7" presStyleCnt="17"/>
      <dgm:spPr/>
      <dgm:t>
        <a:bodyPr/>
        <a:lstStyle/>
        <a:p>
          <a:endParaRPr lang="en-US"/>
        </a:p>
      </dgm:t>
    </dgm:pt>
    <dgm:pt modelId="{CA4B56FA-748A-4289-A605-788D8026C3DA}" type="pres">
      <dgm:prSet presAssocID="{093EAEE8-8737-4B1D-9C46-5B99C13ABC95}" presName="Name21" presStyleCnt="0"/>
      <dgm:spPr/>
    </dgm:pt>
    <dgm:pt modelId="{CC137144-A52A-4309-9C7A-82AAEEFC5C77}" type="pres">
      <dgm:prSet presAssocID="{093EAEE8-8737-4B1D-9C46-5B99C13ABC95}" presName="level2Shape" presStyleLbl="node4" presStyleIdx="7" presStyleCnt="17" custScaleX="134900" custScaleY="105201"/>
      <dgm:spPr/>
      <dgm:t>
        <a:bodyPr/>
        <a:lstStyle/>
        <a:p>
          <a:endParaRPr lang="en-US"/>
        </a:p>
      </dgm:t>
    </dgm:pt>
    <dgm:pt modelId="{B5CB9E10-AAAE-4835-83B0-958743092C49}" type="pres">
      <dgm:prSet presAssocID="{093EAEE8-8737-4B1D-9C46-5B99C13ABC95}" presName="hierChild3" presStyleCnt="0"/>
      <dgm:spPr/>
    </dgm:pt>
    <dgm:pt modelId="{291F1F00-4513-40FD-9954-A238815FDF6B}" type="pres">
      <dgm:prSet presAssocID="{D82CA5E5-0402-42B2-A8DC-3B65E936F65B}" presName="Name19" presStyleLbl="parChTrans1D4" presStyleIdx="8" presStyleCnt="17"/>
      <dgm:spPr/>
      <dgm:t>
        <a:bodyPr/>
        <a:lstStyle/>
        <a:p>
          <a:endParaRPr lang="en-US"/>
        </a:p>
      </dgm:t>
    </dgm:pt>
    <dgm:pt modelId="{E664B1DC-7DAD-4C89-B073-A5BCC3AD6E73}" type="pres">
      <dgm:prSet presAssocID="{20B1E9E0-761C-41C4-8365-2CF57F4583B9}" presName="Name21" presStyleCnt="0"/>
      <dgm:spPr/>
    </dgm:pt>
    <dgm:pt modelId="{657ACDD1-8D31-4C12-B916-F573B392B830}" type="pres">
      <dgm:prSet presAssocID="{20B1E9E0-761C-41C4-8365-2CF57F4583B9}" presName="level2Shape" presStyleLbl="node4" presStyleIdx="8" presStyleCnt="17" custScaleX="135046" custScaleY="107152"/>
      <dgm:spPr/>
      <dgm:t>
        <a:bodyPr/>
        <a:lstStyle/>
        <a:p>
          <a:endParaRPr lang="en-US"/>
        </a:p>
      </dgm:t>
    </dgm:pt>
    <dgm:pt modelId="{34F5F727-BD16-4744-9BDE-3A307E747807}" type="pres">
      <dgm:prSet presAssocID="{20B1E9E0-761C-41C4-8365-2CF57F4583B9}" presName="hierChild3" presStyleCnt="0"/>
      <dgm:spPr/>
    </dgm:pt>
    <dgm:pt modelId="{93259A60-E1E3-4B88-BF15-6C83740B3CD9}" type="pres">
      <dgm:prSet presAssocID="{F605E8A1-77F0-4E71-B85C-0607C42E60B7}" presName="Name19" presStyleLbl="parChTrans1D4" presStyleIdx="9" presStyleCnt="17"/>
      <dgm:spPr/>
      <dgm:t>
        <a:bodyPr/>
        <a:lstStyle/>
        <a:p>
          <a:endParaRPr lang="en-US"/>
        </a:p>
      </dgm:t>
    </dgm:pt>
    <dgm:pt modelId="{3CFC98BA-0A42-407E-A157-F8798DF8647C}" type="pres">
      <dgm:prSet presAssocID="{E3D68835-5A18-4D6B-9ECE-269964E7CFB6}" presName="Name21" presStyleCnt="0"/>
      <dgm:spPr/>
    </dgm:pt>
    <dgm:pt modelId="{C9235FC8-D36F-4CA2-9E20-DCC76CAAD076}" type="pres">
      <dgm:prSet presAssocID="{E3D68835-5A18-4D6B-9ECE-269964E7CFB6}" presName="level2Shape" presStyleLbl="node4" presStyleIdx="9" presStyleCnt="17" custScaleX="136342" custScaleY="98211"/>
      <dgm:spPr/>
      <dgm:t>
        <a:bodyPr/>
        <a:lstStyle/>
        <a:p>
          <a:endParaRPr lang="en-US"/>
        </a:p>
      </dgm:t>
    </dgm:pt>
    <dgm:pt modelId="{473ACDC7-69EF-4433-A78F-059BB7DEF3E5}" type="pres">
      <dgm:prSet presAssocID="{E3D68835-5A18-4D6B-9ECE-269964E7CFB6}" presName="hierChild3" presStyleCnt="0"/>
      <dgm:spPr/>
    </dgm:pt>
    <dgm:pt modelId="{8EE2A4E2-140A-413A-A772-669F00DA0345}" type="pres">
      <dgm:prSet presAssocID="{70C8C7C2-CE9A-4EF2-A841-69DD16618FED}" presName="Name19" presStyleLbl="parChTrans1D4" presStyleIdx="10" presStyleCnt="17"/>
      <dgm:spPr/>
      <dgm:t>
        <a:bodyPr/>
        <a:lstStyle/>
        <a:p>
          <a:endParaRPr lang="en-US"/>
        </a:p>
      </dgm:t>
    </dgm:pt>
    <dgm:pt modelId="{27A0CF15-BA1B-49CC-95D9-142376B90CFC}" type="pres">
      <dgm:prSet presAssocID="{C5B1E74F-3FC1-4A96-874A-43585E2824A1}" presName="Name21" presStyleCnt="0"/>
      <dgm:spPr/>
    </dgm:pt>
    <dgm:pt modelId="{2E08FF58-8CAA-4D3D-8965-F23CE5C7152F}" type="pres">
      <dgm:prSet presAssocID="{C5B1E74F-3FC1-4A96-874A-43585E2824A1}" presName="level2Shape" presStyleLbl="node4" presStyleIdx="10" presStyleCnt="17" custScaleX="143477" custScaleY="93094"/>
      <dgm:spPr/>
      <dgm:t>
        <a:bodyPr/>
        <a:lstStyle/>
        <a:p>
          <a:endParaRPr lang="en-US"/>
        </a:p>
      </dgm:t>
    </dgm:pt>
    <dgm:pt modelId="{C02F57E5-BBA7-497C-8A7A-F1D7ACB6FFA5}" type="pres">
      <dgm:prSet presAssocID="{C5B1E74F-3FC1-4A96-874A-43585E2824A1}" presName="hierChild3" presStyleCnt="0"/>
      <dgm:spPr/>
    </dgm:pt>
    <dgm:pt modelId="{60A42FB0-01E9-4363-8347-4D0F4FC8DA92}" type="pres">
      <dgm:prSet presAssocID="{8BCA3E04-9DEA-4150-B11C-C45C2677F362}" presName="Name19" presStyleLbl="parChTrans1D2" presStyleIdx="5" presStyleCnt="7"/>
      <dgm:spPr/>
      <dgm:t>
        <a:bodyPr/>
        <a:lstStyle/>
        <a:p>
          <a:endParaRPr lang="en-US"/>
        </a:p>
      </dgm:t>
    </dgm:pt>
    <dgm:pt modelId="{1FFCAED8-0857-46BA-989D-077784677C3B}" type="pres">
      <dgm:prSet presAssocID="{18DA97E8-021D-4797-A8B2-6F55522A9505}" presName="Name21" presStyleCnt="0"/>
      <dgm:spPr/>
    </dgm:pt>
    <dgm:pt modelId="{A154A6CF-4372-49E3-A8D2-5269A36FFE6F}" type="pres">
      <dgm:prSet presAssocID="{18DA97E8-021D-4797-A8B2-6F55522A9505}" presName="level2Shape" presStyleLbl="node2" presStyleIdx="4" presStyleCnt="6" custScaleX="114172" custScaleY="130784"/>
      <dgm:spPr/>
      <dgm:t>
        <a:bodyPr/>
        <a:lstStyle/>
        <a:p>
          <a:endParaRPr lang="en-US"/>
        </a:p>
      </dgm:t>
    </dgm:pt>
    <dgm:pt modelId="{FD03B72D-FA5C-4488-862D-B6C81D9F9BCA}" type="pres">
      <dgm:prSet presAssocID="{18DA97E8-021D-4797-A8B2-6F55522A9505}" presName="hierChild3" presStyleCnt="0"/>
      <dgm:spPr/>
    </dgm:pt>
    <dgm:pt modelId="{EEB1B4A7-449F-4D8C-97C3-7342826BD5ED}" type="pres">
      <dgm:prSet presAssocID="{EDD99FD8-B079-4F5E-BF7E-D430058C348B}" presName="Name19" presStyleLbl="parChTrans1D3" presStyleIdx="6" presStyleCnt="8"/>
      <dgm:spPr/>
      <dgm:t>
        <a:bodyPr/>
        <a:lstStyle/>
        <a:p>
          <a:endParaRPr lang="en-US"/>
        </a:p>
      </dgm:t>
    </dgm:pt>
    <dgm:pt modelId="{C476EFF4-C5FD-4E1B-9EBE-CF751D04BDDB}" type="pres">
      <dgm:prSet presAssocID="{D080435B-D7CD-4299-B4A2-FCBC0B90C4DE}" presName="Name21" presStyleCnt="0"/>
      <dgm:spPr/>
    </dgm:pt>
    <dgm:pt modelId="{46FBACA3-BD36-483C-904D-792498304CCF}" type="pres">
      <dgm:prSet presAssocID="{D080435B-D7CD-4299-B4A2-FCBC0B90C4DE}" presName="level2Shape" presStyleLbl="node3" presStyleIdx="6" presStyleCnt="8" custScaleX="134187" custScaleY="103844"/>
      <dgm:spPr/>
      <dgm:t>
        <a:bodyPr/>
        <a:lstStyle/>
        <a:p>
          <a:endParaRPr lang="en-US"/>
        </a:p>
      </dgm:t>
    </dgm:pt>
    <dgm:pt modelId="{64C97805-75B1-418E-B248-D7A2BB8A0D2C}" type="pres">
      <dgm:prSet presAssocID="{D080435B-D7CD-4299-B4A2-FCBC0B90C4DE}" presName="hierChild3" presStyleCnt="0"/>
      <dgm:spPr/>
    </dgm:pt>
    <dgm:pt modelId="{2D0BADC1-33CF-4FCB-8CD8-369BE8E4C728}" type="pres">
      <dgm:prSet presAssocID="{EEECC2B5-9AD1-40B9-9E70-E4B0B6840E9F}" presName="Name19" presStyleLbl="parChTrans1D4" presStyleIdx="11" presStyleCnt="17"/>
      <dgm:spPr/>
      <dgm:t>
        <a:bodyPr/>
        <a:lstStyle/>
        <a:p>
          <a:endParaRPr lang="en-US"/>
        </a:p>
      </dgm:t>
    </dgm:pt>
    <dgm:pt modelId="{28EBCE1C-9AA9-41F4-8017-7D5D8513BB72}" type="pres">
      <dgm:prSet presAssocID="{0EC84750-CA3E-44D6-8CCC-3AA609D81577}" presName="Name21" presStyleCnt="0"/>
      <dgm:spPr/>
    </dgm:pt>
    <dgm:pt modelId="{B86560C0-AE6E-407B-B59E-8BB19987D572}" type="pres">
      <dgm:prSet presAssocID="{0EC84750-CA3E-44D6-8CCC-3AA609D81577}" presName="level2Shape" presStyleLbl="node4" presStyleIdx="11" presStyleCnt="17" custScaleX="131809" custScaleY="91319"/>
      <dgm:spPr/>
      <dgm:t>
        <a:bodyPr/>
        <a:lstStyle/>
        <a:p>
          <a:endParaRPr lang="en-US"/>
        </a:p>
      </dgm:t>
    </dgm:pt>
    <dgm:pt modelId="{4343F9E8-F121-4D63-8F18-7E306C50C8D3}" type="pres">
      <dgm:prSet presAssocID="{0EC84750-CA3E-44D6-8CCC-3AA609D81577}" presName="hierChild3" presStyleCnt="0"/>
      <dgm:spPr/>
    </dgm:pt>
    <dgm:pt modelId="{FD192DD2-6BBA-492C-97BD-7A4896B624C5}" type="pres">
      <dgm:prSet presAssocID="{288ADFB7-09C8-4F02-8B84-3F4E589A25EC}" presName="Name19" presStyleLbl="parChTrans1D4" presStyleIdx="12" presStyleCnt="17"/>
      <dgm:spPr/>
      <dgm:t>
        <a:bodyPr/>
        <a:lstStyle/>
        <a:p>
          <a:endParaRPr lang="en-US"/>
        </a:p>
      </dgm:t>
    </dgm:pt>
    <dgm:pt modelId="{290EBF02-42C8-47B9-A9B2-D4C5CC8F0BEE}" type="pres">
      <dgm:prSet presAssocID="{A382636D-7C81-43F7-AE9C-59552B056ADD}" presName="Name21" presStyleCnt="0"/>
      <dgm:spPr/>
    </dgm:pt>
    <dgm:pt modelId="{1EE67EE1-E257-4D78-A6F0-8BF5E84236DD}" type="pres">
      <dgm:prSet presAssocID="{A382636D-7C81-43F7-AE9C-59552B056ADD}" presName="level2Shape" presStyleLbl="node4" presStyleIdx="12" presStyleCnt="17" custScaleX="132518" custScaleY="93659"/>
      <dgm:spPr/>
      <dgm:t>
        <a:bodyPr/>
        <a:lstStyle/>
        <a:p>
          <a:endParaRPr lang="en-US"/>
        </a:p>
      </dgm:t>
    </dgm:pt>
    <dgm:pt modelId="{521ECFBE-C7C0-4716-9892-44208F82E120}" type="pres">
      <dgm:prSet presAssocID="{A382636D-7C81-43F7-AE9C-59552B056ADD}" presName="hierChild3" presStyleCnt="0"/>
      <dgm:spPr/>
    </dgm:pt>
    <dgm:pt modelId="{4C4F4C36-803E-4798-AF02-022528F2FB43}" type="pres">
      <dgm:prSet presAssocID="{EE6EF994-41A0-4584-A909-33273EEB121B}" presName="Name19" presStyleLbl="parChTrans1D4" presStyleIdx="13" presStyleCnt="17"/>
      <dgm:spPr/>
      <dgm:t>
        <a:bodyPr/>
        <a:lstStyle/>
        <a:p>
          <a:endParaRPr lang="en-US"/>
        </a:p>
      </dgm:t>
    </dgm:pt>
    <dgm:pt modelId="{08C40929-A16C-4D33-B3C3-150B4C0B189E}" type="pres">
      <dgm:prSet presAssocID="{AD0FA455-03AA-47DE-99CF-B33C2F680050}" presName="Name21" presStyleCnt="0"/>
      <dgm:spPr/>
    </dgm:pt>
    <dgm:pt modelId="{919A2B9F-CD16-48F0-9FCD-D954271D4DF3}" type="pres">
      <dgm:prSet presAssocID="{AD0FA455-03AA-47DE-99CF-B33C2F680050}" presName="level2Shape" presStyleLbl="node4" presStyleIdx="13" presStyleCnt="17" custScaleX="132644" custScaleY="114068"/>
      <dgm:spPr/>
      <dgm:t>
        <a:bodyPr/>
        <a:lstStyle/>
        <a:p>
          <a:endParaRPr lang="en-US"/>
        </a:p>
      </dgm:t>
    </dgm:pt>
    <dgm:pt modelId="{B9438F24-3955-41DF-B5AC-AC7E2BE92377}" type="pres">
      <dgm:prSet presAssocID="{AD0FA455-03AA-47DE-99CF-B33C2F680050}" presName="hierChild3" presStyleCnt="0"/>
      <dgm:spPr/>
    </dgm:pt>
    <dgm:pt modelId="{DAFB58B4-C228-44EA-9F6E-CB74CEFCB03A}" type="pres">
      <dgm:prSet presAssocID="{0C020797-FAB4-4AC9-BC22-6500149576EC}" presName="Name19" presStyleLbl="parChTrans1D4" presStyleIdx="14" presStyleCnt="17"/>
      <dgm:spPr/>
      <dgm:t>
        <a:bodyPr/>
        <a:lstStyle/>
        <a:p>
          <a:endParaRPr lang="en-US"/>
        </a:p>
      </dgm:t>
    </dgm:pt>
    <dgm:pt modelId="{9E097EFA-94E6-4360-B0A7-75803C480B68}" type="pres">
      <dgm:prSet presAssocID="{46825F53-118F-452C-B24A-97AB94EB8BA1}" presName="Name21" presStyleCnt="0"/>
      <dgm:spPr/>
    </dgm:pt>
    <dgm:pt modelId="{64B362C1-5F90-48B5-97DA-57F7D27ACB1E}" type="pres">
      <dgm:prSet presAssocID="{46825F53-118F-452C-B24A-97AB94EB8BA1}" presName="level2Shape" presStyleLbl="node4" presStyleIdx="14" presStyleCnt="17" custScaleX="126363" custScaleY="97592"/>
      <dgm:spPr/>
      <dgm:t>
        <a:bodyPr/>
        <a:lstStyle/>
        <a:p>
          <a:endParaRPr lang="en-US"/>
        </a:p>
      </dgm:t>
    </dgm:pt>
    <dgm:pt modelId="{1C6346BE-2C1D-42CC-BF22-D9B29CF778B7}" type="pres">
      <dgm:prSet presAssocID="{46825F53-118F-452C-B24A-97AB94EB8BA1}" presName="hierChild3" presStyleCnt="0"/>
      <dgm:spPr/>
    </dgm:pt>
    <dgm:pt modelId="{A6C0EA44-2C8C-45DF-8F27-72D8BD24E0C7}" type="pres">
      <dgm:prSet presAssocID="{AAE81348-E863-49EA-A0B8-C37C8714EA1C}" presName="Name19" presStyleLbl="parChTrans1D2" presStyleIdx="6" presStyleCnt="7"/>
      <dgm:spPr/>
      <dgm:t>
        <a:bodyPr/>
        <a:lstStyle/>
        <a:p>
          <a:endParaRPr lang="en-US"/>
        </a:p>
      </dgm:t>
    </dgm:pt>
    <dgm:pt modelId="{AA33C845-373C-4BE4-94B0-00FBD6B7980A}" type="pres">
      <dgm:prSet presAssocID="{B59AA835-FA16-4125-AD7F-2271F56A5AF7}" presName="Name21" presStyleCnt="0"/>
      <dgm:spPr/>
    </dgm:pt>
    <dgm:pt modelId="{6ECCE7F4-34DB-49E5-B54D-7A8EE6674562}" type="pres">
      <dgm:prSet presAssocID="{B59AA835-FA16-4125-AD7F-2271F56A5AF7}" presName="level2Shape" presStyleLbl="node2" presStyleIdx="5" presStyleCnt="6" custScaleX="105238" custScaleY="128244"/>
      <dgm:spPr/>
      <dgm:t>
        <a:bodyPr/>
        <a:lstStyle/>
        <a:p>
          <a:endParaRPr lang="en-US"/>
        </a:p>
      </dgm:t>
    </dgm:pt>
    <dgm:pt modelId="{EB2B571B-0588-4559-99A0-798E04C539AA}" type="pres">
      <dgm:prSet presAssocID="{B59AA835-FA16-4125-AD7F-2271F56A5AF7}" presName="hierChild3" presStyleCnt="0"/>
      <dgm:spPr/>
    </dgm:pt>
    <dgm:pt modelId="{2B78193A-BFE9-4EA5-8E05-B663C18AD085}" type="pres">
      <dgm:prSet presAssocID="{186FB858-C592-4C05-9444-BB97502B5B18}" presName="Name19" presStyleLbl="parChTrans1D3" presStyleIdx="7" presStyleCnt="8"/>
      <dgm:spPr/>
      <dgm:t>
        <a:bodyPr/>
        <a:lstStyle/>
        <a:p>
          <a:endParaRPr lang="en-US"/>
        </a:p>
      </dgm:t>
    </dgm:pt>
    <dgm:pt modelId="{7FF94986-2654-4986-9A9E-486A0124BDA4}" type="pres">
      <dgm:prSet presAssocID="{6CCCBFCD-33ED-4225-8A7F-04CE5F7572F2}" presName="Name21" presStyleCnt="0"/>
      <dgm:spPr/>
    </dgm:pt>
    <dgm:pt modelId="{F163B778-79A8-4238-8E59-7B96AEEADD6A}" type="pres">
      <dgm:prSet presAssocID="{6CCCBFCD-33ED-4225-8A7F-04CE5F7572F2}" presName="level2Shape" presStyleLbl="node3" presStyleIdx="7" presStyleCnt="8" custScaleX="94483" custScaleY="137455"/>
      <dgm:spPr/>
      <dgm:t>
        <a:bodyPr/>
        <a:lstStyle/>
        <a:p>
          <a:endParaRPr lang="en-US"/>
        </a:p>
      </dgm:t>
    </dgm:pt>
    <dgm:pt modelId="{3DDEC855-BCB0-481A-B96D-5D5A5BA7A2FC}" type="pres">
      <dgm:prSet presAssocID="{6CCCBFCD-33ED-4225-8A7F-04CE5F7572F2}" presName="hierChild3" presStyleCnt="0"/>
      <dgm:spPr/>
    </dgm:pt>
    <dgm:pt modelId="{3DFB0BC4-89C7-48D2-8896-AEC6BA11E1E2}" type="pres">
      <dgm:prSet presAssocID="{ED1FFF2D-0F5C-4E03-B692-155962581CEE}" presName="Name19" presStyleLbl="parChTrans1D4" presStyleIdx="15" presStyleCnt="17"/>
      <dgm:spPr/>
      <dgm:t>
        <a:bodyPr/>
        <a:lstStyle/>
        <a:p>
          <a:endParaRPr lang="en-US"/>
        </a:p>
      </dgm:t>
    </dgm:pt>
    <dgm:pt modelId="{DC53195B-9B15-46F7-B4DA-7DDE4277058D}" type="pres">
      <dgm:prSet presAssocID="{D2079D73-1808-4F51-9F67-EE9053DAEDFB}" presName="Name21" presStyleCnt="0"/>
      <dgm:spPr/>
    </dgm:pt>
    <dgm:pt modelId="{7740C7A2-8850-4ACD-A303-7C421D3277F0}" type="pres">
      <dgm:prSet presAssocID="{D2079D73-1808-4F51-9F67-EE9053DAEDFB}" presName="level2Shape" presStyleLbl="node4" presStyleIdx="15" presStyleCnt="17" custScaleX="117074" custScaleY="146310"/>
      <dgm:spPr/>
      <dgm:t>
        <a:bodyPr/>
        <a:lstStyle/>
        <a:p>
          <a:endParaRPr lang="en-US"/>
        </a:p>
      </dgm:t>
    </dgm:pt>
    <dgm:pt modelId="{D23A3F1C-4ECC-4708-986B-62DD600D2FDC}" type="pres">
      <dgm:prSet presAssocID="{D2079D73-1808-4F51-9F67-EE9053DAEDFB}" presName="hierChild3" presStyleCnt="0"/>
      <dgm:spPr/>
    </dgm:pt>
    <dgm:pt modelId="{3CA93602-B148-4288-A71D-8081F6F78439}" type="pres">
      <dgm:prSet presAssocID="{A55F3C5D-06BB-4D86-8C08-1C905E7DC532}" presName="Name19" presStyleLbl="parChTrans1D4" presStyleIdx="16" presStyleCnt="17"/>
      <dgm:spPr/>
      <dgm:t>
        <a:bodyPr/>
        <a:lstStyle/>
        <a:p>
          <a:endParaRPr lang="en-US"/>
        </a:p>
      </dgm:t>
    </dgm:pt>
    <dgm:pt modelId="{AB59D129-236E-4A39-BDFF-E43184E04467}" type="pres">
      <dgm:prSet presAssocID="{E1EBDD79-03FC-4C8E-A0DE-8FE0678379DE}" presName="Name21" presStyleCnt="0"/>
      <dgm:spPr/>
    </dgm:pt>
    <dgm:pt modelId="{4321DEAA-6D92-4F8F-A66A-A28BCAA951CB}" type="pres">
      <dgm:prSet presAssocID="{E1EBDD79-03FC-4C8E-A0DE-8FE0678379DE}" presName="level2Shape" presStyleLbl="node4" presStyleIdx="16" presStyleCnt="17" custScaleX="98466" custScaleY="144588"/>
      <dgm:spPr/>
      <dgm:t>
        <a:bodyPr/>
        <a:lstStyle/>
        <a:p>
          <a:endParaRPr lang="en-US"/>
        </a:p>
      </dgm:t>
    </dgm:pt>
    <dgm:pt modelId="{1C02D1F5-03A0-4990-94B1-56B9065D106C}" type="pres">
      <dgm:prSet presAssocID="{E1EBDD79-03FC-4C8E-A0DE-8FE0678379DE}" presName="hierChild3" presStyleCnt="0"/>
      <dgm:spPr/>
    </dgm:pt>
    <dgm:pt modelId="{6E698802-086E-4DFC-B88F-129F847566C3}" type="pres">
      <dgm:prSet presAssocID="{9F573FA6-6F3A-4CBF-B907-A143E6C52001}" presName="bgShapesFlow" presStyleCnt="0"/>
      <dgm:spPr/>
    </dgm:pt>
  </dgm:ptLst>
  <dgm:cxnLst>
    <dgm:cxn modelId="{A49C3211-CB5E-47B2-AE6D-8783482C4A29}" type="presOf" srcId="{E1EBDD79-03FC-4C8E-A0DE-8FE0678379DE}" destId="{4321DEAA-6D92-4F8F-A66A-A28BCAA951CB}" srcOrd="0" destOrd="0" presId="urn:microsoft.com/office/officeart/2005/8/layout/hierarchy6"/>
    <dgm:cxn modelId="{0F2A5A89-C386-4428-96B7-8C5BA0C436AF}" srcId="{4915A414-E488-48AE-A9C5-8963435AF5CE}" destId="{75B5A402-3C0B-4041-887E-5900506D77A5}" srcOrd="3" destOrd="0" parTransId="{6D101CED-672C-4F3D-BF91-3827965DFDED}" sibTransId="{E59D876F-F372-4A0A-BC23-4671D2E33393}"/>
    <dgm:cxn modelId="{3BEEA1A9-12AA-4B73-B0FE-501AF2B05B70}" type="presOf" srcId="{B06C2827-EDCC-4619-B05C-8EA219931A54}" destId="{C0D4BB6D-375B-4726-917C-B285F0CC916B}" srcOrd="0" destOrd="0" presId="urn:microsoft.com/office/officeart/2005/8/layout/hierarchy6"/>
    <dgm:cxn modelId="{BA59C783-9A12-44E8-9392-4B50A74070D1}" srcId="{D080435B-D7CD-4299-B4A2-FCBC0B90C4DE}" destId="{0EC84750-CA3E-44D6-8CCC-3AA609D81577}" srcOrd="0" destOrd="0" parTransId="{EEECC2B5-9AD1-40B9-9E70-E4B0B6840E9F}" sibTransId="{C4BA8842-9EB3-4F1E-86FB-3027D4F1BA18}"/>
    <dgm:cxn modelId="{A3F23FA8-5C58-4421-AEC6-6396B4558AC1}" srcId="{4915A414-E488-48AE-A9C5-8963435AF5CE}" destId="{E3B1DF3A-370D-4D07-95DF-7A1AEFBC8C04}" srcOrd="2" destOrd="0" parTransId="{A497CF73-371F-4415-94B3-CCD07A818352}" sibTransId="{17BB22EB-94CA-4117-958F-657E53B81E2B}"/>
    <dgm:cxn modelId="{C3816D74-6AC1-4CA0-8DE4-20283A26B53A}" type="presOf" srcId="{B59AA835-FA16-4125-AD7F-2271F56A5AF7}" destId="{6ECCE7F4-34DB-49E5-B54D-7A8EE6674562}" srcOrd="0" destOrd="0" presId="urn:microsoft.com/office/officeart/2005/8/layout/hierarchy6"/>
    <dgm:cxn modelId="{5322A972-A005-4BC5-9856-CFE96B64CBB8}" type="presOf" srcId="{6D101CED-672C-4F3D-BF91-3827965DFDED}" destId="{51ABC29B-F80D-404D-8F38-2445F88C9669}" srcOrd="0" destOrd="0" presId="urn:microsoft.com/office/officeart/2005/8/layout/hierarchy6"/>
    <dgm:cxn modelId="{F27607F2-740B-4313-89D5-28D8C76379D4}" type="presOf" srcId="{9F573FA6-6F3A-4CBF-B907-A143E6C52001}" destId="{B7F648A2-797D-485A-9AD6-52DD10A3804F}" srcOrd="0" destOrd="0" presId="urn:microsoft.com/office/officeart/2005/8/layout/hierarchy6"/>
    <dgm:cxn modelId="{79A17657-4E7A-407B-B2E0-1DA36BE348B4}" srcId="{C2A5E99A-D80B-4341-A8C8-5EB41D9362C5}" destId="{093EAEE8-8737-4B1D-9C46-5B99C13ABC95}" srcOrd="0" destOrd="0" parTransId="{DEDB5AFA-55B3-40DC-8D07-62AF7FA9503A}" sibTransId="{EF0101D1-EEE4-41C7-8DD6-EE9260DF0FC1}"/>
    <dgm:cxn modelId="{2CF28BED-07C5-421F-AF17-2378D7AA555E}" type="presOf" srcId="{771905F1-D2BD-4E11-8182-A32D51C41635}" destId="{3FC423F1-CDC5-46F9-92AB-38831A317CA8}" srcOrd="0" destOrd="0" presId="urn:microsoft.com/office/officeart/2005/8/layout/hierarchy6"/>
    <dgm:cxn modelId="{93A0D86D-4616-4016-BCB2-232EC19B0DF9}" type="presOf" srcId="{5CD54A31-3C39-4E3B-854C-966BC928EAE2}" destId="{34AB82CA-BD06-43AB-A4E1-3B0C066D3FCC}" srcOrd="0" destOrd="0" presId="urn:microsoft.com/office/officeart/2005/8/layout/hierarchy6"/>
    <dgm:cxn modelId="{6913D120-5D9A-4167-977E-7931A9FE4581}" srcId="{4915A414-E488-48AE-A9C5-8963435AF5CE}" destId="{B59AA835-FA16-4125-AD7F-2271F56A5AF7}" srcOrd="6" destOrd="0" parTransId="{AAE81348-E863-49EA-A0B8-C37C8714EA1C}" sibTransId="{8A3DD48A-61B2-4161-A467-DFA14B3F2A80}"/>
    <dgm:cxn modelId="{6A77C890-503B-4981-A962-4155F529CEFE}" srcId="{CFB4D4C3-8F41-4A16-B847-58F92AC5A0E1}" destId="{21F66892-81C9-44FD-9730-A2BAE617F1D7}" srcOrd="0" destOrd="0" parTransId="{FECD73AA-612E-494C-9D36-CD34ECBB3290}" sibTransId="{6EA119F8-B890-4D15-96CE-2B3207924CFF}"/>
    <dgm:cxn modelId="{D6B77625-DDFF-4509-948E-B2EA4C850F28}" type="presOf" srcId="{40B5DB2B-67E7-4C62-B314-CBDB542FEAAA}" destId="{92A3C6B2-CB7A-4AEC-BE08-159CDF143C29}" srcOrd="0" destOrd="0" presId="urn:microsoft.com/office/officeart/2005/8/layout/hierarchy6"/>
    <dgm:cxn modelId="{87ACE737-96B3-4D5B-AD5E-F061E5944D86}" type="presOf" srcId="{4915A414-E488-48AE-A9C5-8963435AF5CE}" destId="{1144F1C5-2FD1-4847-92DB-0A6ED2442B30}" srcOrd="0" destOrd="0" presId="urn:microsoft.com/office/officeart/2005/8/layout/hierarchy6"/>
    <dgm:cxn modelId="{ECCF8EE5-5E56-45E2-B836-7FDBE02C5F18}" type="presOf" srcId="{0EC84750-CA3E-44D6-8CCC-3AA609D81577}" destId="{B86560C0-AE6E-407B-B59E-8BB19987D572}" srcOrd="0" destOrd="0" presId="urn:microsoft.com/office/officeart/2005/8/layout/hierarchy6"/>
    <dgm:cxn modelId="{AA53816B-AD2D-496E-9380-EDCACAEE6840}" type="presOf" srcId="{8BCA3E04-9DEA-4150-B11C-C45C2677F362}" destId="{60A42FB0-01E9-4363-8347-4D0F4FC8DA92}" srcOrd="0" destOrd="0" presId="urn:microsoft.com/office/officeart/2005/8/layout/hierarchy6"/>
    <dgm:cxn modelId="{5E118801-329A-4CE5-991E-A53796A80272}" type="presOf" srcId="{749A7982-E99A-4675-972A-944E1F3C1ED1}" destId="{A9EB5979-B040-4D16-8BF8-839AB5A79D58}" srcOrd="0" destOrd="0" presId="urn:microsoft.com/office/officeart/2005/8/layout/hierarchy6"/>
    <dgm:cxn modelId="{3BDB9839-EEE2-49EE-A5A6-C14E4FD8FFD1}" srcId="{4915A414-E488-48AE-A9C5-8963435AF5CE}" destId="{D111E90B-36BA-445C-B245-814D7C70DBFC}" srcOrd="4" destOrd="0" parTransId="{8E528FA2-ED32-4DFA-9A98-85E938C514D6}" sibTransId="{1BD8164F-4414-4307-AA5A-7303E8101949}"/>
    <dgm:cxn modelId="{29627AED-8B33-4660-8AA5-D83F574BB49C}" type="presOf" srcId="{D080435B-D7CD-4299-B4A2-FCBC0B90C4DE}" destId="{46FBACA3-BD36-483C-904D-792498304CCF}" srcOrd="0" destOrd="0" presId="urn:microsoft.com/office/officeart/2005/8/layout/hierarchy6"/>
    <dgm:cxn modelId="{0ACBF27C-9F09-4EA4-A765-00E3C72649AD}" type="presOf" srcId="{DCCC0F5C-1CB5-42EE-A449-344B09611415}" destId="{AAD7B3FF-8066-4B48-9667-467F3D4DDDB1}" srcOrd="0" destOrd="0" presId="urn:microsoft.com/office/officeart/2005/8/layout/hierarchy6"/>
    <dgm:cxn modelId="{40A0317F-ED32-451C-8AF5-F729CE0A892F}" type="presOf" srcId="{21F66892-81C9-44FD-9730-A2BAE617F1D7}" destId="{C5C6402A-2446-4326-8B67-C4D455DBB638}" srcOrd="0" destOrd="0" presId="urn:microsoft.com/office/officeart/2005/8/layout/hierarchy6"/>
    <dgm:cxn modelId="{90B4E74B-78E4-4FB2-BB93-89D9134A1051}" type="presOf" srcId="{9FF5158C-D1D1-42DE-97BF-510D2243CC22}" destId="{277752D8-51FB-4028-8CE8-A1F529BE9A93}" srcOrd="0" destOrd="0" presId="urn:microsoft.com/office/officeart/2005/8/layout/hierarchy6"/>
    <dgm:cxn modelId="{6757A220-888B-440D-A6B6-1D7E6683F99E}" type="presOf" srcId="{EDD99FD8-B079-4F5E-BF7E-D430058C348B}" destId="{EEB1B4A7-449F-4D8C-97C3-7342826BD5ED}" srcOrd="0" destOrd="0" presId="urn:microsoft.com/office/officeart/2005/8/layout/hierarchy6"/>
    <dgm:cxn modelId="{2D743C72-19D0-4A89-8D64-75188DCE0233}" type="presOf" srcId="{1CC96238-836C-4402-B9CD-A11FFFAE380E}" destId="{AA86453E-43A8-4844-8319-370600DE9109}" srcOrd="0" destOrd="0" presId="urn:microsoft.com/office/officeart/2005/8/layout/hierarchy6"/>
    <dgm:cxn modelId="{E1ADA4AC-D54A-401F-9C2E-D35E102ECAFD}" type="presOf" srcId="{A497CF73-371F-4415-94B3-CCD07A818352}" destId="{5971DA22-51DD-4906-A9E2-F1863F06A1BE}" srcOrd="0" destOrd="0" presId="urn:microsoft.com/office/officeart/2005/8/layout/hierarchy6"/>
    <dgm:cxn modelId="{84BEF394-6563-42F4-92CE-51E322FC5A22}" type="presOf" srcId="{41EE4D9B-62FC-41A9-B05E-D404CCD75FBE}" destId="{AA236930-6B1B-4D72-9B29-15203CB3ACE4}" srcOrd="0" destOrd="0" presId="urn:microsoft.com/office/officeart/2005/8/layout/hierarchy6"/>
    <dgm:cxn modelId="{1A571D57-EFD3-4592-8377-892A7AC6D36D}" srcId="{E3D68835-5A18-4D6B-9ECE-269964E7CFB6}" destId="{C5B1E74F-3FC1-4A96-874A-43585E2824A1}" srcOrd="0" destOrd="0" parTransId="{70C8C7C2-CE9A-4EF2-A841-69DD16618FED}" sibTransId="{A6FBBE82-39CE-4FA4-A280-2E46FEE8B649}"/>
    <dgm:cxn modelId="{264EC6CC-18A5-4E43-B623-921F4663C0FD}" type="presOf" srcId="{A03973A8-51A7-42F3-8F10-979E5F950F04}" destId="{7B2770C3-7DA1-4738-8DA5-B77F4C379F67}" srcOrd="0" destOrd="0" presId="urn:microsoft.com/office/officeart/2005/8/layout/hierarchy6"/>
    <dgm:cxn modelId="{2B26A208-0F21-4BE1-A734-E140055EC79A}" srcId="{AD0FA455-03AA-47DE-99CF-B33C2F680050}" destId="{46825F53-118F-452C-B24A-97AB94EB8BA1}" srcOrd="0" destOrd="0" parTransId="{0C020797-FAB4-4AC9-BC22-6500149576EC}" sibTransId="{8FC00BA0-DF74-438E-B803-9A54FBCBFCA3}"/>
    <dgm:cxn modelId="{FA5587A9-DEB4-4658-A5DB-999545C238F0}" type="presOf" srcId="{EEECC2B5-9AD1-40B9-9E70-E4B0B6840E9F}" destId="{2D0BADC1-33CF-4FCB-8CD8-369BE8E4C728}" srcOrd="0" destOrd="0" presId="urn:microsoft.com/office/officeart/2005/8/layout/hierarchy6"/>
    <dgm:cxn modelId="{46530EAF-3047-4E5C-B5EA-502EC8DF7781}" type="presOf" srcId="{D111E90B-36BA-445C-B245-814D7C70DBFC}" destId="{A6F13AE3-9F8D-4E5F-8E61-DE86B5062268}" srcOrd="0" destOrd="0" presId="urn:microsoft.com/office/officeart/2005/8/layout/hierarchy6"/>
    <dgm:cxn modelId="{8499A2A9-A919-4154-97E0-0F5CBC55231B}" type="presOf" srcId="{6467C7EF-6C15-4C54-88E5-8E381CF30715}" destId="{027A448A-B00C-43B2-B6B8-A47F3C2FDD19}" srcOrd="0" destOrd="0" presId="urn:microsoft.com/office/officeart/2005/8/layout/hierarchy6"/>
    <dgm:cxn modelId="{52C72CFF-7D4E-48A2-9566-B23BEB8CD996}" srcId="{08CE4F8E-E9FB-441D-B498-3169C81E30F9}" destId="{F6092649-AB22-4E21-B197-1C2AEC4E342A}" srcOrd="0" destOrd="0" parTransId="{41EE4D9B-62FC-41A9-B05E-D404CCD75FBE}" sibTransId="{D4112283-6926-4037-ABBB-6EA9B4B2FE1F}"/>
    <dgm:cxn modelId="{3E2A7DD1-1BAF-40D3-BC18-2D353354D676}" srcId="{E3B1DF3A-370D-4D07-95DF-7A1AEFBC8C04}" destId="{A03973A8-51A7-42F3-8F10-979E5F950F04}" srcOrd="0" destOrd="0" parTransId="{DCCC0F5C-1CB5-42EE-A449-344B09611415}" sibTransId="{AB29A957-CC1C-4BED-9980-6959A85E7C76}"/>
    <dgm:cxn modelId="{D2371B5D-3061-4779-92EF-664588571EF4}" type="presOf" srcId="{20B1E9E0-761C-41C4-8365-2CF57F4583B9}" destId="{657ACDD1-8D31-4C12-B916-F573B392B830}" srcOrd="0" destOrd="0" presId="urn:microsoft.com/office/officeart/2005/8/layout/hierarchy6"/>
    <dgm:cxn modelId="{D956FB96-A9F6-4A87-A627-6A6F775F9E60}" type="presOf" srcId="{A1FDAADE-552B-443E-9C70-04B4EF0E7639}" destId="{6FD5A75E-5D75-4C85-B0C4-637B07DAD741}" srcOrd="0" destOrd="0" presId="urn:microsoft.com/office/officeart/2005/8/layout/hierarchy6"/>
    <dgm:cxn modelId="{2301B167-F8FC-4F14-B376-494748E53A64}" type="presOf" srcId="{70C8C7C2-CE9A-4EF2-A841-69DD16618FED}" destId="{8EE2A4E2-140A-413A-A772-669F00DA0345}" srcOrd="0" destOrd="0" presId="urn:microsoft.com/office/officeart/2005/8/layout/hierarchy6"/>
    <dgm:cxn modelId="{28235DF3-8ED1-4CC0-9367-C13422061A86}" srcId="{75B5A402-3C0B-4041-887E-5900506D77A5}" destId="{E954E4DF-319A-42DE-B6D2-661BFC8B1B05}" srcOrd="0" destOrd="0" parTransId="{5CD54A31-3C39-4E3B-854C-966BC928EAE2}" sibTransId="{FFA6A8DC-FA02-4235-9316-8ADF4D80E438}"/>
    <dgm:cxn modelId="{2D3931A4-AE33-4D75-82AC-E2EEE17F4257}" srcId="{E954E4DF-319A-42DE-B6D2-661BFC8B1B05}" destId="{CFB4D4C3-8F41-4A16-B847-58F92AC5A0E1}" srcOrd="0" destOrd="0" parTransId="{62FAE762-F9FC-4AA2-AB80-C93A1889A97C}" sibTransId="{C327C4CB-A0E7-472D-BF30-547EEFF5C4C6}"/>
    <dgm:cxn modelId="{F0E7DD18-D4B9-4A48-B90F-444AE3D9FFC9}" type="presOf" srcId="{AD0FA455-03AA-47DE-99CF-B33C2F680050}" destId="{919A2B9F-CD16-48F0-9FCD-D954271D4DF3}" srcOrd="0" destOrd="0" presId="urn:microsoft.com/office/officeart/2005/8/layout/hierarchy6"/>
    <dgm:cxn modelId="{1FDD5D30-2D21-4560-BB5C-875B49625096}" srcId="{A03973A8-51A7-42F3-8F10-979E5F950F04}" destId="{A30752B1-0986-42DD-99A1-D9DB24D17779}" srcOrd="0" destOrd="0" parTransId="{6467C7EF-6C15-4C54-88E5-8E381CF30715}" sibTransId="{1DBB4C64-70E2-4192-A9EB-656271666807}"/>
    <dgm:cxn modelId="{3EB8743C-C4AD-46D8-B7A1-EFDDDD449AC9}" type="presOf" srcId="{E954E4DF-319A-42DE-B6D2-661BFC8B1B05}" destId="{065EB47F-5AC0-472F-80E9-F21E4F6CC7B2}" srcOrd="0" destOrd="0" presId="urn:microsoft.com/office/officeart/2005/8/layout/hierarchy6"/>
    <dgm:cxn modelId="{B3244481-C587-4F82-B349-D0C0E1D3C5C4}" type="presOf" srcId="{62FAE762-F9FC-4AA2-AB80-C93A1889A97C}" destId="{B319C992-1BB1-4403-B646-458CDAC15995}" srcOrd="0" destOrd="0" presId="urn:microsoft.com/office/officeart/2005/8/layout/hierarchy6"/>
    <dgm:cxn modelId="{F9343F3B-7F1A-4EEB-9970-133F9B8AA890}" type="presOf" srcId="{E0F2D207-84B9-4530-BE6B-E989296AFC93}" destId="{2D2AD46D-F2D0-43B0-B71F-694DAC611A3B}" srcOrd="0" destOrd="0" presId="urn:microsoft.com/office/officeart/2005/8/layout/hierarchy6"/>
    <dgm:cxn modelId="{4754C4A1-E28D-4EF6-8C27-87535E2D7E1C}" type="presOf" srcId="{18DA97E8-021D-4797-A8B2-6F55522A9505}" destId="{A154A6CF-4372-49E3-A8D2-5269A36FFE6F}" srcOrd="0" destOrd="0" presId="urn:microsoft.com/office/officeart/2005/8/layout/hierarchy6"/>
    <dgm:cxn modelId="{75FE85FA-AF8F-4DF2-B0FE-3510E4374C83}" type="presOf" srcId="{DEDB5AFA-55B3-40DC-8D07-62AF7FA9503A}" destId="{5A54C7CE-B554-4679-A022-2EACBB7BEFD8}" srcOrd="0" destOrd="0" presId="urn:microsoft.com/office/officeart/2005/8/layout/hierarchy6"/>
    <dgm:cxn modelId="{A6ED33A3-6757-44D8-B567-DECADEC6FFFC}" type="presOf" srcId="{E3B1DF3A-370D-4D07-95DF-7A1AEFBC8C04}" destId="{9FA89BA0-757D-4E96-AC5E-73FA003B6794}" srcOrd="0" destOrd="0" presId="urn:microsoft.com/office/officeart/2005/8/layout/hierarchy6"/>
    <dgm:cxn modelId="{A8B58D21-D077-406A-98E5-BDD0FAA45E3F}" type="presOf" srcId="{C2A5E99A-D80B-4341-A8C8-5EB41D9362C5}" destId="{5DF66F7A-BD68-43E8-B9DA-1E05B8F427EC}" srcOrd="0" destOrd="0" presId="urn:microsoft.com/office/officeart/2005/8/layout/hierarchy6"/>
    <dgm:cxn modelId="{8EBC39AF-8918-45CE-B940-07E22ED87910}" srcId="{20B1E9E0-761C-41C4-8365-2CF57F4583B9}" destId="{E3D68835-5A18-4D6B-9ECE-269964E7CFB6}" srcOrd="0" destOrd="0" parTransId="{F605E8A1-77F0-4E71-B85C-0607C42E60B7}" sibTransId="{F288C392-99A9-4ADC-85A8-BE7210F5FB32}"/>
    <dgm:cxn modelId="{EF550D8E-19F3-4ADF-B9E5-DEA1F97D0A25}" type="presOf" srcId="{D82CA5E5-0402-42B2-A8DC-3B65E936F65B}" destId="{291F1F00-4513-40FD-9954-A238815FDF6B}" srcOrd="0" destOrd="0" presId="urn:microsoft.com/office/officeart/2005/8/layout/hierarchy6"/>
    <dgm:cxn modelId="{768358AE-B267-41D9-95DF-3A06FC69BC48}" srcId="{6CCCBFCD-33ED-4225-8A7F-04CE5F7572F2}" destId="{D2079D73-1808-4F51-9F67-EE9053DAEDFB}" srcOrd="0" destOrd="0" parTransId="{ED1FFF2D-0F5C-4E03-B692-155962581CEE}" sibTransId="{C3F090F3-7475-4452-B4E6-AB4223E62023}"/>
    <dgm:cxn modelId="{FEB5018F-4D9E-4A8A-8A85-ED26E3689838}" type="presOf" srcId="{90E1D2CD-6A00-4551-A717-B6A80696C19C}" destId="{213CD7A1-84EA-4800-8250-5556D83E49FC}" srcOrd="0" destOrd="0" presId="urn:microsoft.com/office/officeart/2005/8/layout/hierarchy6"/>
    <dgm:cxn modelId="{8BE803BB-AE20-4A45-9A20-C84911834A40}" type="presOf" srcId="{D2079D73-1808-4F51-9F67-EE9053DAEDFB}" destId="{7740C7A2-8850-4ACD-A303-7C421D3277F0}" srcOrd="0" destOrd="0" presId="urn:microsoft.com/office/officeart/2005/8/layout/hierarchy6"/>
    <dgm:cxn modelId="{1114A750-D1E2-4BEE-85F7-77742AF5963D}" srcId="{F6092649-AB22-4E21-B197-1C2AEC4E342A}" destId="{1CC96238-836C-4402-B9CD-A11FFFAE380E}" srcOrd="0" destOrd="0" parTransId="{E0F2D207-84B9-4530-BE6B-E989296AFC93}" sibTransId="{C05007E2-A788-45C9-8388-396C2DF2601A}"/>
    <dgm:cxn modelId="{1932240B-C298-4615-9319-B8EF389B1E66}" type="presOf" srcId="{C5B1E74F-3FC1-4A96-874A-43585E2824A1}" destId="{2E08FF58-8CAA-4D3D-8965-F23CE5C7152F}" srcOrd="0" destOrd="0" presId="urn:microsoft.com/office/officeart/2005/8/layout/hierarchy6"/>
    <dgm:cxn modelId="{AFDB041F-E30B-4B8A-AEE4-4DE82033D691}" type="presOf" srcId="{F6092649-AB22-4E21-B197-1C2AEC4E342A}" destId="{94CEFEB0-DCFC-4308-B5D6-E3DA2886E999}" srcOrd="0" destOrd="0" presId="urn:microsoft.com/office/officeart/2005/8/layout/hierarchy6"/>
    <dgm:cxn modelId="{591F9A51-602A-4E1B-929E-8E6585297A21}" type="presOf" srcId="{A382636D-7C81-43F7-AE9C-59552B056ADD}" destId="{1EE67EE1-E257-4D78-A6F0-8BF5E84236DD}" srcOrd="0" destOrd="0" presId="urn:microsoft.com/office/officeart/2005/8/layout/hierarchy6"/>
    <dgm:cxn modelId="{1D3FC9D3-E1FF-4E17-AA2C-4610FE2B24E0}" srcId="{4915A414-E488-48AE-A9C5-8963435AF5CE}" destId="{D8CF7AB1-D7F4-4142-83BE-7732DF123A8A}" srcOrd="1" destOrd="0" parTransId="{A1FDAADE-552B-443E-9C70-04B4EF0E7639}" sibTransId="{1B786FCD-0223-40B3-A7B1-16F4BEE8F47C}"/>
    <dgm:cxn modelId="{39B74E0E-3DBE-493E-AFA6-6D8699B4E072}" srcId="{D8CF7AB1-D7F4-4142-83BE-7732DF123A8A}" destId="{73C1C82E-6FE1-49DD-A366-2B4D5A0FE8AC}" srcOrd="0" destOrd="0" parTransId="{9FF5158C-D1D1-42DE-97BF-510D2243CC22}" sibTransId="{E66D43ED-1C8C-4A9C-A3DD-D87825CBDEC7}"/>
    <dgm:cxn modelId="{FE3BF38D-F58E-447F-9CA4-57A5842A1F15}" srcId="{B59AA835-FA16-4125-AD7F-2271F56A5AF7}" destId="{6CCCBFCD-33ED-4225-8A7F-04CE5F7572F2}" srcOrd="0" destOrd="0" parTransId="{186FB858-C592-4C05-9444-BB97502B5B18}" sibTransId="{2DF9591C-AB87-487C-8174-529932224807}"/>
    <dgm:cxn modelId="{46CE355A-8BA4-45A7-A601-F1C181A8D32F}" type="presOf" srcId="{75B5A402-3C0B-4041-887E-5900506D77A5}" destId="{35D2F552-23CA-4897-8A40-0E02732C5B36}" srcOrd="0" destOrd="0" presId="urn:microsoft.com/office/officeart/2005/8/layout/hierarchy6"/>
    <dgm:cxn modelId="{7915DBE4-5AD4-4738-AE59-845E8E50142D}" srcId="{093EAEE8-8737-4B1D-9C46-5B99C13ABC95}" destId="{20B1E9E0-761C-41C4-8365-2CF57F4583B9}" srcOrd="0" destOrd="0" parTransId="{D82CA5E5-0402-42B2-A8DC-3B65E936F65B}" sibTransId="{1E51408F-F241-471A-A986-A3BB3F600976}"/>
    <dgm:cxn modelId="{32064A9A-3839-4F1E-84F5-780DA0DA0693}" type="presOf" srcId="{A55F3C5D-06BB-4D86-8C08-1C905E7DC532}" destId="{3CA93602-B148-4288-A71D-8081F6F78439}" srcOrd="0" destOrd="0" presId="urn:microsoft.com/office/officeart/2005/8/layout/hierarchy6"/>
    <dgm:cxn modelId="{647EB504-85BD-46C9-8622-F8A2B9F12FF6}" type="presOf" srcId="{73C1C82E-6FE1-49DD-A366-2B4D5A0FE8AC}" destId="{4DE29F72-7AD1-41DF-93EF-33A14F70EA28}" srcOrd="0" destOrd="0" presId="urn:microsoft.com/office/officeart/2005/8/layout/hierarchy6"/>
    <dgm:cxn modelId="{8970F0D6-0B30-4FB8-85B2-F4DD05F12339}" type="presOf" srcId="{186FB858-C592-4C05-9444-BB97502B5B18}" destId="{2B78193A-BFE9-4EA5-8E05-B663C18AD085}" srcOrd="0" destOrd="0" presId="urn:microsoft.com/office/officeart/2005/8/layout/hierarchy6"/>
    <dgm:cxn modelId="{9E6E6F17-9073-407A-AF2D-E97CA24687B7}" srcId="{A382636D-7C81-43F7-AE9C-59552B056ADD}" destId="{AD0FA455-03AA-47DE-99CF-B33C2F680050}" srcOrd="0" destOrd="0" parTransId="{EE6EF994-41A0-4584-A909-33273EEB121B}" sibTransId="{4D656CC2-65FD-4AFD-93D4-C4D1BFD43E0E}"/>
    <dgm:cxn modelId="{9C2B28E7-5829-4DDF-9DFA-6AB3CACD7167}" type="presOf" srcId="{6CCCBFCD-33ED-4225-8A7F-04CE5F7572F2}" destId="{F163B778-79A8-4238-8E59-7B96AEEADD6A}" srcOrd="0" destOrd="0" presId="urn:microsoft.com/office/officeart/2005/8/layout/hierarchy6"/>
    <dgm:cxn modelId="{6186B9CF-1B96-43BE-B36E-C98239C40859}" srcId="{A30752B1-0986-42DD-99A1-D9DB24D17779}" destId="{83D1844D-1A1F-462D-863C-C81AD48BB4CE}" srcOrd="0" destOrd="0" parTransId="{40B5DB2B-67E7-4C62-B314-CBDB542FEAAA}" sibTransId="{9B9BEC66-0AF7-4FB1-B8FF-41530B939B9E}"/>
    <dgm:cxn modelId="{172ED577-8945-4153-A2CB-F72E2E7218F0}" type="presOf" srcId="{E3D68835-5A18-4D6B-9ECE-269964E7CFB6}" destId="{C9235FC8-D36F-4CA2-9E20-DCC76CAAD076}" srcOrd="0" destOrd="0" presId="urn:microsoft.com/office/officeart/2005/8/layout/hierarchy6"/>
    <dgm:cxn modelId="{1FD5B016-55C6-44C0-861A-B4C31FA50F84}" type="presOf" srcId="{08CE4F8E-E9FB-441D-B498-3169C81E30F9}" destId="{AF437BD3-0DAA-423D-8428-66B4A59FE03A}" srcOrd="0" destOrd="0" presId="urn:microsoft.com/office/officeart/2005/8/layout/hierarchy6"/>
    <dgm:cxn modelId="{D67AF5BB-1EA9-46E9-90FE-A153A6045E56}" srcId="{18DA97E8-021D-4797-A8B2-6F55522A9505}" destId="{D080435B-D7CD-4299-B4A2-FCBC0B90C4DE}" srcOrd="0" destOrd="0" parTransId="{EDD99FD8-B079-4F5E-BF7E-D430058C348B}" sibTransId="{24533895-6C9C-4571-A5C5-C646B51A5EF8}"/>
    <dgm:cxn modelId="{212CCCE6-C6FD-4DD1-877C-B2454EBBF782}" type="presOf" srcId="{1A9D496A-4E7E-4E25-A326-2801B7C0391F}" destId="{AD47E52E-197E-4AAF-ABD0-93959C8D4F48}" srcOrd="0" destOrd="0" presId="urn:microsoft.com/office/officeart/2005/8/layout/hierarchy6"/>
    <dgm:cxn modelId="{59E7FD99-15D8-4125-B347-82080378A998}" srcId="{83D1844D-1A1F-462D-863C-C81AD48BB4CE}" destId="{771905F1-D2BD-4E11-8182-A32D51C41635}" srcOrd="0" destOrd="0" parTransId="{1A9D496A-4E7E-4E25-A326-2801B7C0391F}" sibTransId="{324AA938-835E-4D02-97CD-5288CF933205}"/>
    <dgm:cxn modelId="{FD6F0DE1-7965-4919-BA5A-7AE18E2A4CB8}" type="presOf" srcId="{EE6EF994-41A0-4584-A909-33273EEB121B}" destId="{4C4F4C36-803E-4798-AF02-022528F2FB43}" srcOrd="0" destOrd="0" presId="urn:microsoft.com/office/officeart/2005/8/layout/hierarchy6"/>
    <dgm:cxn modelId="{B59B79B4-C60B-4E2B-8EA3-A8E71F0E8767}" srcId="{D111E90B-36BA-445C-B245-814D7C70DBFC}" destId="{C2A5E99A-D80B-4341-A8C8-5EB41D9362C5}" srcOrd="0" destOrd="0" parTransId="{749A7982-E99A-4675-972A-944E1F3C1ED1}" sibTransId="{9ECD78CD-2BB3-47AF-BC80-7C43B2C9360A}"/>
    <dgm:cxn modelId="{A5ED57F6-C4A6-466B-86CA-C692E97F3EBA}" srcId="{4915A414-E488-48AE-A9C5-8963435AF5CE}" destId="{08CE4F8E-E9FB-441D-B498-3169C81E30F9}" srcOrd="0" destOrd="0" parTransId="{BDEEFAD0-0670-4167-A09C-B08547EF541B}" sibTransId="{8F7010A3-D24B-48A6-BDAB-29E8AFF4C912}"/>
    <dgm:cxn modelId="{D10C3428-6373-41F6-B47C-463DCDDB522F}" type="presOf" srcId="{FECD73AA-612E-494C-9D36-CD34ECBB3290}" destId="{DB134662-8A03-46F9-89AC-DA63C5FBCF9C}" srcOrd="0" destOrd="0" presId="urn:microsoft.com/office/officeart/2005/8/layout/hierarchy6"/>
    <dgm:cxn modelId="{74334A39-9659-4A4B-B08D-02F8F4DD925C}" srcId="{4915A414-E488-48AE-A9C5-8963435AF5CE}" destId="{18DA97E8-021D-4797-A8B2-6F55522A9505}" srcOrd="5" destOrd="0" parTransId="{8BCA3E04-9DEA-4150-B11C-C45C2677F362}" sibTransId="{C5A3A148-5A81-4361-99B0-729C68A1EBD5}"/>
    <dgm:cxn modelId="{3A48469D-AF51-43BE-ABA1-26D0FBF953A3}" srcId="{9F573FA6-6F3A-4CBF-B907-A143E6C52001}" destId="{4915A414-E488-48AE-A9C5-8963435AF5CE}" srcOrd="0" destOrd="0" parTransId="{1D904B57-9E80-472A-A14E-70B1A6C67D0F}" sibTransId="{4DFF4A2F-5BFD-4335-BFD2-72E1A6C0F283}"/>
    <dgm:cxn modelId="{B22F5CA4-48C5-4D4C-88BB-4295C9A77DAC}" srcId="{1CC96238-836C-4402-B9CD-A11FFFAE380E}" destId="{E775875C-BBFE-40F4-B9C7-9A6B07BD7B14}" srcOrd="0" destOrd="0" parTransId="{90E1D2CD-6A00-4551-A717-B6A80696C19C}" sibTransId="{2D1A0A15-8835-4863-8A42-6D375AB901DD}"/>
    <dgm:cxn modelId="{5711B1FE-C069-44C2-A3B2-BD1AF93D6AE6}" type="presOf" srcId="{093EAEE8-8737-4B1D-9C46-5B99C13ABC95}" destId="{CC137144-A52A-4309-9C7A-82AAEEFC5C77}" srcOrd="0" destOrd="0" presId="urn:microsoft.com/office/officeart/2005/8/layout/hierarchy6"/>
    <dgm:cxn modelId="{D58C92CC-02B6-4FE3-B4E0-907BDE01018A}" type="presOf" srcId="{BDEEFAD0-0670-4167-A09C-B08547EF541B}" destId="{BC9AF640-C3F3-429E-8316-019ADF095D23}" srcOrd="0" destOrd="0" presId="urn:microsoft.com/office/officeart/2005/8/layout/hierarchy6"/>
    <dgm:cxn modelId="{46DF12C0-4ACA-4C12-8E50-7AFD3E52BB6D}" srcId="{D8CF7AB1-D7F4-4142-83BE-7732DF123A8A}" destId="{32B86B84-0943-47C5-A54A-3E92A9C61FE3}" srcOrd="1" destOrd="0" parTransId="{B06C2827-EDCC-4619-B05C-8EA219931A54}" sibTransId="{D57160AC-124B-4FF2-8A36-9E1C65FB5DFF}"/>
    <dgm:cxn modelId="{05151002-9693-4992-91E0-C7695998259D}" type="presOf" srcId="{D8CF7AB1-D7F4-4142-83BE-7732DF123A8A}" destId="{CAEFCF92-78C5-4B26-B106-62F33B278B13}" srcOrd="0" destOrd="0" presId="urn:microsoft.com/office/officeart/2005/8/layout/hierarchy6"/>
    <dgm:cxn modelId="{77006C4B-B316-4D5E-9EF9-F20EC5EED9CB}" srcId="{D2079D73-1808-4F51-9F67-EE9053DAEDFB}" destId="{E1EBDD79-03FC-4C8E-A0DE-8FE0678379DE}" srcOrd="0" destOrd="0" parTransId="{A55F3C5D-06BB-4D86-8C08-1C905E7DC532}" sibTransId="{3A24338B-EF06-4A41-95FD-F78925049B02}"/>
    <dgm:cxn modelId="{CCF37921-94D9-470F-99E1-600490BE0994}" type="presOf" srcId="{8E528FA2-ED32-4DFA-9A98-85E938C514D6}" destId="{01F8B788-04D0-4FC9-A615-957BA4B981CA}" srcOrd="0" destOrd="0" presId="urn:microsoft.com/office/officeart/2005/8/layout/hierarchy6"/>
    <dgm:cxn modelId="{E6C74A73-D57B-4221-BF50-9C0533C8F5DA}" type="presOf" srcId="{288ADFB7-09C8-4F02-8B84-3F4E589A25EC}" destId="{FD192DD2-6BBA-492C-97BD-7A4896B624C5}" srcOrd="0" destOrd="0" presId="urn:microsoft.com/office/officeart/2005/8/layout/hierarchy6"/>
    <dgm:cxn modelId="{37E04DD3-29A6-42AC-A507-361E5A88CDF5}" type="presOf" srcId="{AAE81348-E863-49EA-A0B8-C37C8714EA1C}" destId="{A6C0EA44-2C8C-45DF-8F27-72D8BD24E0C7}" srcOrd="0" destOrd="0" presId="urn:microsoft.com/office/officeart/2005/8/layout/hierarchy6"/>
    <dgm:cxn modelId="{558F3951-301B-4DA8-8FE9-B89B7FD1E62B}" srcId="{0EC84750-CA3E-44D6-8CCC-3AA609D81577}" destId="{A382636D-7C81-43F7-AE9C-59552B056ADD}" srcOrd="0" destOrd="0" parTransId="{288ADFB7-09C8-4F02-8B84-3F4E589A25EC}" sibTransId="{7B60DA21-3865-49D9-93C7-FDE45A00E1BA}"/>
    <dgm:cxn modelId="{9169432E-EEA7-4F76-8F86-667AFDF033E8}" type="presOf" srcId="{A30752B1-0986-42DD-99A1-D9DB24D17779}" destId="{0E221AB9-5C9F-4908-8351-1C68CAB684A7}" srcOrd="0" destOrd="0" presId="urn:microsoft.com/office/officeart/2005/8/layout/hierarchy6"/>
    <dgm:cxn modelId="{B5D7290D-98B9-45DF-9943-B374543A2A89}" type="presOf" srcId="{83D1844D-1A1F-462D-863C-C81AD48BB4CE}" destId="{F73189CC-1978-43F5-A514-365032B9CC27}" srcOrd="0" destOrd="0" presId="urn:microsoft.com/office/officeart/2005/8/layout/hierarchy6"/>
    <dgm:cxn modelId="{2A37CDC3-F009-4756-9431-FE1DC64B1CB2}" type="presOf" srcId="{ED1FFF2D-0F5C-4E03-B692-155962581CEE}" destId="{3DFB0BC4-89C7-48D2-8896-AEC6BA11E1E2}" srcOrd="0" destOrd="0" presId="urn:microsoft.com/office/officeart/2005/8/layout/hierarchy6"/>
    <dgm:cxn modelId="{B3A2C395-3F16-429D-854F-9228FEECB650}" type="presOf" srcId="{CFB4D4C3-8F41-4A16-B847-58F92AC5A0E1}" destId="{91CAA75C-C0CB-4508-B4C8-E404B174602C}" srcOrd="0" destOrd="0" presId="urn:microsoft.com/office/officeart/2005/8/layout/hierarchy6"/>
    <dgm:cxn modelId="{E3E1A892-7F5B-4765-9B73-247ACAE7D82F}" type="presOf" srcId="{46825F53-118F-452C-B24A-97AB94EB8BA1}" destId="{64B362C1-5F90-48B5-97DA-57F7D27ACB1E}" srcOrd="0" destOrd="0" presId="urn:microsoft.com/office/officeart/2005/8/layout/hierarchy6"/>
    <dgm:cxn modelId="{2190BF9B-4372-4BE4-8C19-42895C5E0C6F}" type="presOf" srcId="{32B86B84-0943-47C5-A54A-3E92A9C61FE3}" destId="{4BD6BEB3-56DB-487A-98B1-900D1174FE83}" srcOrd="0" destOrd="0" presId="urn:microsoft.com/office/officeart/2005/8/layout/hierarchy6"/>
    <dgm:cxn modelId="{C926045F-6CE1-40D2-9915-7606520104C3}" type="presOf" srcId="{0C020797-FAB4-4AC9-BC22-6500149576EC}" destId="{DAFB58B4-C228-44EA-9F6E-CB74CEFCB03A}" srcOrd="0" destOrd="0" presId="urn:microsoft.com/office/officeart/2005/8/layout/hierarchy6"/>
    <dgm:cxn modelId="{68975D3D-A9B6-456F-AB4C-626E6D42E031}" type="presOf" srcId="{F605E8A1-77F0-4E71-B85C-0607C42E60B7}" destId="{93259A60-E1E3-4B88-BF15-6C83740B3CD9}" srcOrd="0" destOrd="0" presId="urn:microsoft.com/office/officeart/2005/8/layout/hierarchy6"/>
    <dgm:cxn modelId="{2322C368-29E4-4352-98F6-7625A7CFD522}" type="presOf" srcId="{E775875C-BBFE-40F4-B9C7-9A6B07BD7B14}" destId="{E7569AE8-98BB-4255-9E7B-363B9EB3C80F}" srcOrd="0" destOrd="0" presId="urn:microsoft.com/office/officeart/2005/8/layout/hierarchy6"/>
    <dgm:cxn modelId="{459E04C2-EF49-4C75-A264-4BD2A0C6B221}" type="presParOf" srcId="{B7F648A2-797D-485A-9AD6-52DD10A3804F}" destId="{2843DAC4-094E-4A38-B0E5-245B45B010D0}" srcOrd="0" destOrd="0" presId="urn:microsoft.com/office/officeart/2005/8/layout/hierarchy6"/>
    <dgm:cxn modelId="{2A0BB4F4-A61F-4C43-AAE8-7FD224846E99}" type="presParOf" srcId="{2843DAC4-094E-4A38-B0E5-245B45B010D0}" destId="{E08C0337-D952-483C-AE28-23AC4B29045D}" srcOrd="0" destOrd="0" presId="urn:microsoft.com/office/officeart/2005/8/layout/hierarchy6"/>
    <dgm:cxn modelId="{FEBACF8F-246C-44AE-B18A-475367015437}" type="presParOf" srcId="{E08C0337-D952-483C-AE28-23AC4B29045D}" destId="{D5095EE9-9A43-4DEC-AB41-CBA12C116BC0}" srcOrd="0" destOrd="0" presId="urn:microsoft.com/office/officeart/2005/8/layout/hierarchy6"/>
    <dgm:cxn modelId="{65A2FE17-C6E6-4C07-B641-B70DEF97EECA}" type="presParOf" srcId="{D5095EE9-9A43-4DEC-AB41-CBA12C116BC0}" destId="{1144F1C5-2FD1-4847-92DB-0A6ED2442B30}" srcOrd="0" destOrd="0" presId="urn:microsoft.com/office/officeart/2005/8/layout/hierarchy6"/>
    <dgm:cxn modelId="{81566F00-5791-42A1-8435-F3BD773EB485}" type="presParOf" srcId="{D5095EE9-9A43-4DEC-AB41-CBA12C116BC0}" destId="{AFFB0EEA-4623-4403-B79C-1A82A5014D9C}" srcOrd="1" destOrd="0" presId="urn:microsoft.com/office/officeart/2005/8/layout/hierarchy6"/>
    <dgm:cxn modelId="{DC51B72E-C439-490A-8422-FB5D50499EAB}" type="presParOf" srcId="{AFFB0EEA-4623-4403-B79C-1A82A5014D9C}" destId="{BC9AF640-C3F3-429E-8316-019ADF095D23}" srcOrd="0" destOrd="0" presId="urn:microsoft.com/office/officeart/2005/8/layout/hierarchy6"/>
    <dgm:cxn modelId="{851E6DB3-8FD1-4EFE-ABE6-2704EC79010C}" type="presParOf" srcId="{AFFB0EEA-4623-4403-B79C-1A82A5014D9C}" destId="{5D061E7B-CE47-4C33-9EFF-B190FDDCC8D2}" srcOrd="1" destOrd="0" presId="urn:microsoft.com/office/officeart/2005/8/layout/hierarchy6"/>
    <dgm:cxn modelId="{77B385D2-2EDF-4C42-B6E9-D18EFFE30210}" type="presParOf" srcId="{5D061E7B-CE47-4C33-9EFF-B190FDDCC8D2}" destId="{AF437BD3-0DAA-423D-8428-66B4A59FE03A}" srcOrd="0" destOrd="0" presId="urn:microsoft.com/office/officeart/2005/8/layout/hierarchy6"/>
    <dgm:cxn modelId="{609F8956-4EC5-4E3A-A9F3-3FBC11E476E1}" type="presParOf" srcId="{5D061E7B-CE47-4C33-9EFF-B190FDDCC8D2}" destId="{A2475444-9DA6-4CA3-B722-F37C29492F45}" srcOrd="1" destOrd="0" presId="urn:microsoft.com/office/officeart/2005/8/layout/hierarchy6"/>
    <dgm:cxn modelId="{220FB651-6CDE-4101-92B5-B22EA959879E}" type="presParOf" srcId="{A2475444-9DA6-4CA3-B722-F37C29492F45}" destId="{AA236930-6B1B-4D72-9B29-15203CB3ACE4}" srcOrd="0" destOrd="0" presId="urn:microsoft.com/office/officeart/2005/8/layout/hierarchy6"/>
    <dgm:cxn modelId="{0D9B5F92-CE07-4A24-92A9-DAFE09A7FD86}" type="presParOf" srcId="{A2475444-9DA6-4CA3-B722-F37C29492F45}" destId="{2C6F6976-A976-4C9E-AAE2-B2157BE3EF27}" srcOrd="1" destOrd="0" presId="urn:microsoft.com/office/officeart/2005/8/layout/hierarchy6"/>
    <dgm:cxn modelId="{7F21F1EB-10C5-4E63-8FD0-EBD3E12628A3}" type="presParOf" srcId="{2C6F6976-A976-4C9E-AAE2-B2157BE3EF27}" destId="{94CEFEB0-DCFC-4308-B5D6-E3DA2886E999}" srcOrd="0" destOrd="0" presId="urn:microsoft.com/office/officeart/2005/8/layout/hierarchy6"/>
    <dgm:cxn modelId="{2EEFC746-D7F5-4C8B-A4B8-A904371A2E6B}" type="presParOf" srcId="{2C6F6976-A976-4C9E-AAE2-B2157BE3EF27}" destId="{DDA9A75D-B65B-4583-B85C-780D549D83ED}" srcOrd="1" destOrd="0" presId="urn:microsoft.com/office/officeart/2005/8/layout/hierarchy6"/>
    <dgm:cxn modelId="{9968BDD0-28C2-4BC2-AAF6-B68002A59AC5}" type="presParOf" srcId="{DDA9A75D-B65B-4583-B85C-780D549D83ED}" destId="{2D2AD46D-F2D0-43B0-B71F-694DAC611A3B}" srcOrd="0" destOrd="0" presId="urn:microsoft.com/office/officeart/2005/8/layout/hierarchy6"/>
    <dgm:cxn modelId="{8879C1F1-C5AA-4D7B-9533-370743C6D29F}" type="presParOf" srcId="{DDA9A75D-B65B-4583-B85C-780D549D83ED}" destId="{10F715C1-92F1-4BB2-933D-F6963E49DDFB}" srcOrd="1" destOrd="0" presId="urn:microsoft.com/office/officeart/2005/8/layout/hierarchy6"/>
    <dgm:cxn modelId="{A8E0B968-D188-4FD9-98A2-E20895394C54}" type="presParOf" srcId="{10F715C1-92F1-4BB2-933D-F6963E49DDFB}" destId="{AA86453E-43A8-4844-8319-370600DE9109}" srcOrd="0" destOrd="0" presId="urn:microsoft.com/office/officeart/2005/8/layout/hierarchy6"/>
    <dgm:cxn modelId="{2AB271F3-D7F8-47B4-9881-36EFE3C8F008}" type="presParOf" srcId="{10F715C1-92F1-4BB2-933D-F6963E49DDFB}" destId="{20BB86FF-3E0B-42C9-BCA4-E2D418C2D992}" srcOrd="1" destOrd="0" presId="urn:microsoft.com/office/officeart/2005/8/layout/hierarchy6"/>
    <dgm:cxn modelId="{E13B67BC-9190-40C5-9320-CDFBD7217F8A}" type="presParOf" srcId="{20BB86FF-3E0B-42C9-BCA4-E2D418C2D992}" destId="{213CD7A1-84EA-4800-8250-5556D83E49FC}" srcOrd="0" destOrd="0" presId="urn:microsoft.com/office/officeart/2005/8/layout/hierarchy6"/>
    <dgm:cxn modelId="{DF91D52A-EB8B-4572-B846-07F130256072}" type="presParOf" srcId="{20BB86FF-3E0B-42C9-BCA4-E2D418C2D992}" destId="{326692EF-8F94-43FF-AB22-5D3DB4F8D7D1}" srcOrd="1" destOrd="0" presId="urn:microsoft.com/office/officeart/2005/8/layout/hierarchy6"/>
    <dgm:cxn modelId="{DD6C6A89-798F-4A17-B76A-9DBCF7BF4DDF}" type="presParOf" srcId="{326692EF-8F94-43FF-AB22-5D3DB4F8D7D1}" destId="{E7569AE8-98BB-4255-9E7B-363B9EB3C80F}" srcOrd="0" destOrd="0" presId="urn:microsoft.com/office/officeart/2005/8/layout/hierarchy6"/>
    <dgm:cxn modelId="{834A35F3-60D2-4DC2-94BD-51D8E8A54E4F}" type="presParOf" srcId="{326692EF-8F94-43FF-AB22-5D3DB4F8D7D1}" destId="{DD242A6A-DAA3-4E4F-A5F7-5D014D0549F0}" srcOrd="1" destOrd="0" presId="urn:microsoft.com/office/officeart/2005/8/layout/hierarchy6"/>
    <dgm:cxn modelId="{151BFDF6-BB5F-423D-81EE-77B9C87B08EA}" type="presParOf" srcId="{AFFB0EEA-4623-4403-B79C-1A82A5014D9C}" destId="{6FD5A75E-5D75-4C85-B0C4-637B07DAD741}" srcOrd="2" destOrd="0" presId="urn:microsoft.com/office/officeart/2005/8/layout/hierarchy6"/>
    <dgm:cxn modelId="{66705D68-DEB7-42DE-8060-7CE3B08FA8A7}" type="presParOf" srcId="{AFFB0EEA-4623-4403-B79C-1A82A5014D9C}" destId="{798E2CFD-E8D2-4E12-9099-5FA644EEEED5}" srcOrd="3" destOrd="0" presId="urn:microsoft.com/office/officeart/2005/8/layout/hierarchy6"/>
    <dgm:cxn modelId="{FF7A03AC-7E2F-44F3-9897-B033207DF009}" type="presParOf" srcId="{798E2CFD-E8D2-4E12-9099-5FA644EEEED5}" destId="{CAEFCF92-78C5-4B26-B106-62F33B278B13}" srcOrd="0" destOrd="0" presId="urn:microsoft.com/office/officeart/2005/8/layout/hierarchy6"/>
    <dgm:cxn modelId="{DA545341-3DA1-4CC8-AA85-E5674EC7A636}" type="presParOf" srcId="{798E2CFD-E8D2-4E12-9099-5FA644EEEED5}" destId="{AF4FD5D3-2641-4E19-A9D2-2BADEEEF950C}" srcOrd="1" destOrd="0" presId="urn:microsoft.com/office/officeart/2005/8/layout/hierarchy6"/>
    <dgm:cxn modelId="{309A90BD-07C3-4CA1-9FA2-4F9AF9314060}" type="presParOf" srcId="{AF4FD5D3-2641-4E19-A9D2-2BADEEEF950C}" destId="{277752D8-51FB-4028-8CE8-A1F529BE9A93}" srcOrd="0" destOrd="0" presId="urn:microsoft.com/office/officeart/2005/8/layout/hierarchy6"/>
    <dgm:cxn modelId="{D1D90856-87B7-44BB-AFA1-5A9009851D14}" type="presParOf" srcId="{AF4FD5D3-2641-4E19-A9D2-2BADEEEF950C}" destId="{29F24D85-129D-4559-9A00-A33CD12EF9FD}" srcOrd="1" destOrd="0" presId="urn:microsoft.com/office/officeart/2005/8/layout/hierarchy6"/>
    <dgm:cxn modelId="{F15F2389-1BA1-4FC1-9BA9-4435ED4D6683}" type="presParOf" srcId="{29F24D85-129D-4559-9A00-A33CD12EF9FD}" destId="{4DE29F72-7AD1-41DF-93EF-33A14F70EA28}" srcOrd="0" destOrd="0" presId="urn:microsoft.com/office/officeart/2005/8/layout/hierarchy6"/>
    <dgm:cxn modelId="{036A460F-3A47-495A-9BAF-156B20CBD13E}" type="presParOf" srcId="{29F24D85-129D-4559-9A00-A33CD12EF9FD}" destId="{9DAC72C8-C3F5-4986-87E1-18C2DF1F6D4E}" srcOrd="1" destOrd="0" presId="urn:microsoft.com/office/officeart/2005/8/layout/hierarchy6"/>
    <dgm:cxn modelId="{C28261B7-F751-4A03-BEB4-87C45E9625F8}" type="presParOf" srcId="{AF4FD5D3-2641-4E19-A9D2-2BADEEEF950C}" destId="{C0D4BB6D-375B-4726-917C-B285F0CC916B}" srcOrd="2" destOrd="0" presId="urn:microsoft.com/office/officeart/2005/8/layout/hierarchy6"/>
    <dgm:cxn modelId="{054FA7E6-019A-4A6F-B7E5-23A24A42CDF3}" type="presParOf" srcId="{AF4FD5D3-2641-4E19-A9D2-2BADEEEF950C}" destId="{5104D38D-3DAD-4E57-A7FB-DD66F75E3CD6}" srcOrd="3" destOrd="0" presId="urn:microsoft.com/office/officeart/2005/8/layout/hierarchy6"/>
    <dgm:cxn modelId="{588DE293-B25A-414A-955A-F1CCE4CF485A}" type="presParOf" srcId="{5104D38D-3DAD-4E57-A7FB-DD66F75E3CD6}" destId="{4BD6BEB3-56DB-487A-98B1-900D1174FE83}" srcOrd="0" destOrd="0" presId="urn:microsoft.com/office/officeart/2005/8/layout/hierarchy6"/>
    <dgm:cxn modelId="{624E99A9-D251-4001-8FDB-36B99B586F1F}" type="presParOf" srcId="{5104D38D-3DAD-4E57-A7FB-DD66F75E3CD6}" destId="{BB1F37B5-84B5-40E3-B142-DDBFD1DA7AD1}" srcOrd="1" destOrd="0" presId="urn:microsoft.com/office/officeart/2005/8/layout/hierarchy6"/>
    <dgm:cxn modelId="{65F71566-3658-4B83-A515-D3383358458B}" type="presParOf" srcId="{AFFB0EEA-4623-4403-B79C-1A82A5014D9C}" destId="{5971DA22-51DD-4906-A9E2-F1863F06A1BE}" srcOrd="4" destOrd="0" presId="urn:microsoft.com/office/officeart/2005/8/layout/hierarchy6"/>
    <dgm:cxn modelId="{6C025073-2BC4-4E4E-81CE-09D83C450898}" type="presParOf" srcId="{AFFB0EEA-4623-4403-B79C-1A82A5014D9C}" destId="{5DA3706B-C044-4C52-A25B-132F823C080C}" srcOrd="5" destOrd="0" presId="urn:microsoft.com/office/officeart/2005/8/layout/hierarchy6"/>
    <dgm:cxn modelId="{5192F39B-A6C2-4B52-BFAC-B101485DBA40}" type="presParOf" srcId="{5DA3706B-C044-4C52-A25B-132F823C080C}" destId="{9FA89BA0-757D-4E96-AC5E-73FA003B6794}" srcOrd="0" destOrd="0" presId="urn:microsoft.com/office/officeart/2005/8/layout/hierarchy6"/>
    <dgm:cxn modelId="{37DE826C-3D49-4793-ABC4-8C7B036B758B}" type="presParOf" srcId="{5DA3706B-C044-4C52-A25B-132F823C080C}" destId="{F0C5E220-D3F9-479C-AB30-C4098220B6C6}" srcOrd="1" destOrd="0" presId="urn:microsoft.com/office/officeart/2005/8/layout/hierarchy6"/>
    <dgm:cxn modelId="{B754460D-2925-4A43-8F69-A9430F26B5E5}" type="presParOf" srcId="{F0C5E220-D3F9-479C-AB30-C4098220B6C6}" destId="{AAD7B3FF-8066-4B48-9667-467F3D4DDDB1}" srcOrd="0" destOrd="0" presId="urn:microsoft.com/office/officeart/2005/8/layout/hierarchy6"/>
    <dgm:cxn modelId="{359B5B02-2A8D-4AC8-A108-3083FB8D23B9}" type="presParOf" srcId="{F0C5E220-D3F9-479C-AB30-C4098220B6C6}" destId="{11960267-947C-4170-A0DF-E1389F59CC28}" srcOrd="1" destOrd="0" presId="urn:microsoft.com/office/officeart/2005/8/layout/hierarchy6"/>
    <dgm:cxn modelId="{5F3B4196-B1AF-45C9-A388-88071698CC36}" type="presParOf" srcId="{11960267-947C-4170-A0DF-E1389F59CC28}" destId="{7B2770C3-7DA1-4738-8DA5-B77F4C379F67}" srcOrd="0" destOrd="0" presId="urn:microsoft.com/office/officeart/2005/8/layout/hierarchy6"/>
    <dgm:cxn modelId="{E73137AB-6D45-4255-89F2-CAAFCA89EA78}" type="presParOf" srcId="{11960267-947C-4170-A0DF-E1389F59CC28}" destId="{DCF85608-5606-4CF4-BF42-12E0705A8BC8}" srcOrd="1" destOrd="0" presId="urn:microsoft.com/office/officeart/2005/8/layout/hierarchy6"/>
    <dgm:cxn modelId="{2192F0C5-3831-4D9F-B3DF-8D01E11A15D2}" type="presParOf" srcId="{DCF85608-5606-4CF4-BF42-12E0705A8BC8}" destId="{027A448A-B00C-43B2-B6B8-A47F3C2FDD19}" srcOrd="0" destOrd="0" presId="urn:microsoft.com/office/officeart/2005/8/layout/hierarchy6"/>
    <dgm:cxn modelId="{CB8DC99C-E2D5-4FC9-801F-BF59F0ED0131}" type="presParOf" srcId="{DCF85608-5606-4CF4-BF42-12E0705A8BC8}" destId="{FD22BC1D-9F0A-49C8-B3A7-F3DD72C73328}" srcOrd="1" destOrd="0" presId="urn:microsoft.com/office/officeart/2005/8/layout/hierarchy6"/>
    <dgm:cxn modelId="{F78381B4-1A9B-4261-854A-1A1D71EB7E57}" type="presParOf" srcId="{FD22BC1D-9F0A-49C8-B3A7-F3DD72C73328}" destId="{0E221AB9-5C9F-4908-8351-1C68CAB684A7}" srcOrd="0" destOrd="0" presId="urn:microsoft.com/office/officeart/2005/8/layout/hierarchy6"/>
    <dgm:cxn modelId="{FF328F4D-602A-498D-A450-1F62C4C629E7}" type="presParOf" srcId="{FD22BC1D-9F0A-49C8-B3A7-F3DD72C73328}" destId="{3A36BE49-7181-4770-9347-CD67702D1AA6}" srcOrd="1" destOrd="0" presId="urn:microsoft.com/office/officeart/2005/8/layout/hierarchy6"/>
    <dgm:cxn modelId="{4F00D9A5-05CD-4820-927C-1B80BE56B475}" type="presParOf" srcId="{3A36BE49-7181-4770-9347-CD67702D1AA6}" destId="{92A3C6B2-CB7A-4AEC-BE08-159CDF143C29}" srcOrd="0" destOrd="0" presId="urn:microsoft.com/office/officeart/2005/8/layout/hierarchy6"/>
    <dgm:cxn modelId="{4B858B08-FD23-43AE-A674-36E446EFA209}" type="presParOf" srcId="{3A36BE49-7181-4770-9347-CD67702D1AA6}" destId="{AC844935-AA74-452D-9E36-0CBD58BAF0B7}" srcOrd="1" destOrd="0" presId="urn:microsoft.com/office/officeart/2005/8/layout/hierarchy6"/>
    <dgm:cxn modelId="{F0C2C97C-537C-497D-BA21-3C4C00D9C3D8}" type="presParOf" srcId="{AC844935-AA74-452D-9E36-0CBD58BAF0B7}" destId="{F73189CC-1978-43F5-A514-365032B9CC27}" srcOrd="0" destOrd="0" presId="urn:microsoft.com/office/officeart/2005/8/layout/hierarchy6"/>
    <dgm:cxn modelId="{A8FBD04D-109B-49C6-8F28-6777039A31C9}" type="presParOf" srcId="{AC844935-AA74-452D-9E36-0CBD58BAF0B7}" destId="{D3972DF0-D302-41DC-85F7-70906F0CA40A}" srcOrd="1" destOrd="0" presId="urn:microsoft.com/office/officeart/2005/8/layout/hierarchy6"/>
    <dgm:cxn modelId="{7ABF65E7-1A16-4BF3-BDF8-4B57C21BC66F}" type="presParOf" srcId="{D3972DF0-D302-41DC-85F7-70906F0CA40A}" destId="{AD47E52E-197E-4AAF-ABD0-93959C8D4F48}" srcOrd="0" destOrd="0" presId="urn:microsoft.com/office/officeart/2005/8/layout/hierarchy6"/>
    <dgm:cxn modelId="{8C0F67A1-F112-4DB0-A970-9BA7F170EC51}" type="presParOf" srcId="{D3972DF0-D302-41DC-85F7-70906F0CA40A}" destId="{A952F657-A467-494C-BC4E-658CEAB04F6E}" srcOrd="1" destOrd="0" presId="urn:microsoft.com/office/officeart/2005/8/layout/hierarchy6"/>
    <dgm:cxn modelId="{4385FC81-4F8E-4D03-922E-8E430FAE012B}" type="presParOf" srcId="{A952F657-A467-494C-BC4E-658CEAB04F6E}" destId="{3FC423F1-CDC5-46F9-92AB-38831A317CA8}" srcOrd="0" destOrd="0" presId="urn:microsoft.com/office/officeart/2005/8/layout/hierarchy6"/>
    <dgm:cxn modelId="{F098BD3E-635C-4918-B3FF-9B0D89CDD017}" type="presParOf" srcId="{A952F657-A467-494C-BC4E-658CEAB04F6E}" destId="{D9DD206B-394E-4E48-9E87-63D846ABB43A}" srcOrd="1" destOrd="0" presId="urn:microsoft.com/office/officeart/2005/8/layout/hierarchy6"/>
    <dgm:cxn modelId="{C32725ED-E403-4A15-8564-5D81A29DB8BC}" type="presParOf" srcId="{AFFB0EEA-4623-4403-B79C-1A82A5014D9C}" destId="{51ABC29B-F80D-404D-8F38-2445F88C9669}" srcOrd="6" destOrd="0" presId="urn:microsoft.com/office/officeart/2005/8/layout/hierarchy6"/>
    <dgm:cxn modelId="{273F1FE0-345F-44F3-A4CC-11D0F96E2590}" type="presParOf" srcId="{AFFB0EEA-4623-4403-B79C-1A82A5014D9C}" destId="{86297662-5731-42E4-A02B-E6A294161FEC}" srcOrd="7" destOrd="0" presId="urn:microsoft.com/office/officeart/2005/8/layout/hierarchy6"/>
    <dgm:cxn modelId="{AC98F178-AA9E-4944-BF11-2F82FC9FC52B}" type="presParOf" srcId="{86297662-5731-42E4-A02B-E6A294161FEC}" destId="{35D2F552-23CA-4897-8A40-0E02732C5B36}" srcOrd="0" destOrd="0" presId="urn:microsoft.com/office/officeart/2005/8/layout/hierarchy6"/>
    <dgm:cxn modelId="{03C2B0DF-46CF-43E6-9D30-2D58364E8B00}" type="presParOf" srcId="{86297662-5731-42E4-A02B-E6A294161FEC}" destId="{0F6FD62E-A2DA-4036-AE49-10F3B9898936}" srcOrd="1" destOrd="0" presId="urn:microsoft.com/office/officeart/2005/8/layout/hierarchy6"/>
    <dgm:cxn modelId="{F2FD9BB2-8BB1-403C-A75C-21D6034ADFD4}" type="presParOf" srcId="{0F6FD62E-A2DA-4036-AE49-10F3B9898936}" destId="{34AB82CA-BD06-43AB-A4E1-3B0C066D3FCC}" srcOrd="0" destOrd="0" presId="urn:microsoft.com/office/officeart/2005/8/layout/hierarchy6"/>
    <dgm:cxn modelId="{1B07F2A9-6E82-45DA-851F-6D37371F1BE3}" type="presParOf" srcId="{0F6FD62E-A2DA-4036-AE49-10F3B9898936}" destId="{57B7EAA2-48E2-4E92-AC40-E3106CDD322C}" srcOrd="1" destOrd="0" presId="urn:microsoft.com/office/officeart/2005/8/layout/hierarchy6"/>
    <dgm:cxn modelId="{ED07A00A-4DB8-40D7-9074-D94799DD0D45}" type="presParOf" srcId="{57B7EAA2-48E2-4E92-AC40-E3106CDD322C}" destId="{065EB47F-5AC0-472F-80E9-F21E4F6CC7B2}" srcOrd="0" destOrd="0" presId="urn:microsoft.com/office/officeart/2005/8/layout/hierarchy6"/>
    <dgm:cxn modelId="{86F9C3E4-0BC3-49A0-81E2-A2870E6C5EDA}" type="presParOf" srcId="{57B7EAA2-48E2-4E92-AC40-E3106CDD322C}" destId="{9BD11843-CF13-4D16-8430-C32C12713411}" srcOrd="1" destOrd="0" presId="urn:microsoft.com/office/officeart/2005/8/layout/hierarchy6"/>
    <dgm:cxn modelId="{2E27F45E-8662-4705-A083-BF452643FC2F}" type="presParOf" srcId="{9BD11843-CF13-4D16-8430-C32C12713411}" destId="{B319C992-1BB1-4403-B646-458CDAC15995}" srcOrd="0" destOrd="0" presId="urn:microsoft.com/office/officeart/2005/8/layout/hierarchy6"/>
    <dgm:cxn modelId="{079353FD-AFF2-482F-AC42-EADC20F3969D}" type="presParOf" srcId="{9BD11843-CF13-4D16-8430-C32C12713411}" destId="{35829947-CD8D-40E9-8796-7B546E505017}" srcOrd="1" destOrd="0" presId="urn:microsoft.com/office/officeart/2005/8/layout/hierarchy6"/>
    <dgm:cxn modelId="{636C1FE4-9A9E-492D-8BA5-9306FA0C3B83}" type="presParOf" srcId="{35829947-CD8D-40E9-8796-7B546E505017}" destId="{91CAA75C-C0CB-4508-B4C8-E404B174602C}" srcOrd="0" destOrd="0" presId="urn:microsoft.com/office/officeart/2005/8/layout/hierarchy6"/>
    <dgm:cxn modelId="{6F04D76A-0D09-4468-9BA4-264CDE7C3897}" type="presParOf" srcId="{35829947-CD8D-40E9-8796-7B546E505017}" destId="{BDE1E1F3-C020-40B2-91A5-6F6D50562D17}" srcOrd="1" destOrd="0" presId="urn:microsoft.com/office/officeart/2005/8/layout/hierarchy6"/>
    <dgm:cxn modelId="{5EB614F0-5269-4C4A-9263-BEB6C185BF0D}" type="presParOf" srcId="{BDE1E1F3-C020-40B2-91A5-6F6D50562D17}" destId="{DB134662-8A03-46F9-89AC-DA63C5FBCF9C}" srcOrd="0" destOrd="0" presId="urn:microsoft.com/office/officeart/2005/8/layout/hierarchy6"/>
    <dgm:cxn modelId="{1589CD5A-F52C-4977-99B5-DBF1679B277C}" type="presParOf" srcId="{BDE1E1F3-C020-40B2-91A5-6F6D50562D17}" destId="{D5FF0EBC-89A3-440C-975C-14796A7E82C9}" srcOrd="1" destOrd="0" presId="urn:microsoft.com/office/officeart/2005/8/layout/hierarchy6"/>
    <dgm:cxn modelId="{784042D3-8C93-4768-8B6B-E0DA0B6F2BB7}" type="presParOf" srcId="{D5FF0EBC-89A3-440C-975C-14796A7E82C9}" destId="{C5C6402A-2446-4326-8B67-C4D455DBB638}" srcOrd="0" destOrd="0" presId="urn:microsoft.com/office/officeart/2005/8/layout/hierarchy6"/>
    <dgm:cxn modelId="{08F7B5CB-1A9E-4722-88FF-0D819D6CED8C}" type="presParOf" srcId="{D5FF0EBC-89A3-440C-975C-14796A7E82C9}" destId="{566D2C60-EDD5-4FAF-AE03-445AB0808719}" srcOrd="1" destOrd="0" presId="urn:microsoft.com/office/officeart/2005/8/layout/hierarchy6"/>
    <dgm:cxn modelId="{B4333868-5212-4819-8D70-BAC38480D0D1}" type="presParOf" srcId="{AFFB0EEA-4623-4403-B79C-1A82A5014D9C}" destId="{01F8B788-04D0-4FC9-A615-957BA4B981CA}" srcOrd="8" destOrd="0" presId="urn:microsoft.com/office/officeart/2005/8/layout/hierarchy6"/>
    <dgm:cxn modelId="{C63C6645-B8E3-4F11-BAEB-6A5CE5C40FF1}" type="presParOf" srcId="{AFFB0EEA-4623-4403-B79C-1A82A5014D9C}" destId="{E5DB5DCB-9ED1-40B6-B4B8-32CCD5DCFBA0}" srcOrd="9" destOrd="0" presId="urn:microsoft.com/office/officeart/2005/8/layout/hierarchy6"/>
    <dgm:cxn modelId="{F7433D57-756E-4A30-90CE-E90ADE957676}" type="presParOf" srcId="{E5DB5DCB-9ED1-40B6-B4B8-32CCD5DCFBA0}" destId="{A6F13AE3-9F8D-4E5F-8E61-DE86B5062268}" srcOrd="0" destOrd="0" presId="urn:microsoft.com/office/officeart/2005/8/layout/hierarchy6"/>
    <dgm:cxn modelId="{FE20025E-FEE5-489F-B883-D60B8AFC14D1}" type="presParOf" srcId="{E5DB5DCB-9ED1-40B6-B4B8-32CCD5DCFBA0}" destId="{DD99EE62-3692-4F6C-8108-7F1698D82ECD}" srcOrd="1" destOrd="0" presId="urn:microsoft.com/office/officeart/2005/8/layout/hierarchy6"/>
    <dgm:cxn modelId="{F07B00E6-2602-4730-9245-4B62FCFE194E}" type="presParOf" srcId="{DD99EE62-3692-4F6C-8108-7F1698D82ECD}" destId="{A9EB5979-B040-4D16-8BF8-839AB5A79D58}" srcOrd="0" destOrd="0" presId="urn:microsoft.com/office/officeart/2005/8/layout/hierarchy6"/>
    <dgm:cxn modelId="{E0C28F87-450C-453F-952C-62A0D2410E8D}" type="presParOf" srcId="{DD99EE62-3692-4F6C-8108-7F1698D82ECD}" destId="{DA709F36-6E92-4C0D-B114-D4E3C55A19D1}" srcOrd="1" destOrd="0" presId="urn:microsoft.com/office/officeart/2005/8/layout/hierarchy6"/>
    <dgm:cxn modelId="{E78CB5BF-3217-429F-AC6D-A2EF761F505D}" type="presParOf" srcId="{DA709F36-6E92-4C0D-B114-D4E3C55A19D1}" destId="{5DF66F7A-BD68-43E8-B9DA-1E05B8F427EC}" srcOrd="0" destOrd="0" presId="urn:microsoft.com/office/officeart/2005/8/layout/hierarchy6"/>
    <dgm:cxn modelId="{92F80892-0A49-4654-A146-423C273CF5E1}" type="presParOf" srcId="{DA709F36-6E92-4C0D-B114-D4E3C55A19D1}" destId="{83E9A3ED-C1E5-4ACE-A81A-3E74D7407018}" srcOrd="1" destOrd="0" presId="urn:microsoft.com/office/officeart/2005/8/layout/hierarchy6"/>
    <dgm:cxn modelId="{E8B6BEAD-1D33-4783-B01A-92C062699A07}" type="presParOf" srcId="{83E9A3ED-C1E5-4ACE-A81A-3E74D7407018}" destId="{5A54C7CE-B554-4679-A022-2EACBB7BEFD8}" srcOrd="0" destOrd="0" presId="urn:microsoft.com/office/officeart/2005/8/layout/hierarchy6"/>
    <dgm:cxn modelId="{1A933151-C596-47A2-8EE4-69B84814DCF5}" type="presParOf" srcId="{83E9A3ED-C1E5-4ACE-A81A-3E74D7407018}" destId="{CA4B56FA-748A-4289-A605-788D8026C3DA}" srcOrd="1" destOrd="0" presId="urn:microsoft.com/office/officeart/2005/8/layout/hierarchy6"/>
    <dgm:cxn modelId="{334215A0-FCC9-4B7E-A6D7-C140B0F47FA5}" type="presParOf" srcId="{CA4B56FA-748A-4289-A605-788D8026C3DA}" destId="{CC137144-A52A-4309-9C7A-82AAEEFC5C77}" srcOrd="0" destOrd="0" presId="urn:microsoft.com/office/officeart/2005/8/layout/hierarchy6"/>
    <dgm:cxn modelId="{03C4E454-D431-4192-BED7-FD474BF939E6}" type="presParOf" srcId="{CA4B56FA-748A-4289-A605-788D8026C3DA}" destId="{B5CB9E10-AAAE-4835-83B0-958743092C49}" srcOrd="1" destOrd="0" presId="urn:microsoft.com/office/officeart/2005/8/layout/hierarchy6"/>
    <dgm:cxn modelId="{73C3E13D-93EE-4E24-9072-50B532448AEF}" type="presParOf" srcId="{B5CB9E10-AAAE-4835-83B0-958743092C49}" destId="{291F1F00-4513-40FD-9954-A238815FDF6B}" srcOrd="0" destOrd="0" presId="urn:microsoft.com/office/officeart/2005/8/layout/hierarchy6"/>
    <dgm:cxn modelId="{4C2AFC38-66A1-4AB0-9CC5-2AFCAD56151C}" type="presParOf" srcId="{B5CB9E10-AAAE-4835-83B0-958743092C49}" destId="{E664B1DC-7DAD-4C89-B073-A5BCC3AD6E73}" srcOrd="1" destOrd="0" presId="urn:microsoft.com/office/officeart/2005/8/layout/hierarchy6"/>
    <dgm:cxn modelId="{26B0360E-2AB2-4BA5-8C54-A5C4006BB729}" type="presParOf" srcId="{E664B1DC-7DAD-4C89-B073-A5BCC3AD6E73}" destId="{657ACDD1-8D31-4C12-B916-F573B392B830}" srcOrd="0" destOrd="0" presId="urn:microsoft.com/office/officeart/2005/8/layout/hierarchy6"/>
    <dgm:cxn modelId="{0358AC1B-FEC4-4C35-807E-4C9486C5EC02}" type="presParOf" srcId="{E664B1DC-7DAD-4C89-B073-A5BCC3AD6E73}" destId="{34F5F727-BD16-4744-9BDE-3A307E747807}" srcOrd="1" destOrd="0" presId="urn:microsoft.com/office/officeart/2005/8/layout/hierarchy6"/>
    <dgm:cxn modelId="{837704B9-0D4F-41EC-9C72-450F5ABE6222}" type="presParOf" srcId="{34F5F727-BD16-4744-9BDE-3A307E747807}" destId="{93259A60-E1E3-4B88-BF15-6C83740B3CD9}" srcOrd="0" destOrd="0" presId="urn:microsoft.com/office/officeart/2005/8/layout/hierarchy6"/>
    <dgm:cxn modelId="{CDEFCE27-F6B3-4905-883A-1DF15E0D7627}" type="presParOf" srcId="{34F5F727-BD16-4744-9BDE-3A307E747807}" destId="{3CFC98BA-0A42-407E-A157-F8798DF8647C}" srcOrd="1" destOrd="0" presId="urn:microsoft.com/office/officeart/2005/8/layout/hierarchy6"/>
    <dgm:cxn modelId="{E3E2B74D-D3F3-4E5C-AB62-44DCA40EA0BC}" type="presParOf" srcId="{3CFC98BA-0A42-407E-A157-F8798DF8647C}" destId="{C9235FC8-D36F-4CA2-9E20-DCC76CAAD076}" srcOrd="0" destOrd="0" presId="urn:microsoft.com/office/officeart/2005/8/layout/hierarchy6"/>
    <dgm:cxn modelId="{DAD23E9A-C197-40C7-93D5-4FB13A510B39}" type="presParOf" srcId="{3CFC98BA-0A42-407E-A157-F8798DF8647C}" destId="{473ACDC7-69EF-4433-A78F-059BB7DEF3E5}" srcOrd="1" destOrd="0" presId="urn:microsoft.com/office/officeart/2005/8/layout/hierarchy6"/>
    <dgm:cxn modelId="{729BA147-DDA8-4957-A215-F376E9F919ED}" type="presParOf" srcId="{473ACDC7-69EF-4433-A78F-059BB7DEF3E5}" destId="{8EE2A4E2-140A-413A-A772-669F00DA0345}" srcOrd="0" destOrd="0" presId="urn:microsoft.com/office/officeart/2005/8/layout/hierarchy6"/>
    <dgm:cxn modelId="{3D4B751C-3106-41D9-AAA7-6575935930AC}" type="presParOf" srcId="{473ACDC7-69EF-4433-A78F-059BB7DEF3E5}" destId="{27A0CF15-BA1B-49CC-95D9-142376B90CFC}" srcOrd="1" destOrd="0" presId="urn:microsoft.com/office/officeart/2005/8/layout/hierarchy6"/>
    <dgm:cxn modelId="{61B87C2A-C206-4CBD-B11D-84676ED56D03}" type="presParOf" srcId="{27A0CF15-BA1B-49CC-95D9-142376B90CFC}" destId="{2E08FF58-8CAA-4D3D-8965-F23CE5C7152F}" srcOrd="0" destOrd="0" presId="urn:microsoft.com/office/officeart/2005/8/layout/hierarchy6"/>
    <dgm:cxn modelId="{56D903CF-115C-41A7-81DA-190A2B04E333}" type="presParOf" srcId="{27A0CF15-BA1B-49CC-95D9-142376B90CFC}" destId="{C02F57E5-BBA7-497C-8A7A-F1D7ACB6FFA5}" srcOrd="1" destOrd="0" presId="urn:microsoft.com/office/officeart/2005/8/layout/hierarchy6"/>
    <dgm:cxn modelId="{E75337DE-1E99-4017-9E2C-15588811CCAD}" type="presParOf" srcId="{AFFB0EEA-4623-4403-B79C-1A82A5014D9C}" destId="{60A42FB0-01E9-4363-8347-4D0F4FC8DA92}" srcOrd="10" destOrd="0" presId="urn:microsoft.com/office/officeart/2005/8/layout/hierarchy6"/>
    <dgm:cxn modelId="{8E8C1148-1FED-453C-9026-381E9952B540}" type="presParOf" srcId="{AFFB0EEA-4623-4403-B79C-1A82A5014D9C}" destId="{1FFCAED8-0857-46BA-989D-077784677C3B}" srcOrd="11" destOrd="0" presId="urn:microsoft.com/office/officeart/2005/8/layout/hierarchy6"/>
    <dgm:cxn modelId="{A5C95D84-0840-4F88-86E5-81B85F97C3EF}" type="presParOf" srcId="{1FFCAED8-0857-46BA-989D-077784677C3B}" destId="{A154A6CF-4372-49E3-A8D2-5269A36FFE6F}" srcOrd="0" destOrd="0" presId="urn:microsoft.com/office/officeart/2005/8/layout/hierarchy6"/>
    <dgm:cxn modelId="{E7EE56C7-77D1-4CB3-BAF6-A9439B7454E1}" type="presParOf" srcId="{1FFCAED8-0857-46BA-989D-077784677C3B}" destId="{FD03B72D-FA5C-4488-862D-B6C81D9F9BCA}" srcOrd="1" destOrd="0" presId="urn:microsoft.com/office/officeart/2005/8/layout/hierarchy6"/>
    <dgm:cxn modelId="{21868A05-D289-4578-807B-C3C8DE7DC597}" type="presParOf" srcId="{FD03B72D-FA5C-4488-862D-B6C81D9F9BCA}" destId="{EEB1B4A7-449F-4D8C-97C3-7342826BD5ED}" srcOrd="0" destOrd="0" presId="urn:microsoft.com/office/officeart/2005/8/layout/hierarchy6"/>
    <dgm:cxn modelId="{48BBA8D6-FF65-4067-A7B3-4205A4BE894F}" type="presParOf" srcId="{FD03B72D-FA5C-4488-862D-B6C81D9F9BCA}" destId="{C476EFF4-C5FD-4E1B-9EBE-CF751D04BDDB}" srcOrd="1" destOrd="0" presId="urn:microsoft.com/office/officeart/2005/8/layout/hierarchy6"/>
    <dgm:cxn modelId="{AE59F1D7-C211-4BAC-A5EE-C4E270911510}" type="presParOf" srcId="{C476EFF4-C5FD-4E1B-9EBE-CF751D04BDDB}" destId="{46FBACA3-BD36-483C-904D-792498304CCF}" srcOrd="0" destOrd="0" presId="urn:microsoft.com/office/officeart/2005/8/layout/hierarchy6"/>
    <dgm:cxn modelId="{B13898A8-1840-47A2-B0AF-DA725F5A9EFA}" type="presParOf" srcId="{C476EFF4-C5FD-4E1B-9EBE-CF751D04BDDB}" destId="{64C97805-75B1-418E-B248-D7A2BB8A0D2C}" srcOrd="1" destOrd="0" presId="urn:microsoft.com/office/officeart/2005/8/layout/hierarchy6"/>
    <dgm:cxn modelId="{8B8CB906-502B-44D0-9DDB-132446CD664F}" type="presParOf" srcId="{64C97805-75B1-418E-B248-D7A2BB8A0D2C}" destId="{2D0BADC1-33CF-4FCB-8CD8-369BE8E4C728}" srcOrd="0" destOrd="0" presId="urn:microsoft.com/office/officeart/2005/8/layout/hierarchy6"/>
    <dgm:cxn modelId="{34423C97-57EB-4991-9E69-1EDBAD89D094}" type="presParOf" srcId="{64C97805-75B1-418E-B248-D7A2BB8A0D2C}" destId="{28EBCE1C-9AA9-41F4-8017-7D5D8513BB72}" srcOrd="1" destOrd="0" presId="urn:microsoft.com/office/officeart/2005/8/layout/hierarchy6"/>
    <dgm:cxn modelId="{BAAE0887-92CE-4747-AEBD-4C5F83964DA5}" type="presParOf" srcId="{28EBCE1C-9AA9-41F4-8017-7D5D8513BB72}" destId="{B86560C0-AE6E-407B-B59E-8BB19987D572}" srcOrd="0" destOrd="0" presId="urn:microsoft.com/office/officeart/2005/8/layout/hierarchy6"/>
    <dgm:cxn modelId="{0CFA381B-5B70-4573-8F09-90E72966A3D9}" type="presParOf" srcId="{28EBCE1C-9AA9-41F4-8017-7D5D8513BB72}" destId="{4343F9E8-F121-4D63-8F18-7E306C50C8D3}" srcOrd="1" destOrd="0" presId="urn:microsoft.com/office/officeart/2005/8/layout/hierarchy6"/>
    <dgm:cxn modelId="{FB27EEEA-8BC4-4E04-9172-662566903052}" type="presParOf" srcId="{4343F9E8-F121-4D63-8F18-7E306C50C8D3}" destId="{FD192DD2-6BBA-492C-97BD-7A4896B624C5}" srcOrd="0" destOrd="0" presId="urn:microsoft.com/office/officeart/2005/8/layout/hierarchy6"/>
    <dgm:cxn modelId="{A84E7D58-BACD-48E6-8105-947059BAF8F6}" type="presParOf" srcId="{4343F9E8-F121-4D63-8F18-7E306C50C8D3}" destId="{290EBF02-42C8-47B9-A9B2-D4C5CC8F0BEE}" srcOrd="1" destOrd="0" presId="urn:microsoft.com/office/officeart/2005/8/layout/hierarchy6"/>
    <dgm:cxn modelId="{59675BFF-C8E8-4300-B10C-54271F2C2085}" type="presParOf" srcId="{290EBF02-42C8-47B9-A9B2-D4C5CC8F0BEE}" destId="{1EE67EE1-E257-4D78-A6F0-8BF5E84236DD}" srcOrd="0" destOrd="0" presId="urn:microsoft.com/office/officeart/2005/8/layout/hierarchy6"/>
    <dgm:cxn modelId="{F11BB60F-D372-4B03-97DB-6724F67CDCE2}" type="presParOf" srcId="{290EBF02-42C8-47B9-A9B2-D4C5CC8F0BEE}" destId="{521ECFBE-C7C0-4716-9892-44208F82E120}" srcOrd="1" destOrd="0" presId="urn:microsoft.com/office/officeart/2005/8/layout/hierarchy6"/>
    <dgm:cxn modelId="{C9935A02-B79A-4695-A713-4DDE6B309F51}" type="presParOf" srcId="{521ECFBE-C7C0-4716-9892-44208F82E120}" destId="{4C4F4C36-803E-4798-AF02-022528F2FB43}" srcOrd="0" destOrd="0" presId="urn:microsoft.com/office/officeart/2005/8/layout/hierarchy6"/>
    <dgm:cxn modelId="{02185DB1-EFE3-424D-91E4-227E49A1B6AC}" type="presParOf" srcId="{521ECFBE-C7C0-4716-9892-44208F82E120}" destId="{08C40929-A16C-4D33-B3C3-150B4C0B189E}" srcOrd="1" destOrd="0" presId="urn:microsoft.com/office/officeart/2005/8/layout/hierarchy6"/>
    <dgm:cxn modelId="{94B8BB4F-623E-4A49-9452-E9A6BA514AC0}" type="presParOf" srcId="{08C40929-A16C-4D33-B3C3-150B4C0B189E}" destId="{919A2B9F-CD16-48F0-9FCD-D954271D4DF3}" srcOrd="0" destOrd="0" presId="urn:microsoft.com/office/officeart/2005/8/layout/hierarchy6"/>
    <dgm:cxn modelId="{23F7596B-17AB-4DEC-AA50-67A9FF17366C}" type="presParOf" srcId="{08C40929-A16C-4D33-B3C3-150B4C0B189E}" destId="{B9438F24-3955-41DF-B5AC-AC7E2BE92377}" srcOrd="1" destOrd="0" presId="urn:microsoft.com/office/officeart/2005/8/layout/hierarchy6"/>
    <dgm:cxn modelId="{D1C9FF3D-1F18-4B54-97D5-1F2E7915C7CA}" type="presParOf" srcId="{B9438F24-3955-41DF-B5AC-AC7E2BE92377}" destId="{DAFB58B4-C228-44EA-9F6E-CB74CEFCB03A}" srcOrd="0" destOrd="0" presId="urn:microsoft.com/office/officeart/2005/8/layout/hierarchy6"/>
    <dgm:cxn modelId="{7677272E-315A-4F38-9D0F-AD277F0F9C37}" type="presParOf" srcId="{B9438F24-3955-41DF-B5AC-AC7E2BE92377}" destId="{9E097EFA-94E6-4360-B0A7-75803C480B68}" srcOrd="1" destOrd="0" presId="urn:microsoft.com/office/officeart/2005/8/layout/hierarchy6"/>
    <dgm:cxn modelId="{D9F2B6F2-D71C-4BEB-BB05-5F4B3AF54B28}" type="presParOf" srcId="{9E097EFA-94E6-4360-B0A7-75803C480B68}" destId="{64B362C1-5F90-48B5-97DA-57F7D27ACB1E}" srcOrd="0" destOrd="0" presId="urn:microsoft.com/office/officeart/2005/8/layout/hierarchy6"/>
    <dgm:cxn modelId="{74C3F0F1-4960-4EDF-B593-8E9F9A192FE9}" type="presParOf" srcId="{9E097EFA-94E6-4360-B0A7-75803C480B68}" destId="{1C6346BE-2C1D-42CC-BF22-D9B29CF778B7}" srcOrd="1" destOrd="0" presId="urn:microsoft.com/office/officeart/2005/8/layout/hierarchy6"/>
    <dgm:cxn modelId="{FDD5BD8A-350A-4373-91E0-F480B44718E0}" type="presParOf" srcId="{AFFB0EEA-4623-4403-B79C-1A82A5014D9C}" destId="{A6C0EA44-2C8C-45DF-8F27-72D8BD24E0C7}" srcOrd="12" destOrd="0" presId="urn:microsoft.com/office/officeart/2005/8/layout/hierarchy6"/>
    <dgm:cxn modelId="{E568700D-A0AA-48FC-B885-FCC895705A39}" type="presParOf" srcId="{AFFB0EEA-4623-4403-B79C-1A82A5014D9C}" destId="{AA33C845-373C-4BE4-94B0-00FBD6B7980A}" srcOrd="13" destOrd="0" presId="urn:microsoft.com/office/officeart/2005/8/layout/hierarchy6"/>
    <dgm:cxn modelId="{A761F30A-031F-4F64-8286-EB797CD21190}" type="presParOf" srcId="{AA33C845-373C-4BE4-94B0-00FBD6B7980A}" destId="{6ECCE7F4-34DB-49E5-B54D-7A8EE6674562}" srcOrd="0" destOrd="0" presId="urn:microsoft.com/office/officeart/2005/8/layout/hierarchy6"/>
    <dgm:cxn modelId="{24A7131F-115A-455A-A7FE-A2949097B948}" type="presParOf" srcId="{AA33C845-373C-4BE4-94B0-00FBD6B7980A}" destId="{EB2B571B-0588-4559-99A0-798E04C539AA}" srcOrd="1" destOrd="0" presId="urn:microsoft.com/office/officeart/2005/8/layout/hierarchy6"/>
    <dgm:cxn modelId="{410A9B80-53CF-46D5-875F-B8C6AE4BE0C8}" type="presParOf" srcId="{EB2B571B-0588-4559-99A0-798E04C539AA}" destId="{2B78193A-BFE9-4EA5-8E05-B663C18AD085}" srcOrd="0" destOrd="0" presId="urn:microsoft.com/office/officeart/2005/8/layout/hierarchy6"/>
    <dgm:cxn modelId="{B0A567A2-39C6-42D0-AA49-9A7A87AC0C9F}" type="presParOf" srcId="{EB2B571B-0588-4559-99A0-798E04C539AA}" destId="{7FF94986-2654-4986-9A9E-486A0124BDA4}" srcOrd="1" destOrd="0" presId="urn:microsoft.com/office/officeart/2005/8/layout/hierarchy6"/>
    <dgm:cxn modelId="{953298A2-AB40-4656-ACE1-4E6B0D91A63A}" type="presParOf" srcId="{7FF94986-2654-4986-9A9E-486A0124BDA4}" destId="{F163B778-79A8-4238-8E59-7B96AEEADD6A}" srcOrd="0" destOrd="0" presId="urn:microsoft.com/office/officeart/2005/8/layout/hierarchy6"/>
    <dgm:cxn modelId="{C5AAD795-AB24-4382-94A6-434A905A8A50}" type="presParOf" srcId="{7FF94986-2654-4986-9A9E-486A0124BDA4}" destId="{3DDEC855-BCB0-481A-B96D-5D5A5BA7A2FC}" srcOrd="1" destOrd="0" presId="urn:microsoft.com/office/officeart/2005/8/layout/hierarchy6"/>
    <dgm:cxn modelId="{C1654174-18CA-452C-8902-1DD621F32EF7}" type="presParOf" srcId="{3DDEC855-BCB0-481A-B96D-5D5A5BA7A2FC}" destId="{3DFB0BC4-89C7-48D2-8896-AEC6BA11E1E2}" srcOrd="0" destOrd="0" presId="urn:microsoft.com/office/officeart/2005/8/layout/hierarchy6"/>
    <dgm:cxn modelId="{2B55D623-1FAC-4A6C-8F09-54369333ADB0}" type="presParOf" srcId="{3DDEC855-BCB0-481A-B96D-5D5A5BA7A2FC}" destId="{DC53195B-9B15-46F7-B4DA-7DDE4277058D}" srcOrd="1" destOrd="0" presId="urn:microsoft.com/office/officeart/2005/8/layout/hierarchy6"/>
    <dgm:cxn modelId="{82B264D5-9A5B-4DB7-8732-840451F2D7A3}" type="presParOf" srcId="{DC53195B-9B15-46F7-B4DA-7DDE4277058D}" destId="{7740C7A2-8850-4ACD-A303-7C421D3277F0}" srcOrd="0" destOrd="0" presId="urn:microsoft.com/office/officeart/2005/8/layout/hierarchy6"/>
    <dgm:cxn modelId="{2B634FCD-633B-450C-AF20-DB88E63D3C1B}" type="presParOf" srcId="{DC53195B-9B15-46F7-B4DA-7DDE4277058D}" destId="{D23A3F1C-4ECC-4708-986B-62DD600D2FDC}" srcOrd="1" destOrd="0" presId="urn:microsoft.com/office/officeart/2005/8/layout/hierarchy6"/>
    <dgm:cxn modelId="{5F644ED2-B813-4262-B8B5-F9E94D27E786}" type="presParOf" srcId="{D23A3F1C-4ECC-4708-986B-62DD600D2FDC}" destId="{3CA93602-B148-4288-A71D-8081F6F78439}" srcOrd="0" destOrd="0" presId="urn:microsoft.com/office/officeart/2005/8/layout/hierarchy6"/>
    <dgm:cxn modelId="{E7098440-D39F-4324-8374-218B31E3D00C}" type="presParOf" srcId="{D23A3F1C-4ECC-4708-986B-62DD600D2FDC}" destId="{AB59D129-236E-4A39-BDFF-E43184E04467}" srcOrd="1" destOrd="0" presId="urn:microsoft.com/office/officeart/2005/8/layout/hierarchy6"/>
    <dgm:cxn modelId="{FD549479-A4D5-4E9E-BF28-EF57792371C9}" type="presParOf" srcId="{AB59D129-236E-4A39-BDFF-E43184E04467}" destId="{4321DEAA-6D92-4F8F-A66A-A28BCAA951CB}" srcOrd="0" destOrd="0" presId="urn:microsoft.com/office/officeart/2005/8/layout/hierarchy6"/>
    <dgm:cxn modelId="{8C80F745-0E64-4160-BD0A-3B18ABE6266C}" type="presParOf" srcId="{AB59D129-236E-4A39-BDFF-E43184E04467}" destId="{1C02D1F5-03A0-4990-94B1-56B9065D106C}" srcOrd="1" destOrd="0" presId="urn:microsoft.com/office/officeart/2005/8/layout/hierarchy6"/>
    <dgm:cxn modelId="{1E68DC09-194F-4F34-9B24-939BE8B1026C}" type="presParOf" srcId="{B7F648A2-797D-485A-9AD6-52DD10A3804F}" destId="{6E698802-086E-4DFC-B88F-129F847566C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4F1C5-2FD1-4847-92DB-0A6ED2442B30}">
      <dsp:nvSpPr>
        <dsp:cNvPr id="0" name=""/>
        <dsp:cNvSpPr/>
      </dsp:nvSpPr>
      <dsp:spPr>
        <a:xfrm>
          <a:off x="3373086" y="4318"/>
          <a:ext cx="5192641" cy="67473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1.0 Future Planning and Development of the NOTL Niagara College Campus</a:t>
          </a:r>
          <a:endParaRPr lang="en-US" sz="1600" kern="1200" dirty="0"/>
        </a:p>
      </dsp:txBody>
      <dsp:txXfrm>
        <a:off x="3392848" y="24080"/>
        <a:ext cx="5153117" cy="635208"/>
      </dsp:txXfrm>
    </dsp:sp>
    <dsp:sp modelId="{BC9AF640-C3F3-429E-8316-019ADF095D23}">
      <dsp:nvSpPr>
        <dsp:cNvPr id="0" name=""/>
        <dsp:cNvSpPr/>
      </dsp:nvSpPr>
      <dsp:spPr>
        <a:xfrm>
          <a:off x="655071" y="679051"/>
          <a:ext cx="5314335" cy="269892"/>
        </a:xfrm>
        <a:custGeom>
          <a:avLst/>
          <a:gdLst/>
          <a:ahLst/>
          <a:cxnLst/>
          <a:rect l="0" t="0" r="0" b="0"/>
          <a:pathLst>
            <a:path>
              <a:moveTo>
                <a:pt x="5314335" y="0"/>
              </a:moveTo>
              <a:lnTo>
                <a:pt x="5314335" y="134946"/>
              </a:lnTo>
              <a:lnTo>
                <a:pt x="0" y="134946"/>
              </a:lnTo>
              <a:lnTo>
                <a:pt x="0" y="26989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437BD3-0DAA-423D-8428-66B4A59FE03A}">
      <dsp:nvSpPr>
        <dsp:cNvPr id="0" name=""/>
        <dsp:cNvSpPr/>
      </dsp:nvSpPr>
      <dsp:spPr>
        <a:xfrm>
          <a:off x="81874" y="948944"/>
          <a:ext cx="1146393" cy="906043"/>
        </a:xfrm>
        <a:prstGeom prst="roundRect">
          <a:avLst>
            <a:gd name="adj" fmla="val 10000"/>
          </a:avLst>
        </a:prstGeom>
        <a:solidFill>
          <a:schemeClr val="accent3">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1.1 Project Proposal Report</a:t>
          </a:r>
          <a:endParaRPr lang="en-US" sz="1400" kern="1200" dirty="0"/>
        </a:p>
      </dsp:txBody>
      <dsp:txXfrm>
        <a:off x="108411" y="975481"/>
        <a:ext cx="1093319" cy="852969"/>
      </dsp:txXfrm>
    </dsp:sp>
    <dsp:sp modelId="{AA236930-6B1B-4D72-9B29-15203CB3ACE4}">
      <dsp:nvSpPr>
        <dsp:cNvPr id="0" name=""/>
        <dsp:cNvSpPr/>
      </dsp:nvSpPr>
      <dsp:spPr>
        <a:xfrm>
          <a:off x="609351" y="1854987"/>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EFEB0-DCFC-4308-B5D6-E3DA2886E999}">
      <dsp:nvSpPr>
        <dsp:cNvPr id="0" name=""/>
        <dsp:cNvSpPr/>
      </dsp:nvSpPr>
      <dsp:spPr>
        <a:xfrm>
          <a:off x="124195" y="2124880"/>
          <a:ext cx="1061751" cy="79342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1.1.1 Project Proposal Write Up</a:t>
          </a:r>
          <a:endParaRPr lang="en-US" sz="1200" kern="1200" dirty="0"/>
        </a:p>
      </dsp:txBody>
      <dsp:txXfrm>
        <a:off x="147434" y="2148119"/>
        <a:ext cx="1015273" cy="746946"/>
      </dsp:txXfrm>
    </dsp:sp>
    <dsp:sp modelId="{2D2AD46D-F2D0-43B0-B71F-694DAC611A3B}">
      <dsp:nvSpPr>
        <dsp:cNvPr id="0" name=""/>
        <dsp:cNvSpPr/>
      </dsp:nvSpPr>
      <dsp:spPr>
        <a:xfrm>
          <a:off x="609351" y="2918305"/>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86453E-43A8-4844-8319-370600DE9109}">
      <dsp:nvSpPr>
        <dsp:cNvPr id="0" name=""/>
        <dsp:cNvSpPr/>
      </dsp:nvSpPr>
      <dsp:spPr>
        <a:xfrm>
          <a:off x="87962" y="3188198"/>
          <a:ext cx="1134218" cy="88221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1.1.2 Project Proposal Presentation</a:t>
          </a:r>
          <a:endParaRPr lang="en-US" sz="1200" kern="1200" dirty="0"/>
        </a:p>
      </dsp:txBody>
      <dsp:txXfrm>
        <a:off x="113801" y="3214037"/>
        <a:ext cx="1082540" cy="830541"/>
      </dsp:txXfrm>
    </dsp:sp>
    <dsp:sp modelId="{213CD7A1-84EA-4800-8250-5556D83E49FC}">
      <dsp:nvSpPr>
        <dsp:cNvPr id="0" name=""/>
        <dsp:cNvSpPr/>
      </dsp:nvSpPr>
      <dsp:spPr>
        <a:xfrm>
          <a:off x="609351" y="4070417"/>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569AE8-98BB-4255-9E7B-363B9EB3C80F}">
      <dsp:nvSpPr>
        <dsp:cNvPr id="0" name=""/>
        <dsp:cNvSpPr/>
      </dsp:nvSpPr>
      <dsp:spPr>
        <a:xfrm>
          <a:off x="87962" y="4340310"/>
          <a:ext cx="1134218" cy="74578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1.1.3 Submit Project Proposal</a:t>
          </a:r>
          <a:endParaRPr lang="en-US" sz="1200" kern="1200" dirty="0"/>
        </a:p>
      </dsp:txBody>
      <dsp:txXfrm>
        <a:off x="109805" y="4362153"/>
        <a:ext cx="1090532" cy="702095"/>
      </dsp:txXfrm>
    </dsp:sp>
    <dsp:sp modelId="{6FD5A75E-5D75-4C85-B0C4-637B07DAD741}">
      <dsp:nvSpPr>
        <dsp:cNvPr id="0" name=""/>
        <dsp:cNvSpPr/>
      </dsp:nvSpPr>
      <dsp:spPr>
        <a:xfrm>
          <a:off x="2653490" y="679051"/>
          <a:ext cx="3315917" cy="269892"/>
        </a:xfrm>
        <a:custGeom>
          <a:avLst/>
          <a:gdLst/>
          <a:ahLst/>
          <a:cxnLst/>
          <a:rect l="0" t="0" r="0" b="0"/>
          <a:pathLst>
            <a:path>
              <a:moveTo>
                <a:pt x="3315917" y="0"/>
              </a:moveTo>
              <a:lnTo>
                <a:pt x="3315917" y="134946"/>
              </a:lnTo>
              <a:lnTo>
                <a:pt x="0" y="134946"/>
              </a:lnTo>
              <a:lnTo>
                <a:pt x="0" y="26989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EFCF92-78C5-4B26-B106-62F33B278B13}">
      <dsp:nvSpPr>
        <dsp:cNvPr id="0" name=""/>
        <dsp:cNvSpPr/>
      </dsp:nvSpPr>
      <dsp:spPr>
        <a:xfrm>
          <a:off x="1880778" y="948944"/>
          <a:ext cx="1545423" cy="906043"/>
        </a:xfrm>
        <a:prstGeom prst="roundRect">
          <a:avLst>
            <a:gd name="adj" fmla="val 10000"/>
          </a:avLst>
        </a:prstGeom>
        <a:solidFill>
          <a:schemeClr val="bg2">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1.2 Project Management</a:t>
          </a:r>
          <a:endParaRPr lang="en-US" sz="1400" kern="1200" dirty="0"/>
        </a:p>
      </dsp:txBody>
      <dsp:txXfrm>
        <a:off x="1907315" y="975481"/>
        <a:ext cx="1492349" cy="852969"/>
      </dsp:txXfrm>
    </dsp:sp>
    <dsp:sp modelId="{277752D8-51FB-4028-8CE8-A1F529BE9A93}">
      <dsp:nvSpPr>
        <dsp:cNvPr id="0" name=""/>
        <dsp:cNvSpPr/>
      </dsp:nvSpPr>
      <dsp:spPr>
        <a:xfrm>
          <a:off x="1995626" y="1854987"/>
          <a:ext cx="657863" cy="269892"/>
        </a:xfrm>
        <a:custGeom>
          <a:avLst/>
          <a:gdLst/>
          <a:ahLst/>
          <a:cxnLst/>
          <a:rect l="0" t="0" r="0" b="0"/>
          <a:pathLst>
            <a:path>
              <a:moveTo>
                <a:pt x="657863" y="0"/>
              </a:moveTo>
              <a:lnTo>
                <a:pt x="657863" y="134946"/>
              </a:lnTo>
              <a:lnTo>
                <a:pt x="0" y="134946"/>
              </a:lnTo>
              <a:lnTo>
                <a:pt x="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E29F72-7AD1-41DF-93EF-33A14F70EA28}">
      <dsp:nvSpPr>
        <dsp:cNvPr id="0" name=""/>
        <dsp:cNvSpPr/>
      </dsp:nvSpPr>
      <dsp:spPr>
        <a:xfrm>
          <a:off x="1489577" y="2124880"/>
          <a:ext cx="1012098" cy="67473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1.2.1 Client Meetings</a:t>
          </a:r>
          <a:endParaRPr lang="en-US" sz="1200" kern="1200" dirty="0"/>
        </a:p>
      </dsp:txBody>
      <dsp:txXfrm>
        <a:off x="1509339" y="2144642"/>
        <a:ext cx="972574" cy="635208"/>
      </dsp:txXfrm>
    </dsp:sp>
    <dsp:sp modelId="{C0D4BB6D-375B-4726-917C-B285F0CC916B}">
      <dsp:nvSpPr>
        <dsp:cNvPr id="0" name=""/>
        <dsp:cNvSpPr/>
      </dsp:nvSpPr>
      <dsp:spPr>
        <a:xfrm>
          <a:off x="2653490" y="1854987"/>
          <a:ext cx="657863" cy="269892"/>
        </a:xfrm>
        <a:custGeom>
          <a:avLst/>
          <a:gdLst/>
          <a:ahLst/>
          <a:cxnLst/>
          <a:rect l="0" t="0" r="0" b="0"/>
          <a:pathLst>
            <a:path>
              <a:moveTo>
                <a:pt x="0" y="0"/>
              </a:moveTo>
              <a:lnTo>
                <a:pt x="0" y="134946"/>
              </a:lnTo>
              <a:lnTo>
                <a:pt x="657863" y="134946"/>
              </a:lnTo>
              <a:lnTo>
                <a:pt x="657863"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D6BEB3-56DB-487A-98B1-900D1174FE83}">
      <dsp:nvSpPr>
        <dsp:cNvPr id="0" name=""/>
        <dsp:cNvSpPr/>
      </dsp:nvSpPr>
      <dsp:spPr>
        <a:xfrm>
          <a:off x="2805304" y="2124880"/>
          <a:ext cx="1012098" cy="674732"/>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1.2.2 Adviser Meetings</a:t>
          </a:r>
          <a:endParaRPr lang="en-US" sz="1200" kern="1200" dirty="0"/>
        </a:p>
      </dsp:txBody>
      <dsp:txXfrm>
        <a:off x="2825066" y="2144642"/>
        <a:ext cx="972574" cy="635208"/>
      </dsp:txXfrm>
    </dsp:sp>
    <dsp:sp modelId="{5971DA22-51DD-4906-A9E2-F1863F06A1BE}">
      <dsp:nvSpPr>
        <dsp:cNvPr id="0" name=""/>
        <dsp:cNvSpPr/>
      </dsp:nvSpPr>
      <dsp:spPr>
        <a:xfrm>
          <a:off x="4723013" y="679051"/>
          <a:ext cx="1246394" cy="269892"/>
        </a:xfrm>
        <a:custGeom>
          <a:avLst/>
          <a:gdLst/>
          <a:ahLst/>
          <a:cxnLst/>
          <a:rect l="0" t="0" r="0" b="0"/>
          <a:pathLst>
            <a:path>
              <a:moveTo>
                <a:pt x="1246394" y="0"/>
              </a:moveTo>
              <a:lnTo>
                <a:pt x="1246394" y="134946"/>
              </a:lnTo>
              <a:lnTo>
                <a:pt x="0" y="134946"/>
              </a:lnTo>
              <a:lnTo>
                <a:pt x="0" y="26989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A89BA0-757D-4E96-AC5E-73FA003B6794}">
      <dsp:nvSpPr>
        <dsp:cNvPr id="0" name=""/>
        <dsp:cNvSpPr/>
      </dsp:nvSpPr>
      <dsp:spPr>
        <a:xfrm>
          <a:off x="3890987" y="948944"/>
          <a:ext cx="1664051" cy="912946"/>
        </a:xfrm>
        <a:prstGeom prst="roundRect">
          <a:avLst>
            <a:gd name="adj" fmla="val 10000"/>
          </a:avLst>
        </a:prstGeom>
        <a:solidFill>
          <a:schemeClr val="bg2">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1.3 Project Understanding</a:t>
          </a:r>
          <a:endParaRPr lang="en-US" sz="1400" kern="1200" dirty="0"/>
        </a:p>
      </dsp:txBody>
      <dsp:txXfrm>
        <a:off x="3917726" y="975683"/>
        <a:ext cx="1610573" cy="859468"/>
      </dsp:txXfrm>
    </dsp:sp>
    <dsp:sp modelId="{AAD7B3FF-8066-4B48-9667-467F3D4DDDB1}">
      <dsp:nvSpPr>
        <dsp:cNvPr id="0" name=""/>
        <dsp:cNvSpPr/>
      </dsp:nvSpPr>
      <dsp:spPr>
        <a:xfrm>
          <a:off x="4677293" y="1861890"/>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2770C3-7DA1-4738-8DA5-B77F4C379F67}">
      <dsp:nvSpPr>
        <dsp:cNvPr id="0" name=""/>
        <dsp:cNvSpPr/>
      </dsp:nvSpPr>
      <dsp:spPr>
        <a:xfrm>
          <a:off x="4130925" y="2131783"/>
          <a:ext cx="1184175" cy="7700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1.3.1 Background Research</a:t>
          </a:r>
          <a:endParaRPr lang="en-US" sz="1200" kern="1200" dirty="0"/>
        </a:p>
      </dsp:txBody>
      <dsp:txXfrm>
        <a:off x="4153478" y="2154336"/>
        <a:ext cx="1139069" cy="724911"/>
      </dsp:txXfrm>
    </dsp:sp>
    <dsp:sp modelId="{027A448A-B00C-43B2-B6B8-A47F3C2FDD19}">
      <dsp:nvSpPr>
        <dsp:cNvPr id="0" name=""/>
        <dsp:cNvSpPr/>
      </dsp:nvSpPr>
      <dsp:spPr>
        <a:xfrm>
          <a:off x="4677293" y="2901801"/>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221AB9-5C9F-4908-8351-1C68CAB684A7}">
      <dsp:nvSpPr>
        <dsp:cNvPr id="0" name=""/>
        <dsp:cNvSpPr/>
      </dsp:nvSpPr>
      <dsp:spPr>
        <a:xfrm>
          <a:off x="4121032" y="3171694"/>
          <a:ext cx="1203961" cy="80017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1.3.2 Identify Objectives</a:t>
          </a:r>
          <a:endParaRPr lang="en-US" sz="1200" kern="1200" dirty="0"/>
        </a:p>
      </dsp:txBody>
      <dsp:txXfrm>
        <a:off x="4144468" y="3195130"/>
        <a:ext cx="1157089" cy="753299"/>
      </dsp:txXfrm>
    </dsp:sp>
    <dsp:sp modelId="{92A3C6B2-CB7A-4AEC-BE08-159CDF143C29}">
      <dsp:nvSpPr>
        <dsp:cNvPr id="0" name=""/>
        <dsp:cNvSpPr/>
      </dsp:nvSpPr>
      <dsp:spPr>
        <a:xfrm>
          <a:off x="4677293" y="3971865"/>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3189CC-1978-43F5-A514-365032B9CC27}">
      <dsp:nvSpPr>
        <dsp:cNvPr id="0" name=""/>
        <dsp:cNvSpPr/>
      </dsp:nvSpPr>
      <dsp:spPr>
        <a:xfrm>
          <a:off x="4135343" y="4241758"/>
          <a:ext cx="1175339" cy="80198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1.3.3 Define Deliverables</a:t>
          </a:r>
          <a:endParaRPr lang="en-US" sz="1200" kern="1200" dirty="0"/>
        </a:p>
      </dsp:txBody>
      <dsp:txXfrm>
        <a:off x="4158832" y="4265247"/>
        <a:ext cx="1128361" cy="755008"/>
      </dsp:txXfrm>
    </dsp:sp>
    <dsp:sp modelId="{AD47E52E-197E-4AAF-ABD0-93959C8D4F48}">
      <dsp:nvSpPr>
        <dsp:cNvPr id="0" name=""/>
        <dsp:cNvSpPr/>
      </dsp:nvSpPr>
      <dsp:spPr>
        <a:xfrm>
          <a:off x="4677293" y="5043745"/>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C423F1-CDC5-46F9-92AB-38831A317CA8}">
      <dsp:nvSpPr>
        <dsp:cNvPr id="0" name=""/>
        <dsp:cNvSpPr/>
      </dsp:nvSpPr>
      <dsp:spPr>
        <a:xfrm>
          <a:off x="4139518" y="5313638"/>
          <a:ext cx="1166989" cy="72761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1.3.4 Write Project Overview Statement</a:t>
          </a:r>
          <a:endParaRPr lang="en-US" sz="1200" kern="1200" dirty="0"/>
        </a:p>
      </dsp:txBody>
      <dsp:txXfrm>
        <a:off x="4160829" y="5334949"/>
        <a:ext cx="1124367" cy="684988"/>
      </dsp:txXfrm>
    </dsp:sp>
    <dsp:sp modelId="{51ABC29B-F80D-404D-8F38-2445F88C9669}">
      <dsp:nvSpPr>
        <dsp:cNvPr id="0" name=""/>
        <dsp:cNvSpPr/>
      </dsp:nvSpPr>
      <dsp:spPr>
        <a:xfrm>
          <a:off x="5969407" y="679051"/>
          <a:ext cx="497223" cy="269892"/>
        </a:xfrm>
        <a:custGeom>
          <a:avLst/>
          <a:gdLst/>
          <a:ahLst/>
          <a:cxnLst/>
          <a:rect l="0" t="0" r="0" b="0"/>
          <a:pathLst>
            <a:path>
              <a:moveTo>
                <a:pt x="0" y="0"/>
              </a:moveTo>
              <a:lnTo>
                <a:pt x="0" y="134946"/>
              </a:lnTo>
              <a:lnTo>
                <a:pt x="497223" y="134946"/>
              </a:lnTo>
              <a:lnTo>
                <a:pt x="497223" y="26989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D2F552-23CA-4897-8A40-0E02732C5B36}">
      <dsp:nvSpPr>
        <dsp:cNvPr id="0" name=""/>
        <dsp:cNvSpPr/>
      </dsp:nvSpPr>
      <dsp:spPr>
        <a:xfrm>
          <a:off x="5858668" y="948944"/>
          <a:ext cx="1215924" cy="858401"/>
        </a:xfrm>
        <a:prstGeom prst="roundRect">
          <a:avLst>
            <a:gd name="adj" fmla="val 10000"/>
          </a:avLst>
        </a:prstGeom>
        <a:solidFill>
          <a:schemeClr val="accent3">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1.4 Project Progress Report</a:t>
          </a:r>
          <a:endParaRPr lang="en-US" sz="1400" kern="1200" dirty="0"/>
        </a:p>
      </dsp:txBody>
      <dsp:txXfrm>
        <a:off x="5883810" y="974086"/>
        <a:ext cx="1165640" cy="808117"/>
      </dsp:txXfrm>
    </dsp:sp>
    <dsp:sp modelId="{34AB82CA-BD06-43AB-A4E1-3B0C066D3FCC}">
      <dsp:nvSpPr>
        <dsp:cNvPr id="0" name=""/>
        <dsp:cNvSpPr/>
      </dsp:nvSpPr>
      <dsp:spPr>
        <a:xfrm>
          <a:off x="6420911" y="1807345"/>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5EB47F-5AC0-472F-80E9-F21E4F6CC7B2}">
      <dsp:nvSpPr>
        <dsp:cNvPr id="0" name=""/>
        <dsp:cNvSpPr/>
      </dsp:nvSpPr>
      <dsp:spPr>
        <a:xfrm>
          <a:off x="5891076" y="2077237"/>
          <a:ext cx="1151110" cy="91252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1.4.1 Project Progress Report Write Up</a:t>
          </a:r>
          <a:endParaRPr lang="en-US" sz="1200" kern="1200" dirty="0"/>
        </a:p>
      </dsp:txBody>
      <dsp:txXfrm>
        <a:off x="5917803" y="2103964"/>
        <a:ext cx="1097656" cy="859074"/>
      </dsp:txXfrm>
    </dsp:sp>
    <dsp:sp modelId="{B319C992-1BB1-4403-B646-458CDAC15995}">
      <dsp:nvSpPr>
        <dsp:cNvPr id="0" name=""/>
        <dsp:cNvSpPr/>
      </dsp:nvSpPr>
      <dsp:spPr>
        <a:xfrm>
          <a:off x="6420911" y="2989766"/>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CAA75C-C0CB-4508-B4C8-E404B174602C}">
      <dsp:nvSpPr>
        <dsp:cNvPr id="0" name=""/>
        <dsp:cNvSpPr/>
      </dsp:nvSpPr>
      <dsp:spPr>
        <a:xfrm>
          <a:off x="5879163" y="3259658"/>
          <a:ext cx="1174934" cy="85840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1.4.2 Project Progress Presentation</a:t>
          </a:r>
          <a:endParaRPr lang="en-US" sz="1200" kern="1200" dirty="0"/>
        </a:p>
      </dsp:txBody>
      <dsp:txXfrm>
        <a:off x="5904305" y="3284800"/>
        <a:ext cx="1124650" cy="808123"/>
      </dsp:txXfrm>
    </dsp:sp>
    <dsp:sp modelId="{DB134662-8A03-46F9-89AC-DA63C5FBCF9C}">
      <dsp:nvSpPr>
        <dsp:cNvPr id="0" name=""/>
        <dsp:cNvSpPr/>
      </dsp:nvSpPr>
      <dsp:spPr>
        <a:xfrm>
          <a:off x="6420911" y="4118066"/>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C6402A-2446-4326-8B67-C4D455DBB638}">
      <dsp:nvSpPr>
        <dsp:cNvPr id="0" name=""/>
        <dsp:cNvSpPr/>
      </dsp:nvSpPr>
      <dsp:spPr>
        <a:xfrm>
          <a:off x="5874411" y="4387959"/>
          <a:ext cx="1184438" cy="88912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1.4.3 Submit Project Progress Report</a:t>
          </a:r>
          <a:endParaRPr lang="en-US" sz="1200" kern="1200" dirty="0"/>
        </a:p>
      </dsp:txBody>
      <dsp:txXfrm>
        <a:off x="5900453" y="4414001"/>
        <a:ext cx="1132354" cy="837044"/>
      </dsp:txXfrm>
    </dsp:sp>
    <dsp:sp modelId="{01F8B788-04D0-4FC9-A615-957BA4B981CA}">
      <dsp:nvSpPr>
        <dsp:cNvPr id="0" name=""/>
        <dsp:cNvSpPr/>
      </dsp:nvSpPr>
      <dsp:spPr>
        <a:xfrm>
          <a:off x="5969407" y="679051"/>
          <a:ext cx="2119136" cy="269892"/>
        </a:xfrm>
        <a:custGeom>
          <a:avLst/>
          <a:gdLst/>
          <a:ahLst/>
          <a:cxnLst/>
          <a:rect l="0" t="0" r="0" b="0"/>
          <a:pathLst>
            <a:path>
              <a:moveTo>
                <a:pt x="0" y="0"/>
              </a:moveTo>
              <a:lnTo>
                <a:pt x="0" y="134946"/>
              </a:lnTo>
              <a:lnTo>
                <a:pt x="2119136" y="134946"/>
              </a:lnTo>
              <a:lnTo>
                <a:pt x="2119136" y="26989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F13AE3-9F8D-4E5F-8E61-DE86B5062268}">
      <dsp:nvSpPr>
        <dsp:cNvPr id="0" name=""/>
        <dsp:cNvSpPr/>
      </dsp:nvSpPr>
      <dsp:spPr>
        <a:xfrm>
          <a:off x="7413590" y="948944"/>
          <a:ext cx="1349906" cy="908405"/>
        </a:xfrm>
        <a:prstGeom prst="roundRect">
          <a:avLst>
            <a:gd name="adj" fmla="val 10000"/>
          </a:avLst>
        </a:prstGeom>
        <a:solidFill>
          <a:schemeClr val="bg2">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1.5 Data Collection and Processing</a:t>
          </a:r>
          <a:endParaRPr lang="en-US" sz="1400" kern="1200" dirty="0"/>
        </a:p>
      </dsp:txBody>
      <dsp:txXfrm>
        <a:off x="7440196" y="975550"/>
        <a:ext cx="1296694" cy="855193"/>
      </dsp:txXfrm>
    </dsp:sp>
    <dsp:sp modelId="{A9EB5979-B040-4D16-8BF8-839AB5A79D58}">
      <dsp:nvSpPr>
        <dsp:cNvPr id="0" name=""/>
        <dsp:cNvSpPr/>
      </dsp:nvSpPr>
      <dsp:spPr>
        <a:xfrm>
          <a:off x="8042823" y="1857349"/>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F66F7A-BD68-43E8-B9DA-1E05B8F427EC}">
      <dsp:nvSpPr>
        <dsp:cNvPr id="0" name=""/>
        <dsp:cNvSpPr/>
      </dsp:nvSpPr>
      <dsp:spPr>
        <a:xfrm>
          <a:off x="7403626" y="2127242"/>
          <a:ext cx="1369834" cy="71138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1.5.1 Review and Identify Data Needs</a:t>
          </a:r>
          <a:endParaRPr lang="en-US" sz="1200" kern="1200" dirty="0"/>
        </a:p>
      </dsp:txBody>
      <dsp:txXfrm>
        <a:off x="7424462" y="2148078"/>
        <a:ext cx="1328162" cy="669711"/>
      </dsp:txXfrm>
    </dsp:sp>
    <dsp:sp modelId="{5A54C7CE-B554-4679-A022-2EACBB7BEFD8}">
      <dsp:nvSpPr>
        <dsp:cNvPr id="0" name=""/>
        <dsp:cNvSpPr/>
      </dsp:nvSpPr>
      <dsp:spPr>
        <a:xfrm>
          <a:off x="8042823" y="2838626"/>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137144-A52A-4309-9C7A-82AAEEFC5C77}">
      <dsp:nvSpPr>
        <dsp:cNvPr id="0" name=""/>
        <dsp:cNvSpPr/>
      </dsp:nvSpPr>
      <dsp:spPr>
        <a:xfrm>
          <a:off x="7405883" y="3108518"/>
          <a:ext cx="1365320" cy="70982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1.5.2 Verify Provided Data</a:t>
          </a:r>
          <a:endParaRPr lang="en-US" sz="1200" kern="1200" dirty="0"/>
        </a:p>
      </dsp:txBody>
      <dsp:txXfrm>
        <a:off x="7426673" y="3129308"/>
        <a:ext cx="1323740" cy="668245"/>
      </dsp:txXfrm>
    </dsp:sp>
    <dsp:sp modelId="{291F1F00-4513-40FD-9954-A238815FDF6B}">
      <dsp:nvSpPr>
        <dsp:cNvPr id="0" name=""/>
        <dsp:cNvSpPr/>
      </dsp:nvSpPr>
      <dsp:spPr>
        <a:xfrm>
          <a:off x="8042823" y="3818343"/>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7ACDD1-8D31-4C12-B916-F573B392B830}">
      <dsp:nvSpPr>
        <dsp:cNvPr id="0" name=""/>
        <dsp:cNvSpPr/>
      </dsp:nvSpPr>
      <dsp:spPr>
        <a:xfrm>
          <a:off x="7405144" y="4088236"/>
          <a:ext cx="1366798" cy="72298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1.5.3 Initial Geodatabase Creation</a:t>
          </a:r>
          <a:endParaRPr lang="en-US" sz="1200" kern="1200" dirty="0"/>
        </a:p>
      </dsp:txBody>
      <dsp:txXfrm>
        <a:off x="7426320" y="4109412"/>
        <a:ext cx="1324446" cy="680637"/>
      </dsp:txXfrm>
    </dsp:sp>
    <dsp:sp modelId="{93259A60-E1E3-4B88-BF15-6C83740B3CD9}">
      <dsp:nvSpPr>
        <dsp:cNvPr id="0" name=""/>
        <dsp:cNvSpPr/>
      </dsp:nvSpPr>
      <dsp:spPr>
        <a:xfrm>
          <a:off x="8042823" y="4811225"/>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235FC8-D36F-4CA2-9E20-DCC76CAAD076}">
      <dsp:nvSpPr>
        <dsp:cNvPr id="0" name=""/>
        <dsp:cNvSpPr/>
      </dsp:nvSpPr>
      <dsp:spPr>
        <a:xfrm>
          <a:off x="7398586" y="5081118"/>
          <a:ext cx="1379915" cy="66266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1.5.4 Correct Provided Data</a:t>
          </a:r>
          <a:endParaRPr lang="en-US" sz="1200" kern="1200" dirty="0"/>
        </a:p>
      </dsp:txBody>
      <dsp:txXfrm>
        <a:off x="7417995" y="5100527"/>
        <a:ext cx="1341097" cy="623843"/>
      </dsp:txXfrm>
    </dsp:sp>
    <dsp:sp modelId="{8EE2A4E2-140A-413A-A772-669F00DA0345}">
      <dsp:nvSpPr>
        <dsp:cNvPr id="0" name=""/>
        <dsp:cNvSpPr/>
      </dsp:nvSpPr>
      <dsp:spPr>
        <a:xfrm>
          <a:off x="8042823" y="5743779"/>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08FF58-8CAA-4D3D-8965-F23CE5C7152F}">
      <dsp:nvSpPr>
        <dsp:cNvPr id="0" name=""/>
        <dsp:cNvSpPr/>
      </dsp:nvSpPr>
      <dsp:spPr>
        <a:xfrm>
          <a:off x="7362479" y="6013672"/>
          <a:ext cx="1452128" cy="62813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1.5.5 Collect Data</a:t>
          </a:r>
          <a:endParaRPr lang="en-US" sz="1200" kern="1200" dirty="0"/>
        </a:p>
      </dsp:txBody>
      <dsp:txXfrm>
        <a:off x="7380876" y="6032069"/>
        <a:ext cx="1415334" cy="591341"/>
      </dsp:txXfrm>
    </dsp:sp>
    <dsp:sp modelId="{60A42FB0-01E9-4363-8347-4D0F4FC8DA92}">
      <dsp:nvSpPr>
        <dsp:cNvPr id="0" name=""/>
        <dsp:cNvSpPr/>
      </dsp:nvSpPr>
      <dsp:spPr>
        <a:xfrm>
          <a:off x="5969407" y="679051"/>
          <a:ext cx="3788289" cy="269892"/>
        </a:xfrm>
        <a:custGeom>
          <a:avLst/>
          <a:gdLst/>
          <a:ahLst/>
          <a:cxnLst/>
          <a:rect l="0" t="0" r="0" b="0"/>
          <a:pathLst>
            <a:path>
              <a:moveTo>
                <a:pt x="0" y="0"/>
              </a:moveTo>
              <a:lnTo>
                <a:pt x="0" y="134946"/>
              </a:lnTo>
              <a:lnTo>
                <a:pt x="3788289" y="134946"/>
              </a:lnTo>
              <a:lnTo>
                <a:pt x="3788289" y="26989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54A6CF-4372-49E3-A8D2-5269A36FFE6F}">
      <dsp:nvSpPr>
        <dsp:cNvPr id="0" name=""/>
        <dsp:cNvSpPr/>
      </dsp:nvSpPr>
      <dsp:spPr>
        <a:xfrm>
          <a:off x="9179930" y="948944"/>
          <a:ext cx="1155532" cy="882441"/>
        </a:xfrm>
        <a:prstGeom prst="roundRect">
          <a:avLst>
            <a:gd name="adj" fmla="val 10000"/>
          </a:avLst>
        </a:prstGeom>
        <a:solidFill>
          <a:schemeClr val="bg2">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1.6 Collected Data Processing</a:t>
          </a:r>
          <a:endParaRPr lang="en-US" sz="1400" kern="1200" dirty="0"/>
        </a:p>
      </dsp:txBody>
      <dsp:txXfrm>
        <a:off x="9205776" y="974790"/>
        <a:ext cx="1103840" cy="830749"/>
      </dsp:txXfrm>
    </dsp:sp>
    <dsp:sp modelId="{EEB1B4A7-449F-4D8C-97C3-7342826BD5ED}">
      <dsp:nvSpPr>
        <dsp:cNvPr id="0" name=""/>
        <dsp:cNvSpPr/>
      </dsp:nvSpPr>
      <dsp:spPr>
        <a:xfrm>
          <a:off x="9711976" y="1831385"/>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FBACA3-BD36-483C-904D-792498304CCF}">
      <dsp:nvSpPr>
        <dsp:cNvPr id="0" name=""/>
        <dsp:cNvSpPr/>
      </dsp:nvSpPr>
      <dsp:spPr>
        <a:xfrm>
          <a:off x="9078644" y="2101278"/>
          <a:ext cx="1358104" cy="70066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1.6.1 Verify Data Quality</a:t>
          </a:r>
          <a:endParaRPr lang="en-US" sz="1200" kern="1200" dirty="0"/>
        </a:p>
      </dsp:txBody>
      <dsp:txXfrm>
        <a:off x="9099166" y="2121800"/>
        <a:ext cx="1317060" cy="659624"/>
      </dsp:txXfrm>
    </dsp:sp>
    <dsp:sp modelId="{2D0BADC1-33CF-4FCB-8CD8-369BE8E4C728}">
      <dsp:nvSpPr>
        <dsp:cNvPr id="0" name=""/>
        <dsp:cNvSpPr/>
      </dsp:nvSpPr>
      <dsp:spPr>
        <a:xfrm>
          <a:off x="9711976" y="2801947"/>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6560C0-AE6E-407B-B59E-8BB19987D572}">
      <dsp:nvSpPr>
        <dsp:cNvPr id="0" name=""/>
        <dsp:cNvSpPr/>
      </dsp:nvSpPr>
      <dsp:spPr>
        <a:xfrm>
          <a:off x="9090678" y="3071840"/>
          <a:ext cx="1334036" cy="61615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1.6.2 Correct Collected Data</a:t>
          </a:r>
          <a:endParaRPr lang="en-US" sz="1200" kern="1200" dirty="0"/>
        </a:p>
      </dsp:txBody>
      <dsp:txXfrm>
        <a:off x="9108725" y="3089887"/>
        <a:ext cx="1297942" cy="580064"/>
      </dsp:txXfrm>
    </dsp:sp>
    <dsp:sp modelId="{FD192DD2-6BBA-492C-97BD-7A4896B624C5}">
      <dsp:nvSpPr>
        <dsp:cNvPr id="0" name=""/>
        <dsp:cNvSpPr/>
      </dsp:nvSpPr>
      <dsp:spPr>
        <a:xfrm>
          <a:off x="9711976" y="3687999"/>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E67EE1-E257-4D78-A6F0-8BF5E84236DD}">
      <dsp:nvSpPr>
        <dsp:cNvPr id="0" name=""/>
        <dsp:cNvSpPr/>
      </dsp:nvSpPr>
      <dsp:spPr>
        <a:xfrm>
          <a:off x="9087090" y="3957892"/>
          <a:ext cx="1341212" cy="63194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1.6.3 Create Map Layers</a:t>
          </a:r>
          <a:endParaRPr lang="en-US" sz="1200" kern="1200" dirty="0"/>
        </a:p>
      </dsp:txBody>
      <dsp:txXfrm>
        <a:off x="9105599" y="3976401"/>
        <a:ext cx="1304194" cy="594929"/>
      </dsp:txXfrm>
    </dsp:sp>
    <dsp:sp modelId="{4C4F4C36-803E-4798-AF02-022528F2FB43}">
      <dsp:nvSpPr>
        <dsp:cNvPr id="0" name=""/>
        <dsp:cNvSpPr/>
      </dsp:nvSpPr>
      <dsp:spPr>
        <a:xfrm>
          <a:off x="9711976" y="4589839"/>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9A2B9F-CD16-48F0-9FCD-D954271D4DF3}">
      <dsp:nvSpPr>
        <dsp:cNvPr id="0" name=""/>
        <dsp:cNvSpPr/>
      </dsp:nvSpPr>
      <dsp:spPr>
        <a:xfrm>
          <a:off x="9086452" y="4859732"/>
          <a:ext cx="1342487" cy="76965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1.6.4 Save Data To Geodatabase</a:t>
          </a:r>
          <a:endParaRPr lang="en-US" sz="1200" kern="1200" dirty="0"/>
        </a:p>
      </dsp:txBody>
      <dsp:txXfrm>
        <a:off x="9108994" y="4882274"/>
        <a:ext cx="1297403" cy="724569"/>
      </dsp:txXfrm>
    </dsp:sp>
    <dsp:sp modelId="{DAFB58B4-C228-44EA-9F6E-CB74CEFCB03A}">
      <dsp:nvSpPr>
        <dsp:cNvPr id="0" name=""/>
        <dsp:cNvSpPr/>
      </dsp:nvSpPr>
      <dsp:spPr>
        <a:xfrm>
          <a:off x="9711976" y="5629385"/>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B362C1-5F90-48B5-97DA-57F7D27ACB1E}">
      <dsp:nvSpPr>
        <dsp:cNvPr id="0" name=""/>
        <dsp:cNvSpPr/>
      </dsp:nvSpPr>
      <dsp:spPr>
        <a:xfrm>
          <a:off x="9118237" y="5899278"/>
          <a:ext cx="1278917" cy="65848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1.6.5 Base Map Completion</a:t>
          </a:r>
          <a:endParaRPr lang="en-US" sz="1200" kern="1200" dirty="0"/>
        </a:p>
      </dsp:txBody>
      <dsp:txXfrm>
        <a:off x="9137523" y="5918564"/>
        <a:ext cx="1240345" cy="619912"/>
      </dsp:txXfrm>
    </dsp:sp>
    <dsp:sp modelId="{A6C0EA44-2C8C-45DF-8F27-72D8BD24E0C7}">
      <dsp:nvSpPr>
        <dsp:cNvPr id="0" name=""/>
        <dsp:cNvSpPr/>
      </dsp:nvSpPr>
      <dsp:spPr>
        <a:xfrm>
          <a:off x="5969407" y="679051"/>
          <a:ext cx="5354976" cy="269892"/>
        </a:xfrm>
        <a:custGeom>
          <a:avLst/>
          <a:gdLst/>
          <a:ahLst/>
          <a:cxnLst/>
          <a:rect l="0" t="0" r="0" b="0"/>
          <a:pathLst>
            <a:path>
              <a:moveTo>
                <a:pt x="0" y="0"/>
              </a:moveTo>
              <a:lnTo>
                <a:pt x="0" y="134946"/>
              </a:lnTo>
              <a:lnTo>
                <a:pt x="5354976" y="134946"/>
              </a:lnTo>
              <a:lnTo>
                <a:pt x="5354976" y="26989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CCE7F4-34DB-49E5-B54D-7A8EE6674562}">
      <dsp:nvSpPr>
        <dsp:cNvPr id="0" name=""/>
        <dsp:cNvSpPr/>
      </dsp:nvSpPr>
      <dsp:spPr>
        <a:xfrm>
          <a:off x="10791828" y="948944"/>
          <a:ext cx="1065112" cy="865303"/>
        </a:xfrm>
        <a:prstGeom prst="roundRect">
          <a:avLst>
            <a:gd name="adj" fmla="val 10000"/>
          </a:avLst>
        </a:prstGeom>
        <a:solidFill>
          <a:schemeClr val="accent3">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1.7 Final Project Report</a:t>
          </a:r>
          <a:endParaRPr lang="en-US" sz="1400" kern="1200" dirty="0"/>
        </a:p>
      </dsp:txBody>
      <dsp:txXfrm>
        <a:off x="10817172" y="974288"/>
        <a:ext cx="1014424" cy="814615"/>
      </dsp:txXfrm>
    </dsp:sp>
    <dsp:sp modelId="{2B78193A-BFE9-4EA5-8E05-B663C18AD085}">
      <dsp:nvSpPr>
        <dsp:cNvPr id="0" name=""/>
        <dsp:cNvSpPr/>
      </dsp:nvSpPr>
      <dsp:spPr>
        <a:xfrm>
          <a:off x="11278664" y="1814247"/>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63B778-79A8-4238-8E59-7B96AEEADD6A}">
      <dsp:nvSpPr>
        <dsp:cNvPr id="0" name=""/>
        <dsp:cNvSpPr/>
      </dsp:nvSpPr>
      <dsp:spPr>
        <a:xfrm>
          <a:off x="10846253" y="2084140"/>
          <a:ext cx="956260" cy="92745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1.7.1 Final Project Report Write Up</a:t>
          </a:r>
          <a:endParaRPr lang="en-US" sz="1200" kern="1200" dirty="0"/>
        </a:p>
      </dsp:txBody>
      <dsp:txXfrm>
        <a:off x="10873417" y="2111304"/>
        <a:ext cx="901932" cy="873125"/>
      </dsp:txXfrm>
    </dsp:sp>
    <dsp:sp modelId="{3DFB0BC4-89C7-48D2-8896-AEC6BA11E1E2}">
      <dsp:nvSpPr>
        <dsp:cNvPr id="0" name=""/>
        <dsp:cNvSpPr/>
      </dsp:nvSpPr>
      <dsp:spPr>
        <a:xfrm>
          <a:off x="11278664" y="3011593"/>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40C7A2-8850-4ACD-A303-7C421D3277F0}">
      <dsp:nvSpPr>
        <dsp:cNvPr id="0" name=""/>
        <dsp:cNvSpPr/>
      </dsp:nvSpPr>
      <dsp:spPr>
        <a:xfrm>
          <a:off x="10731932" y="3281486"/>
          <a:ext cx="1184903" cy="98720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1.7.2 Final Project Report Presentation</a:t>
          </a:r>
          <a:endParaRPr lang="en-US" sz="1200" kern="1200" dirty="0"/>
        </a:p>
      </dsp:txBody>
      <dsp:txXfrm>
        <a:off x="10760846" y="3310400"/>
        <a:ext cx="1127075" cy="929372"/>
      </dsp:txXfrm>
    </dsp:sp>
    <dsp:sp modelId="{3CA93602-B148-4288-A71D-8081F6F78439}">
      <dsp:nvSpPr>
        <dsp:cNvPr id="0" name=""/>
        <dsp:cNvSpPr/>
      </dsp:nvSpPr>
      <dsp:spPr>
        <a:xfrm>
          <a:off x="11278664" y="4268687"/>
          <a:ext cx="91440" cy="269892"/>
        </a:xfrm>
        <a:custGeom>
          <a:avLst/>
          <a:gdLst/>
          <a:ahLst/>
          <a:cxnLst/>
          <a:rect l="0" t="0" r="0" b="0"/>
          <a:pathLst>
            <a:path>
              <a:moveTo>
                <a:pt x="45720" y="0"/>
              </a:moveTo>
              <a:lnTo>
                <a:pt x="45720" y="26989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21DEAA-6D92-4F8F-A66A-A28BCAA951CB}">
      <dsp:nvSpPr>
        <dsp:cNvPr id="0" name=""/>
        <dsp:cNvSpPr/>
      </dsp:nvSpPr>
      <dsp:spPr>
        <a:xfrm>
          <a:off x="10826097" y="4538580"/>
          <a:ext cx="996572" cy="97558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1.7.3 Submit Final Project Report</a:t>
          </a:r>
          <a:endParaRPr lang="en-US" sz="1200" kern="1200" dirty="0"/>
        </a:p>
      </dsp:txBody>
      <dsp:txXfrm>
        <a:off x="10854671" y="4567154"/>
        <a:ext cx="939424" cy="9184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E5B94-2248-4A77-BF9C-A07399B760EB}" type="datetimeFigureOut">
              <a:rPr lang="en-CA" smtClean="0"/>
              <a:pPr/>
              <a:t>2021-05-21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8B3B4-DCBD-4942-A088-5E36B8785411}" type="slidenum">
              <a:rPr lang="en-CA" smtClean="0"/>
              <a:pPr/>
              <a:t>‹#›</a:t>
            </a:fld>
            <a:endParaRPr lang="en-CA"/>
          </a:p>
        </p:txBody>
      </p:sp>
    </p:spTree>
    <p:extLst>
      <p:ext uri="{BB962C8B-B14F-4D97-AF65-F5344CB8AC3E}">
        <p14:creationId xmlns:p14="http://schemas.microsoft.com/office/powerpoint/2010/main" val="226175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Shannon</a:t>
            </a:r>
            <a:r>
              <a:rPr lang="en-CA" baseline="0" dirty="0" smtClean="0"/>
              <a:t> introduces presentation title and our names. (Brief)</a:t>
            </a:r>
          </a:p>
          <a:p>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a:t>
            </a:fld>
            <a:endParaRPr lang="en-CA"/>
          </a:p>
        </p:txBody>
      </p:sp>
    </p:spTree>
    <p:extLst>
      <p:ext uri="{BB962C8B-B14F-4D97-AF65-F5344CB8AC3E}">
        <p14:creationId xmlns:p14="http://schemas.microsoft.com/office/powerpoint/2010/main" val="3185536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10</a:t>
            </a:fld>
            <a:endParaRPr lang="en-CA"/>
          </a:p>
        </p:txBody>
      </p:sp>
    </p:spTree>
    <p:extLst>
      <p:ext uri="{BB962C8B-B14F-4D97-AF65-F5344CB8AC3E}">
        <p14:creationId xmlns:p14="http://schemas.microsoft.com/office/powerpoint/2010/main" val="4073772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11</a:t>
            </a:fld>
            <a:endParaRPr lang="en-CA"/>
          </a:p>
        </p:txBody>
      </p:sp>
    </p:spTree>
    <p:extLst>
      <p:ext uri="{BB962C8B-B14F-4D97-AF65-F5344CB8AC3E}">
        <p14:creationId xmlns:p14="http://schemas.microsoft.com/office/powerpoint/2010/main" val="2373559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12</a:t>
            </a:fld>
            <a:endParaRPr lang="en-CA"/>
          </a:p>
        </p:txBody>
      </p:sp>
    </p:spTree>
    <p:extLst>
      <p:ext uri="{BB962C8B-B14F-4D97-AF65-F5344CB8AC3E}">
        <p14:creationId xmlns:p14="http://schemas.microsoft.com/office/powerpoint/2010/main" val="1273183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Matt</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13</a:t>
            </a:fld>
            <a:endParaRPr lang="en-CA"/>
          </a:p>
        </p:txBody>
      </p:sp>
    </p:spTree>
    <p:extLst>
      <p:ext uri="{BB962C8B-B14F-4D97-AF65-F5344CB8AC3E}">
        <p14:creationId xmlns:p14="http://schemas.microsoft.com/office/powerpoint/2010/main" val="4065938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Matt</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14</a:t>
            </a:fld>
            <a:endParaRPr lang="en-CA"/>
          </a:p>
        </p:txBody>
      </p:sp>
    </p:spTree>
    <p:extLst>
      <p:ext uri="{BB962C8B-B14F-4D97-AF65-F5344CB8AC3E}">
        <p14:creationId xmlns:p14="http://schemas.microsoft.com/office/powerpoint/2010/main" val="378632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Matt</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15</a:t>
            </a:fld>
            <a:endParaRPr lang="en-CA"/>
          </a:p>
        </p:txBody>
      </p:sp>
    </p:spTree>
    <p:extLst>
      <p:ext uri="{BB962C8B-B14F-4D97-AF65-F5344CB8AC3E}">
        <p14:creationId xmlns:p14="http://schemas.microsoft.com/office/powerpoint/2010/main" val="1550509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16</a:t>
            </a:fld>
            <a:endParaRPr lang="en-CA"/>
          </a:p>
        </p:txBody>
      </p:sp>
    </p:spTree>
    <p:extLst>
      <p:ext uri="{BB962C8B-B14F-4D97-AF65-F5344CB8AC3E}">
        <p14:creationId xmlns:p14="http://schemas.microsoft.com/office/powerpoint/2010/main" val="904596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Matt</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17</a:t>
            </a:fld>
            <a:endParaRPr lang="en-CA"/>
          </a:p>
        </p:txBody>
      </p:sp>
    </p:spTree>
    <p:extLst>
      <p:ext uri="{BB962C8B-B14F-4D97-AF65-F5344CB8AC3E}">
        <p14:creationId xmlns:p14="http://schemas.microsoft.com/office/powerpoint/2010/main" val="819220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Matt</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18</a:t>
            </a:fld>
            <a:endParaRPr lang="en-CA"/>
          </a:p>
        </p:txBody>
      </p:sp>
    </p:spTree>
    <p:extLst>
      <p:ext uri="{BB962C8B-B14F-4D97-AF65-F5344CB8AC3E}">
        <p14:creationId xmlns:p14="http://schemas.microsoft.com/office/powerpoint/2010/main" val="1165200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Shannon</a:t>
            </a:r>
            <a:endParaRPr lang="en-US"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19</a:t>
            </a:fld>
            <a:endParaRPr lang="en-CA"/>
          </a:p>
        </p:txBody>
      </p:sp>
    </p:spTree>
    <p:extLst>
      <p:ext uri="{BB962C8B-B14F-4D97-AF65-F5344CB8AC3E}">
        <p14:creationId xmlns:p14="http://schemas.microsoft.com/office/powerpoint/2010/main" val="404229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mn-lt"/>
                <a:ea typeface="+mn-ea"/>
                <a:cs typeface="+mn-cs"/>
              </a:rPr>
              <a:t>Shannon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smtClean="0">
              <a:ln>
                <a:noFill/>
              </a:ln>
              <a:solidFill>
                <a:prstClr val="black"/>
              </a:solidFill>
              <a:effectLst/>
              <a:uLnTx/>
              <a:uFillTx/>
              <a:latin typeface="+mn-lt"/>
              <a:ea typeface="+mn-ea"/>
              <a:cs typeface="+mn-cs"/>
            </a:endParaRPr>
          </a:p>
          <a:p>
            <a:r>
              <a:rPr lang="en-US" sz="1200" dirty="0" smtClean="0"/>
              <a:t>We would like to thank our peers, our adviser </a:t>
            </a:r>
            <a:r>
              <a:rPr lang="en-US" sz="1200" dirty="0" err="1" smtClean="0"/>
              <a:t>Xinxia</a:t>
            </a:r>
            <a:r>
              <a:rPr lang="en-US" sz="1200" dirty="0" smtClean="0"/>
              <a:t> (James) Jiang, our client Judy Johnson, for attending this presentation today. (Also mention anyone else in attendance, Alan, Dr. David Brown, Caroline McCormick, The Friends of Laura Secord</a:t>
            </a:r>
            <a:r>
              <a:rPr lang="en-US" sz="1200" baseline="0" dirty="0" smtClean="0"/>
              <a:t>, Gavin, and others who I invited, Shannon, Karen?)</a:t>
            </a:r>
            <a:endParaRPr lang="en-US" sz="1200" dirty="0" smtClean="0"/>
          </a:p>
          <a:p>
            <a:endParaRPr lang="en-US" sz="1200" dirty="0" smtClean="0"/>
          </a:p>
          <a:p>
            <a:r>
              <a:rPr lang="en-US" sz="1200" dirty="0" smtClean="0"/>
              <a:t>Special thanks to our client Judy Johnson and our adviser </a:t>
            </a:r>
            <a:r>
              <a:rPr lang="en-US" sz="1200" dirty="0" err="1" smtClean="0"/>
              <a:t>Xinxia</a:t>
            </a:r>
            <a:r>
              <a:rPr lang="en-US" sz="1200" dirty="0" smtClean="0"/>
              <a:t> (James) Jiang for offering guidance to us as we worked to complete this project.</a:t>
            </a:r>
          </a:p>
          <a:p>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mn-lt"/>
                <a:ea typeface="+mn-ea"/>
                <a:cs typeface="+mn-cs"/>
              </a:rPr>
              <a:t>Before we begin we would also like to ask that you please leave any questions until the end of the presentation. Thank you. </a:t>
            </a:r>
          </a:p>
          <a:p>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a:t>
            </a:fld>
            <a:endParaRPr lang="en-CA"/>
          </a:p>
        </p:txBody>
      </p:sp>
    </p:spTree>
    <p:extLst>
      <p:ext uri="{BB962C8B-B14F-4D97-AF65-F5344CB8AC3E}">
        <p14:creationId xmlns:p14="http://schemas.microsoft.com/office/powerpoint/2010/main" val="2368056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Shannon</a:t>
            </a:r>
            <a:endParaRPr lang="en-US"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20</a:t>
            </a:fld>
            <a:endParaRPr lang="en-CA"/>
          </a:p>
        </p:txBody>
      </p:sp>
    </p:spTree>
    <p:extLst>
      <p:ext uri="{BB962C8B-B14F-4D97-AF65-F5344CB8AC3E}">
        <p14:creationId xmlns:p14="http://schemas.microsoft.com/office/powerpoint/2010/main" val="1872144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a:t>
            </a:r>
            <a:endParaRPr lang="en-US"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21</a:t>
            </a:fld>
            <a:endParaRPr lang="en-CA"/>
          </a:p>
        </p:txBody>
      </p:sp>
    </p:spTree>
    <p:extLst>
      <p:ext uri="{BB962C8B-B14F-4D97-AF65-F5344CB8AC3E}">
        <p14:creationId xmlns:p14="http://schemas.microsoft.com/office/powerpoint/2010/main" val="546262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a:t>
            </a:r>
            <a:endParaRPr lang="en-US"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22</a:t>
            </a:fld>
            <a:endParaRPr lang="en-CA"/>
          </a:p>
        </p:txBody>
      </p:sp>
    </p:spTree>
    <p:extLst>
      <p:ext uri="{BB962C8B-B14F-4D97-AF65-F5344CB8AC3E}">
        <p14:creationId xmlns:p14="http://schemas.microsoft.com/office/powerpoint/2010/main" val="2057885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23</a:t>
            </a:fld>
            <a:endParaRPr lang="en-CA"/>
          </a:p>
        </p:txBody>
      </p:sp>
    </p:spTree>
    <p:extLst>
      <p:ext uri="{BB962C8B-B14F-4D97-AF65-F5344CB8AC3E}">
        <p14:creationId xmlns:p14="http://schemas.microsoft.com/office/powerpoint/2010/main" val="1437069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Shannon</a:t>
            </a:r>
            <a:endParaRPr lang="en-US"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24</a:t>
            </a:fld>
            <a:endParaRPr lang="en-CA"/>
          </a:p>
        </p:txBody>
      </p:sp>
    </p:spTree>
    <p:extLst>
      <p:ext uri="{BB962C8B-B14F-4D97-AF65-F5344CB8AC3E}">
        <p14:creationId xmlns:p14="http://schemas.microsoft.com/office/powerpoint/2010/main" val="879139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Matt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new expansion is still under construction and therefore incomplete, however, the building plans have been made available in a PDF document to the project team by the client Judy Johnson. After viewing these plans and the building measurements, the new addition was able to be added onto the Canadian Food and Wine Institute and highlighted on a map. </a:t>
            </a:r>
          </a:p>
          <a:p>
            <a:endParaRPr lang="en-US"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25</a:t>
            </a:fld>
            <a:endParaRPr lang="en-CA"/>
          </a:p>
        </p:txBody>
      </p:sp>
    </p:spTree>
    <p:extLst>
      <p:ext uri="{BB962C8B-B14F-4D97-AF65-F5344CB8AC3E}">
        <p14:creationId xmlns:p14="http://schemas.microsoft.com/office/powerpoint/2010/main" val="3851688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a:t>
            </a:r>
            <a:endParaRPr lang="en-US"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26</a:t>
            </a:fld>
            <a:endParaRPr lang="en-CA"/>
          </a:p>
        </p:txBody>
      </p:sp>
    </p:spTree>
    <p:extLst>
      <p:ext uri="{BB962C8B-B14F-4D97-AF65-F5344CB8AC3E}">
        <p14:creationId xmlns:p14="http://schemas.microsoft.com/office/powerpoint/2010/main" val="982821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27</a:t>
            </a:fld>
            <a:endParaRPr lang="en-CA"/>
          </a:p>
        </p:txBody>
      </p:sp>
    </p:spTree>
    <p:extLst>
      <p:ext uri="{BB962C8B-B14F-4D97-AF65-F5344CB8AC3E}">
        <p14:creationId xmlns:p14="http://schemas.microsoft.com/office/powerpoint/2010/main" val="4209694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mn-lt"/>
                <a:ea typeface="+mn-ea"/>
                <a:cs typeface="+mn-cs"/>
              </a:rPr>
              <a:t>Shannon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mn-lt"/>
                <a:ea typeface="+mn-ea"/>
                <a:cs typeface="+mn-cs"/>
              </a:rPr>
              <a:t>Once again we would like to thank our </a:t>
            </a:r>
            <a:r>
              <a:rPr lang="en-US" sz="1200" dirty="0" smtClean="0"/>
              <a:t>client Judy Johnson and our adviser </a:t>
            </a:r>
            <a:r>
              <a:rPr lang="en-US" sz="1200" dirty="0" err="1" smtClean="0"/>
              <a:t>Xinxia</a:t>
            </a:r>
            <a:r>
              <a:rPr lang="en-US" sz="1200" dirty="0" smtClean="0"/>
              <a:t> (James) Jiang for offering guidance to us as we work to complete this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smtClean="0">
              <a:ln>
                <a:noFill/>
              </a:ln>
              <a:solidFill>
                <a:prstClr val="black"/>
              </a:solidFill>
              <a:effectLst/>
              <a:uLnTx/>
              <a:uFillTx/>
              <a:latin typeface="+mn-lt"/>
              <a:ea typeface="+mn-ea"/>
              <a:cs typeface="+mn-cs"/>
            </a:endParaRPr>
          </a:p>
          <a:p>
            <a:r>
              <a:rPr lang="en-US" sz="1200" kern="1200" dirty="0" smtClean="0">
                <a:solidFill>
                  <a:schemeClr val="tx1"/>
                </a:solidFill>
                <a:effectLst/>
                <a:latin typeface="+mn-lt"/>
                <a:ea typeface="+mn-ea"/>
                <a:cs typeface="+mn-cs"/>
              </a:rPr>
              <a:t>Due to the nature of this project, there are several people who have been in contact with the project team and Judy Johnson to contribute valuable input and their expertise to ensure the project is completed successfully. Due to their contributions to the project we would like to thank the following people: Bartholomew </a:t>
            </a:r>
            <a:r>
              <a:rPr lang="en-US" sz="1200" kern="1200" dirty="0" err="1" smtClean="0">
                <a:solidFill>
                  <a:schemeClr val="tx1"/>
                </a:solidFill>
                <a:effectLst/>
                <a:latin typeface="+mn-lt"/>
                <a:ea typeface="+mn-ea"/>
                <a:cs typeface="+mn-cs"/>
              </a:rPr>
              <a:t>Lanni</a:t>
            </a:r>
            <a:r>
              <a:rPr lang="en-US" sz="1200" kern="1200" dirty="0" smtClean="0">
                <a:solidFill>
                  <a:schemeClr val="tx1"/>
                </a:solidFill>
                <a:effectLst/>
                <a:latin typeface="+mn-lt"/>
                <a:ea typeface="+mn-ea"/>
                <a:cs typeface="+mn-cs"/>
              </a:rPr>
              <a:t> for supplying the AutoCAD drawing which helped us finish digitizing the campus much more quickly. Gavin Robertson for supplying information on the vineyards such as the number of rows, sections, and wine types. Taryn Wilkinson and Gina </a:t>
            </a:r>
            <a:r>
              <a:rPr lang="en-US" sz="1200" kern="1200" dirty="0" err="1" smtClean="0">
                <a:solidFill>
                  <a:schemeClr val="tx1"/>
                </a:solidFill>
                <a:effectLst/>
                <a:latin typeface="+mn-lt"/>
                <a:ea typeface="+mn-ea"/>
                <a:cs typeface="+mn-cs"/>
              </a:rPr>
              <a:t>Pannunzio</a:t>
            </a:r>
            <a:r>
              <a:rPr lang="en-US" sz="1200" kern="1200" dirty="0" smtClean="0">
                <a:solidFill>
                  <a:schemeClr val="tx1"/>
                </a:solidFill>
                <a:effectLst/>
                <a:latin typeface="+mn-lt"/>
                <a:ea typeface="+mn-ea"/>
                <a:cs typeface="+mn-cs"/>
              </a:rPr>
              <a:t> of Sustainability, along with their new co-op students and original co-op students Courtney </a:t>
            </a:r>
            <a:r>
              <a:rPr lang="en-US" sz="1200" kern="1200" dirty="0" err="1" smtClean="0">
                <a:solidFill>
                  <a:schemeClr val="tx1"/>
                </a:solidFill>
                <a:effectLst/>
                <a:latin typeface="+mn-lt"/>
                <a:ea typeface="+mn-ea"/>
                <a:cs typeface="+mn-cs"/>
              </a:rPr>
              <a:t>Nadon</a:t>
            </a:r>
            <a:r>
              <a:rPr lang="en-US" sz="1200" kern="1200" dirty="0" smtClean="0">
                <a:solidFill>
                  <a:schemeClr val="tx1"/>
                </a:solidFill>
                <a:effectLst/>
                <a:latin typeface="+mn-lt"/>
                <a:ea typeface="+mn-ea"/>
                <a:cs typeface="+mn-cs"/>
              </a:rPr>
              <a:t> and Maddie </a:t>
            </a:r>
            <a:r>
              <a:rPr lang="en-US" sz="1200" kern="1200" dirty="0" err="1" smtClean="0">
                <a:solidFill>
                  <a:schemeClr val="tx1"/>
                </a:solidFill>
                <a:effectLst/>
                <a:latin typeface="+mn-lt"/>
                <a:ea typeface="+mn-ea"/>
                <a:cs typeface="+mn-cs"/>
              </a:rPr>
              <a:t>Gouett</a:t>
            </a:r>
            <a:r>
              <a:rPr lang="en-US" sz="1200" kern="1200" dirty="0" smtClean="0">
                <a:solidFill>
                  <a:schemeClr val="tx1"/>
                </a:solidFill>
                <a:effectLst/>
                <a:latin typeface="+mn-lt"/>
                <a:ea typeface="+mn-ea"/>
                <a:cs typeface="+mn-cs"/>
              </a:rPr>
              <a:t>, who have supplied information and data for the previous tree inventory and share an interest in the inclusion of the natural features on the base map. We would also like to thank Dr. David Brown of Brock University, Caroline McCormick of the Friends of Laura Secord and Alan Unwin the Associate Dean of the Niagara College School of Environmental and Horticultural Studies department as they have shared their input regarding the placement of the Laura Secord Legacy Trail. Approval for the official designation of the proposed trail route was given by them as well as Judy Johnson.</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28</a:t>
            </a:fld>
            <a:endParaRPr lang="en-CA"/>
          </a:p>
        </p:txBody>
      </p:sp>
    </p:spTree>
    <p:extLst>
      <p:ext uri="{BB962C8B-B14F-4D97-AF65-F5344CB8AC3E}">
        <p14:creationId xmlns:p14="http://schemas.microsoft.com/office/powerpoint/2010/main" val="1437069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29</a:t>
            </a:fld>
            <a:endParaRPr lang="en-CA"/>
          </a:p>
        </p:txBody>
      </p:sp>
    </p:spTree>
    <p:extLst>
      <p:ext uri="{BB962C8B-B14F-4D97-AF65-F5344CB8AC3E}">
        <p14:creationId xmlns:p14="http://schemas.microsoft.com/office/powerpoint/2010/main" val="2775613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Matt</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3</a:t>
            </a:fld>
            <a:endParaRPr lang="en-CA"/>
          </a:p>
        </p:txBody>
      </p:sp>
    </p:spTree>
    <p:extLst>
      <p:ext uri="{BB962C8B-B14F-4D97-AF65-F5344CB8AC3E}">
        <p14:creationId xmlns:p14="http://schemas.microsoft.com/office/powerpoint/2010/main" val="3159556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30</a:t>
            </a:fld>
            <a:endParaRPr lang="en-CA"/>
          </a:p>
        </p:txBody>
      </p:sp>
    </p:spTree>
    <p:extLst>
      <p:ext uri="{BB962C8B-B14F-4D97-AF65-F5344CB8AC3E}">
        <p14:creationId xmlns:p14="http://schemas.microsoft.com/office/powerpoint/2010/main" val="2595534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4</a:t>
            </a:fld>
            <a:endParaRPr lang="en-CA"/>
          </a:p>
        </p:txBody>
      </p:sp>
    </p:spTree>
    <p:extLst>
      <p:ext uri="{BB962C8B-B14F-4D97-AF65-F5344CB8AC3E}">
        <p14:creationId xmlns:p14="http://schemas.microsoft.com/office/powerpoint/2010/main" val="358863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Matt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(NEW:) The study area boundary runs along the bottom edge of the escarpment from the lagoons to the edge of Taylor Road and extends up Taylor road and long the edge of Glendale Avenue beside the residence and down towards the lagoons along the tree line that separates the campus from the next lot, and down around the lagoons to connect back to the escarpment edge. </a:t>
            </a:r>
          </a:p>
          <a:p>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5</a:t>
            </a:fld>
            <a:endParaRPr lang="en-CA"/>
          </a:p>
        </p:txBody>
      </p:sp>
    </p:spTree>
    <p:extLst>
      <p:ext uri="{BB962C8B-B14F-4D97-AF65-F5344CB8AC3E}">
        <p14:creationId xmlns:p14="http://schemas.microsoft.com/office/powerpoint/2010/main" val="101860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6</a:t>
            </a:fld>
            <a:endParaRPr lang="en-CA"/>
          </a:p>
        </p:txBody>
      </p:sp>
    </p:spTree>
    <p:extLst>
      <p:ext uri="{BB962C8B-B14F-4D97-AF65-F5344CB8AC3E}">
        <p14:creationId xmlns:p14="http://schemas.microsoft.com/office/powerpoint/2010/main" val="334928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7</a:t>
            </a:fld>
            <a:endParaRPr lang="en-CA"/>
          </a:p>
        </p:txBody>
      </p:sp>
    </p:spTree>
    <p:extLst>
      <p:ext uri="{BB962C8B-B14F-4D97-AF65-F5344CB8AC3E}">
        <p14:creationId xmlns:p14="http://schemas.microsoft.com/office/powerpoint/2010/main" val="2678714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Shannon</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8</a:t>
            </a:fld>
            <a:endParaRPr lang="en-CA"/>
          </a:p>
        </p:txBody>
      </p:sp>
    </p:spTree>
    <p:extLst>
      <p:ext uri="{BB962C8B-B14F-4D97-AF65-F5344CB8AC3E}">
        <p14:creationId xmlns:p14="http://schemas.microsoft.com/office/powerpoint/2010/main" val="3991526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Matt</a:t>
            </a:r>
            <a:endParaRPr lang="en-CA" dirty="0"/>
          </a:p>
        </p:txBody>
      </p:sp>
      <p:sp>
        <p:nvSpPr>
          <p:cNvPr id="4" name="Slide Number Placeholder 3"/>
          <p:cNvSpPr>
            <a:spLocks noGrp="1"/>
          </p:cNvSpPr>
          <p:nvPr>
            <p:ph type="sldNum" sz="quarter" idx="10"/>
          </p:nvPr>
        </p:nvSpPr>
        <p:spPr/>
        <p:txBody>
          <a:bodyPr/>
          <a:lstStyle/>
          <a:p>
            <a:fld id="{1688B3B4-DCBD-4942-A088-5E36B8785411}" type="slidenum">
              <a:rPr lang="en-CA" smtClean="0"/>
              <a:pPr/>
              <a:t>9</a:t>
            </a:fld>
            <a:endParaRPr lang="en-CA"/>
          </a:p>
        </p:txBody>
      </p:sp>
    </p:spTree>
    <p:extLst>
      <p:ext uri="{BB962C8B-B14F-4D97-AF65-F5344CB8AC3E}">
        <p14:creationId xmlns:p14="http://schemas.microsoft.com/office/powerpoint/2010/main" val="2591281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2FE53A1-E708-4F5F-B270-C980F6A17B4E}"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909B3-FB6E-40D5-A2C6-D72686CBC087}" type="slidenum">
              <a:rPr lang="en-US" smtClean="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847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52FE53A1-E708-4F5F-B270-C980F6A17B4E}"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2253766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FE53A1-E708-4F5F-B270-C980F6A17B4E}"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696435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FE53A1-E708-4F5F-B270-C980F6A17B4E}"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909B3-FB6E-40D5-A2C6-D72686CBC087}"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9964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FE53A1-E708-4F5F-B270-C980F6A17B4E}"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270443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FE53A1-E708-4F5F-B270-C980F6A17B4E}"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909B3-FB6E-40D5-A2C6-D72686CBC087}"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13236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FE53A1-E708-4F5F-B270-C980F6A17B4E}"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2701295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FE53A1-E708-4F5F-B270-C980F6A17B4E}"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3827147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FE53A1-E708-4F5F-B270-C980F6A17B4E}"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315208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FE53A1-E708-4F5F-B270-C980F6A17B4E}"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4259427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FE53A1-E708-4F5F-B270-C980F6A17B4E}"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2141359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FE53A1-E708-4F5F-B270-C980F6A17B4E}"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300387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2FE53A1-E708-4F5F-B270-C980F6A17B4E}"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36651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2FE53A1-E708-4F5F-B270-C980F6A17B4E}"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650112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E53A1-E708-4F5F-B270-C980F6A17B4E}"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3093913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FE53A1-E708-4F5F-B270-C980F6A17B4E}"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25356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FE53A1-E708-4F5F-B270-C980F6A17B4E}"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C909B3-FB6E-40D5-A2C6-D72686CBC087}" type="slidenum">
              <a:rPr lang="en-US" smtClean="0"/>
              <a:pPr/>
              <a:t>‹#›</a:t>
            </a:fld>
            <a:endParaRPr lang="en-US"/>
          </a:p>
        </p:txBody>
      </p:sp>
    </p:spTree>
    <p:extLst>
      <p:ext uri="{BB962C8B-B14F-4D97-AF65-F5344CB8AC3E}">
        <p14:creationId xmlns:p14="http://schemas.microsoft.com/office/powerpoint/2010/main" val="40523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2FE53A1-E708-4F5F-B270-C980F6A17B4E}" type="datetimeFigureOut">
              <a:rPr lang="en-US" smtClean="0"/>
              <a:pPr/>
              <a:t>5/21/2021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BC909B3-FB6E-40D5-A2C6-D72686CBC087}" type="slidenum">
              <a:rPr lang="en-US" smtClean="0"/>
              <a:pPr/>
              <a:t>‹#›</a:t>
            </a:fld>
            <a:endParaRPr lang="en-US"/>
          </a:p>
        </p:txBody>
      </p:sp>
    </p:spTree>
    <p:extLst>
      <p:ext uri="{BB962C8B-B14F-4D97-AF65-F5344CB8AC3E}">
        <p14:creationId xmlns:p14="http://schemas.microsoft.com/office/powerpoint/2010/main" val="29927621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Future Development and Planning</a:t>
            </a:r>
            <a:endParaRPr lang="en-US" dirty="0"/>
          </a:p>
        </p:txBody>
      </p:sp>
      <p:sp>
        <p:nvSpPr>
          <p:cNvPr id="3" name="Subtitle 2"/>
          <p:cNvSpPr>
            <a:spLocks noGrp="1"/>
          </p:cNvSpPr>
          <p:nvPr>
            <p:ph type="subTitle" idx="1"/>
          </p:nvPr>
        </p:nvSpPr>
        <p:spPr>
          <a:xfrm>
            <a:off x="684212" y="3657600"/>
            <a:ext cx="8001000" cy="1947333"/>
          </a:xfrm>
        </p:spPr>
        <p:txBody>
          <a:bodyPr/>
          <a:lstStyle/>
          <a:p>
            <a:r>
              <a:rPr lang="en-US" dirty="0" smtClean="0"/>
              <a:t>Of The Niagara-On-The-Lake, Niagara College Campus</a:t>
            </a:r>
            <a:endParaRPr lang="en-US" dirty="0"/>
          </a:p>
        </p:txBody>
      </p:sp>
      <p:sp>
        <p:nvSpPr>
          <p:cNvPr id="4" name="TextBox 3"/>
          <p:cNvSpPr txBox="1"/>
          <p:nvPr/>
        </p:nvSpPr>
        <p:spPr>
          <a:xfrm>
            <a:off x="684212" y="4461989"/>
            <a:ext cx="2775119" cy="338554"/>
          </a:xfrm>
          <a:prstGeom prst="rect">
            <a:avLst/>
          </a:prstGeom>
          <a:noFill/>
        </p:spPr>
        <p:txBody>
          <a:bodyPr wrap="none" rtlCol="0">
            <a:spAutoFit/>
          </a:bodyPr>
          <a:lstStyle/>
          <a:p>
            <a:r>
              <a:rPr lang="en-US" sz="1600" dirty="0" smtClean="0"/>
              <a:t>S. </a:t>
            </a:r>
            <a:r>
              <a:rPr lang="en-US" sz="1600" dirty="0" smtClean="0"/>
              <a:t>Millar and </a:t>
            </a:r>
            <a:r>
              <a:rPr lang="en-US" sz="1600" dirty="0" smtClean="0"/>
              <a:t>M. </a:t>
            </a:r>
            <a:r>
              <a:rPr lang="en-US" sz="1600" dirty="0" smtClean="0"/>
              <a:t>MacMillan</a:t>
            </a:r>
            <a:endParaRPr lang="en-US" sz="1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1869" y="5521209"/>
            <a:ext cx="2432180" cy="1249472"/>
          </a:xfrm>
          <a:prstGeom prst="rect">
            <a:avLst/>
          </a:prstGeom>
        </p:spPr>
      </p:pic>
    </p:spTree>
    <p:extLst>
      <p:ext uri="{BB962C8B-B14F-4D97-AF65-F5344CB8AC3E}">
        <p14:creationId xmlns:p14="http://schemas.microsoft.com/office/powerpoint/2010/main" val="2691838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1" y="345233"/>
            <a:ext cx="3991798" cy="707886"/>
          </a:xfrm>
          <a:prstGeom prst="rect">
            <a:avLst/>
          </a:prstGeom>
          <a:noFill/>
        </p:spPr>
        <p:txBody>
          <a:bodyPr wrap="none" rtlCol="0">
            <a:spAutoFit/>
          </a:bodyPr>
          <a:lstStyle/>
          <a:p>
            <a:r>
              <a:rPr lang="en-US" sz="4000" dirty="0" smtClean="0"/>
              <a:t>Cost Disclaimer</a:t>
            </a:r>
            <a:endParaRPr lang="en-US" sz="4000" dirty="0"/>
          </a:p>
        </p:txBody>
      </p:sp>
      <p:sp>
        <p:nvSpPr>
          <p:cNvPr id="5" name="TextBox 4"/>
          <p:cNvSpPr txBox="1"/>
          <p:nvPr/>
        </p:nvSpPr>
        <p:spPr>
          <a:xfrm>
            <a:off x="457201" y="1399591"/>
            <a:ext cx="10002415" cy="2308324"/>
          </a:xfrm>
          <a:prstGeom prst="rect">
            <a:avLst/>
          </a:prstGeom>
          <a:noFill/>
        </p:spPr>
        <p:txBody>
          <a:bodyPr wrap="square" rtlCol="0">
            <a:spAutoFit/>
          </a:bodyPr>
          <a:lstStyle/>
          <a:p>
            <a:pPr algn="just"/>
            <a:r>
              <a:rPr lang="en-US" sz="2400" dirty="0"/>
              <a:t>T</a:t>
            </a:r>
            <a:r>
              <a:rPr lang="en-US" sz="2400" dirty="0" smtClean="0"/>
              <a:t>his </a:t>
            </a:r>
            <a:r>
              <a:rPr lang="en-US" sz="2400" dirty="0"/>
              <a:t>project budget has been prepared for learning purposes and </a:t>
            </a:r>
            <a:r>
              <a:rPr lang="en-US" sz="2400" dirty="0" smtClean="0"/>
              <a:t>in </a:t>
            </a:r>
            <a:r>
              <a:rPr lang="en-US" sz="2400" dirty="0"/>
              <a:t>no way is the client expected to incur these proposed costs. </a:t>
            </a:r>
            <a:endParaRPr lang="en-US" sz="2400" dirty="0" smtClean="0"/>
          </a:p>
          <a:p>
            <a:pPr algn="just"/>
            <a:endParaRPr lang="en-US" sz="2400" dirty="0" smtClean="0"/>
          </a:p>
          <a:p>
            <a:pPr algn="just"/>
            <a:r>
              <a:rPr lang="en-US" sz="2400" dirty="0" smtClean="0"/>
              <a:t>The value </a:t>
            </a:r>
            <a:r>
              <a:rPr lang="en-US" sz="2400" dirty="0"/>
              <a:t>of this project is being donated to the </a:t>
            </a:r>
            <a:r>
              <a:rPr lang="en-US" sz="2400" dirty="0" smtClean="0"/>
              <a:t>client by </a:t>
            </a:r>
            <a:r>
              <a:rPr lang="en-US" sz="2400" dirty="0"/>
              <a:t>the student </a:t>
            </a:r>
            <a:r>
              <a:rPr lang="en-US" sz="2400" dirty="0" smtClean="0"/>
              <a:t>consultants Shannon Millar and Matt MacMillan, </a:t>
            </a:r>
            <a:r>
              <a:rPr lang="en-US" sz="2400" dirty="0"/>
              <a:t>Niagara College and the advisory staff.</a:t>
            </a:r>
          </a:p>
        </p:txBody>
      </p:sp>
    </p:spTree>
    <p:extLst>
      <p:ext uri="{BB962C8B-B14F-4D97-AF65-F5344CB8AC3E}">
        <p14:creationId xmlns:p14="http://schemas.microsoft.com/office/powerpoint/2010/main" val="1928109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430" y="285458"/>
            <a:ext cx="6351419" cy="707886"/>
          </a:xfrm>
          <a:prstGeom prst="rect">
            <a:avLst/>
          </a:prstGeom>
          <a:noFill/>
        </p:spPr>
        <p:txBody>
          <a:bodyPr wrap="none" rtlCol="0">
            <a:spAutoFit/>
          </a:bodyPr>
          <a:lstStyle/>
          <a:p>
            <a:r>
              <a:rPr lang="en-US" sz="4000" dirty="0" smtClean="0"/>
              <a:t>Cost Breakdown By Tasks</a:t>
            </a:r>
            <a:endParaRPr lang="en-US" sz="4000" dirty="0"/>
          </a:p>
        </p:txBody>
      </p:sp>
      <p:sp>
        <p:nvSpPr>
          <p:cNvPr id="6" name="TextBox 5"/>
          <p:cNvSpPr txBox="1"/>
          <p:nvPr/>
        </p:nvSpPr>
        <p:spPr>
          <a:xfrm>
            <a:off x="392430" y="5252622"/>
            <a:ext cx="2774622" cy="1477328"/>
          </a:xfrm>
          <a:prstGeom prst="rect">
            <a:avLst/>
          </a:prstGeom>
          <a:noFill/>
        </p:spPr>
        <p:txBody>
          <a:bodyPr wrap="square" rtlCol="0">
            <a:spAutoFit/>
          </a:bodyPr>
          <a:lstStyle/>
          <a:p>
            <a:pPr algn="just"/>
            <a:r>
              <a:rPr lang="en-US" dirty="0" smtClean="0"/>
              <a:t>Total Cost Estimation </a:t>
            </a:r>
          </a:p>
          <a:p>
            <a:pPr algn="just"/>
            <a:r>
              <a:rPr lang="en-US" dirty="0" smtClean="0"/>
              <a:t>Before Resources,</a:t>
            </a:r>
          </a:p>
          <a:p>
            <a:pPr algn="just"/>
            <a:r>
              <a:rPr lang="en-US" dirty="0" smtClean="0"/>
              <a:t>10% Contingency, and </a:t>
            </a:r>
          </a:p>
          <a:p>
            <a:pPr algn="just"/>
            <a:r>
              <a:rPr lang="en-US" dirty="0" smtClean="0"/>
              <a:t>13% HST Are Added:</a:t>
            </a:r>
          </a:p>
          <a:p>
            <a:pPr algn="just"/>
            <a:r>
              <a:rPr lang="en-US" b="1" dirty="0"/>
              <a:t>$</a:t>
            </a:r>
            <a:r>
              <a:rPr lang="en-US" b="1" dirty="0" smtClean="0"/>
              <a:t>37,200.00 </a:t>
            </a:r>
          </a:p>
        </p:txBody>
      </p:sp>
      <p:pic>
        <p:nvPicPr>
          <p:cNvPr id="7" name="Picture 6"/>
          <p:cNvPicPr>
            <a:picLocks noChangeAspect="1"/>
          </p:cNvPicPr>
          <p:nvPr/>
        </p:nvPicPr>
        <p:blipFill>
          <a:blip r:embed="rId3" cstate="print"/>
          <a:stretch>
            <a:fillRect/>
          </a:stretch>
        </p:blipFill>
        <p:spPr>
          <a:xfrm>
            <a:off x="272356" y="917116"/>
            <a:ext cx="5815237" cy="4412450"/>
          </a:xfrm>
          <a:prstGeom prst="rect">
            <a:avLst/>
          </a:prstGeom>
        </p:spPr>
      </p:pic>
      <p:sp>
        <p:nvSpPr>
          <p:cNvPr id="2" name="TextBox 1"/>
          <p:cNvSpPr txBox="1"/>
          <p:nvPr/>
        </p:nvSpPr>
        <p:spPr>
          <a:xfrm>
            <a:off x="3092639" y="5252622"/>
            <a:ext cx="3169456" cy="1477328"/>
          </a:xfrm>
          <a:prstGeom prst="rect">
            <a:avLst/>
          </a:prstGeom>
          <a:noFill/>
        </p:spPr>
        <p:txBody>
          <a:bodyPr wrap="square" rtlCol="0">
            <a:spAutoFit/>
          </a:bodyPr>
          <a:lstStyle/>
          <a:p>
            <a:pPr algn="just"/>
            <a:r>
              <a:rPr lang="en-US" dirty="0"/>
              <a:t>Total Cost Estimation </a:t>
            </a:r>
          </a:p>
          <a:p>
            <a:pPr algn="just"/>
            <a:r>
              <a:rPr lang="en-US" dirty="0" smtClean="0"/>
              <a:t>After </a:t>
            </a:r>
            <a:r>
              <a:rPr lang="en-US" dirty="0"/>
              <a:t>Resources,</a:t>
            </a:r>
          </a:p>
          <a:p>
            <a:pPr algn="just"/>
            <a:r>
              <a:rPr lang="en-US" dirty="0"/>
              <a:t>10% Contingency, and </a:t>
            </a:r>
          </a:p>
          <a:p>
            <a:pPr algn="just"/>
            <a:r>
              <a:rPr lang="en-US" dirty="0"/>
              <a:t>13% HST Are Added:</a:t>
            </a:r>
          </a:p>
          <a:p>
            <a:pPr algn="just"/>
            <a:r>
              <a:rPr lang="en-US" b="1" dirty="0" smtClean="0"/>
              <a:t>$52,900.00</a:t>
            </a:r>
            <a:endParaRPr lang="en-US" b="1" dirty="0"/>
          </a:p>
        </p:txBody>
      </p:sp>
      <p:sp>
        <p:nvSpPr>
          <p:cNvPr id="3" name="TextBox 2"/>
          <p:cNvSpPr txBox="1"/>
          <p:nvPr/>
        </p:nvSpPr>
        <p:spPr>
          <a:xfrm>
            <a:off x="6343442" y="5329566"/>
            <a:ext cx="2618862" cy="646331"/>
          </a:xfrm>
          <a:prstGeom prst="rect">
            <a:avLst/>
          </a:prstGeom>
          <a:noFill/>
        </p:spPr>
        <p:txBody>
          <a:bodyPr wrap="square" rtlCol="0">
            <a:spAutoFit/>
          </a:bodyPr>
          <a:lstStyle/>
          <a:p>
            <a:r>
              <a:rPr lang="en-US" dirty="0"/>
              <a:t>Total Cost </a:t>
            </a:r>
            <a:r>
              <a:rPr lang="en-US" dirty="0" smtClean="0"/>
              <a:t>of</a:t>
            </a:r>
            <a:r>
              <a:rPr lang="en-US" dirty="0"/>
              <a:t> </a:t>
            </a:r>
            <a:r>
              <a:rPr lang="en-US" dirty="0" smtClean="0"/>
              <a:t>Project:</a:t>
            </a:r>
          </a:p>
          <a:p>
            <a:r>
              <a:rPr lang="en-US" b="1" dirty="0" smtClean="0"/>
              <a:t>$28,875.00</a:t>
            </a:r>
            <a:endParaRPr lang="en-US" b="1" dirty="0"/>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6207667" y="917116"/>
            <a:ext cx="5815095" cy="4412450"/>
          </a:xfrm>
          <a:prstGeom prst="rect">
            <a:avLst/>
          </a:prstGeom>
        </p:spPr>
      </p:pic>
      <p:sp>
        <p:nvSpPr>
          <p:cNvPr id="10" name="TextBox 9"/>
          <p:cNvSpPr txBox="1"/>
          <p:nvPr/>
        </p:nvSpPr>
        <p:spPr>
          <a:xfrm>
            <a:off x="9694631" y="5652731"/>
            <a:ext cx="2787674" cy="1200329"/>
          </a:xfrm>
          <a:prstGeom prst="rect">
            <a:avLst/>
          </a:prstGeom>
          <a:noFill/>
        </p:spPr>
        <p:txBody>
          <a:bodyPr wrap="square" rtlCol="0">
            <a:spAutoFit/>
          </a:bodyPr>
          <a:lstStyle/>
          <a:p>
            <a:r>
              <a:rPr lang="en-US" dirty="0"/>
              <a:t>Total Cost </a:t>
            </a:r>
            <a:r>
              <a:rPr lang="en-US" dirty="0" smtClean="0"/>
              <a:t>of</a:t>
            </a:r>
            <a:r>
              <a:rPr lang="en-US" dirty="0"/>
              <a:t> </a:t>
            </a:r>
            <a:r>
              <a:rPr lang="en-US" dirty="0" smtClean="0"/>
              <a:t>Project including Resources, and 13% HST:</a:t>
            </a:r>
          </a:p>
          <a:p>
            <a:r>
              <a:rPr lang="en-US" b="1" dirty="0" smtClean="0"/>
              <a:t>$38,425.00</a:t>
            </a:r>
            <a:endParaRPr lang="en-US" b="1" dirty="0"/>
          </a:p>
        </p:txBody>
      </p:sp>
    </p:spTree>
    <p:extLst>
      <p:ext uri="{BB962C8B-B14F-4D97-AF65-F5344CB8AC3E}">
        <p14:creationId xmlns:p14="http://schemas.microsoft.com/office/powerpoint/2010/main" val="4159396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3013" y="209974"/>
            <a:ext cx="7172156" cy="707886"/>
          </a:xfrm>
          <a:prstGeom prst="rect">
            <a:avLst/>
          </a:prstGeom>
          <a:noFill/>
        </p:spPr>
        <p:txBody>
          <a:bodyPr wrap="none" rtlCol="0">
            <a:spAutoFit/>
          </a:bodyPr>
          <a:lstStyle/>
          <a:p>
            <a:r>
              <a:rPr lang="en-US" sz="4000" dirty="0" smtClean="0"/>
              <a:t>Earned Value Management</a:t>
            </a:r>
            <a:endParaRPr lang="en-US" sz="40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13" y="1424297"/>
            <a:ext cx="11244889" cy="473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745" y="235936"/>
            <a:ext cx="5666936" cy="707886"/>
          </a:xfrm>
          <a:prstGeom prst="rect">
            <a:avLst/>
          </a:prstGeom>
          <a:noFill/>
        </p:spPr>
        <p:txBody>
          <a:bodyPr wrap="none" rtlCol="0">
            <a:spAutoFit/>
          </a:bodyPr>
          <a:lstStyle/>
          <a:p>
            <a:r>
              <a:rPr lang="en-US" sz="4000" dirty="0" smtClean="0"/>
              <a:t>Task Hours Breakdown</a:t>
            </a:r>
            <a:endParaRPr lang="en-US" sz="4000" dirty="0"/>
          </a:p>
        </p:txBody>
      </p:sp>
      <p:sp>
        <p:nvSpPr>
          <p:cNvPr id="6" name="TextBox 5"/>
          <p:cNvSpPr txBox="1"/>
          <p:nvPr/>
        </p:nvSpPr>
        <p:spPr>
          <a:xfrm>
            <a:off x="877065" y="5688408"/>
            <a:ext cx="3214341" cy="830997"/>
          </a:xfrm>
          <a:prstGeom prst="rect">
            <a:avLst/>
          </a:prstGeom>
          <a:noFill/>
        </p:spPr>
        <p:txBody>
          <a:bodyPr wrap="none" rtlCol="0">
            <a:spAutoFit/>
          </a:bodyPr>
          <a:lstStyle/>
          <a:p>
            <a:pPr algn="ctr"/>
            <a:r>
              <a:rPr lang="en-US" sz="2400" dirty="0" smtClean="0"/>
              <a:t>Total Hours Estimate:</a:t>
            </a:r>
          </a:p>
          <a:p>
            <a:pPr algn="ctr"/>
            <a:r>
              <a:rPr lang="en-US" sz="2400" dirty="0" smtClean="0"/>
              <a:t>242 </a:t>
            </a:r>
            <a:endParaRPr lang="en-US" sz="2400" dirty="0"/>
          </a:p>
        </p:txBody>
      </p:sp>
      <p:pic>
        <p:nvPicPr>
          <p:cNvPr id="5" name="Picture 4"/>
          <p:cNvPicPr>
            <a:picLocks noChangeAspect="1"/>
          </p:cNvPicPr>
          <p:nvPr/>
        </p:nvPicPr>
        <p:blipFill>
          <a:blip r:embed="rId3" cstate="print"/>
          <a:stretch>
            <a:fillRect/>
          </a:stretch>
        </p:blipFill>
        <p:spPr>
          <a:xfrm>
            <a:off x="67909" y="943822"/>
            <a:ext cx="6117602" cy="4744586"/>
          </a:xfrm>
          <a:prstGeom prst="rect">
            <a:avLst/>
          </a:prstGeom>
        </p:spPr>
      </p:pic>
      <p:sp>
        <p:nvSpPr>
          <p:cNvPr id="8" name="TextBox 7"/>
          <p:cNvSpPr txBox="1"/>
          <p:nvPr/>
        </p:nvSpPr>
        <p:spPr>
          <a:xfrm>
            <a:off x="7630975" y="5799383"/>
            <a:ext cx="3603872" cy="830997"/>
          </a:xfrm>
          <a:prstGeom prst="rect">
            <a:avLst/>
          </a:prstGeom>
          <a:noFill/>
        </p:spPr>
        <p:txBody>
          <a:bodyPr wrap="none" rtlCol="0">
            <a:spAutoFit/>
          </a:bodyPr>
          <a:lstStyle/>
          <a:p>
            <a:pPr algn="ctr"/>
            <a:r>
              <a:rPr lang="en-US" sz="2400" dirty="0" smtClean="0"/>
              <a:t>Total Hours Completed</a:t>
            </a:r>
          </a:p>
          <a:p>
            <a:pPr algn="ctr"/>
            <a:r>
              <a:rPr lang="en-US" sz="2400" dirty="0" smtClean="0"/>
              <a:t>187.5 </a:t>
            </a:r>
            <a:endParaRPr lang="en-US" sz="2400" dirty="0"/>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6296347" y="943822"/>
            <a:ext cx="5757108" cy="4744586"/>
          </a:xfrm>
          <a:prstGeom prst="rect">
            <a:avLst/>
          </a:prstGeom>
        </p:spPr>
      </p:pic>
    </p:spTree>
    <p:extLst>
      <p:ext uri="{BB962C8B-B14F-4D97-AF65-F5344CB8AC3E}">
        <p14:creationId xmlns:p14="http://schemas.microsoft.com/office/powerpoint/2010/main" val="3064349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306" y="139833"/>
            <a:ext cx="4645824" cy="707886"/>
          </a:xfrm>
          <a:prstGeom prst="rect">
            <a:avLst/>
          </a:prstGeom>
          <a:noFill/>
        </p:spPr>
        <p:txBody>
          <a:bodyPr wrap="none" rtlCol="0">
            <a:spAutoFit/>
          </a:bodyPr>
          <a:lstStyle/>
          <a:p>
            <a:r>
              <a:rPr lang="en-US" sz="4000" dirty="0" smtClean="0"/>
              <a:t>Schedule Timeline</a:t>
            </a:r>
            <a:endParaRPr lang="en-US" sz="4000" dirty="0"/>
          </a:p>
        </p:txBody>
      </p:sp>
      <p:sp>
        <p:nvSpPr>
          <p:cNvPr id="7" name="TextBox 6"/>
          <p:cNvSpPr txBox="1"/>
          <p:nvPr/>
        </p:nvSpPr>
        <p:spPr>
          <a:xfrm>
            <a:off x="207306" y="847719"/>
            <a:ext cx="6279283" cy="461665"/>
          </a:xfrm>
          <a:prstGeom prst="rect">
            <a:avLst/>
          </a:prstGeom>
          <a:noFill/>
        </p:spPr>
        <p:txBody>
          <a:bodyPr wrap="none" rtlCol="0">
            <a:spAutoFit/>
          </a:bodyPr>
          <a:lstStyle/>
          <a:p>
            <a:pPr algn="ctr"/>
            <a:r>
              <a:rPr lang="en-US" sz="2400" dirty="0" smtClean="0"/>
              <a:t>Schedule Timeline for Completed Project</a:t>
            </a:r>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4197345776"/>
              </p:ext>
            </p:extLst>
          </p:nvPr>
        </p:nvGraphicFramePr>
        <p:xfrm>
          <a:off x="207306" y="1494367"/>
          <a:ext cx="10453053" cy="4193130"/>
        </p:xfrm>
        <a:graphic>
          <a:graphicData uri="http://schemas.openxmlformats.org/drawingml/2006/table">
            <a:tbl>
              <a:tblPr firstRow="1" firstCol="1" bandRow="1"/>
              <a:tblGrid>
                <a:gridCol w="4119733">
                  <a:extLst>
                    <a:ext uri="{9D8B030D-6E8A-4147-A177-3AD203B41FA5}">
                      <a16:colId xmlns:a16="http://schemas.microsoft.com/office/drawing/2014/main" val="20000"/>
                    </a:ext>
                  </a:extLst>
                </a:gridCol>
                <a:gridCol w="1609882">
                  <a:extLst>
                    <a:ext uri="{9D8B030D-6E8A-4147-A177-3AD203B41FA5}">
                      <a16:colId xmlns:a16="http://schemas.microsoft.com/office/drawing/2014/main" val="20001"/>
                    </a:ext>
                  </a:extLst>
                </a:gridCol>
                <a:gridCol w="1609882">
                  <a:extLst>
                    <a:ext uri="{9D8B030D-6E8A-4147-A177-3AD203B41FA5}">
                      <a16:colId xmlns:a16="http://schemas.microsoft.com/office/drawing/2014/main" val="20002"/>
                    </a:ext>
                  </a:extLst>
                </a:gridCol>
                <a:gridCol w="1509264">
                  <a:extLst>
                    <a:ext uri="{9D8B030D-6E8A-4147-A177-3AD203B41FA5}">
                      <a16:colId xmlns:a16="http://schemas.microsoft.com/office/drawing/2014/main" val="20003"/>
                    </a:ext>
                  </a:extLst>
                </a:gridCol>
                <a:gridCol w="1604292">
                  <a:extLst>
                    <a:ext uri="{9D8B030D-6E8A-4147-A177-3AD203B41FA5}">
                      <a16:colId xmlns:a16="http://schemas.microsoft.com/office/drawing/2014/main" val="20004"/>
                    </a:ext>
                  </a:extLst>
                </a:gridCol>
              </a:tblGrid>
              <a:tr h="636726">
                <a:tc>
                  <a:txBody>
                    <a:bodyPr/>
                    <a:lstStyle/>
                    <a:p>
                      <a:pPr>
                        <a:lnSpc>
                          <a:spcPct val="107000"/>
                        </a:lnSpc>
                        <a:spcAft>
                          <a:spcPts val="0"/>
                        </a:spcAft>
                      </a:pPr>
                      <a:r>
                        <a:rPr lang="en-US" sz="2000" b="1" dirty="0">
                          <a:solidFill>
                            <a:schemeClr val="bg1"/>
                          </a:solidFill>
                          <a:effectLst/>
                          <a:latin typeface="Times New Roman"/>
                          <a:ea typeface="Calibri"/>
                          <a:cs typeface="Times New Roman"/>
                        </a:rPr>
                        <a:t>Task Name</a:t>
                      </a:r>
                      <a:endParaRPr lang="en-CA"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07000"/>
                        </a:lnSpc>
                        <a:spcAft>
                          <a:spcPts val="0"/>
                        </a:spcAft>
                      </a:pPr>
                      <a:r>
                        <a:rPr lang="en-US" sz="2000" b="1">
                          <a:solidFill>
                            <a:schemeClr val="bg1"/>
                          </a:solidFill>
                          <a:effectLst/>
                          <a:latin typeface="Times New Roman"/>
                          <a:ea typeface="Calibri"/>
                          <a:cs typeface="Times New Roman"/>
                        </a:rPr>
                        <a:t>Start Date</a:t>
                      </a:r>
                      <a:endParaRPr lang="en-CA" sz="18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07000"/>
                        </a:lnSpc>
                        <a:spcAft>
                          <a:spcPts val="0"/>
                        </a:spcAft>
                      </a:pPr>
                      <a:r>
                        <a:rPr lang="en-US" sz="2000" b="1">
                          <a:solidFill>
                            <a:schemeClr val="bg1"/>
                          </a:solidFill>
                          <a:effectLst/>
                          <a:latin typeface="Times New Roman"/>
                          <a:ea typeface="Calibri"/>
                          <a:cs typeface="Times New Roman"/>
                        </a:rPr>
                        <a:t>Finish Date</a:t>
                      </a:r>
                      <a:endParaRPr lang="en-CA" sz="18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07000"/>
                        </a:lnSpc>
                        <a:spcAft>
                          <a:spcPts val="0"/>
                        </a:spcAft>
                      </a:pPr>
                      <a:r>
                        <a:rPr lang="en-US" sz="2000" b="1" dirty="0" smtClean="0">
                          <a:solidFill>
                            <a:schemeClr val="bg1"/>
                          </a:solidFill>
                          <a:effectLst/>
                          <a:latin typeface="Times New Roman"/>
                          <a:ea typeface="Calibri"/>
                          <a:cs typeface="Times New Roman"/>
                        </a:rPr>
                        <a:t>Final </a:t>
                      </a:r>
                      <a:r>
                        <a:rPr lang="en-US" sz="2000" b="1" dirty="0">
                          <a:solidFill>
                            <a:schemeClr val="bg1"/>
                          </a:solidFill>
                          <a:effectLst/>
                          <a:latin typeface="Times New Roman"/>
                          <a:ea typeface="Calibri"/>
                          <a:cs typeface="Times New Roman"/>
                        </a:rPr>
                        <a:t>Work</a:t>
                      </a:r>
                      <a:endParaRPr lang="en-CA"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07000"/>
                        </a:lnSpc>
                        <a:spcAft>
                          <a:spcPts val="0"/>
                        </a:spcAft>
                      </a:pPr>
                      <a:r>
                        <a:rPr lang="en-US" sz="2000" b="1" dirty="0" smtClean="0">
                          <a:solidFill>
                            <a:schemeClr val="bg1"/>
                          </a:solidFill>
                          <a:effectLst/>
                          <a:latin typeface="Times New Roman"/>
                          <a:ea typeface="Calibri"/>
                          <a:cs typeface="Times New Roman"/>
                        </a:rPr>
                        <a:t>Final </a:t>
                      </a:r>
                      <a:r>
                        <a:rPr lang="en-US" sz="2000" b="1" dirty="0">
                          <a:solidFill>
                            <a:schemeClr val="bg1"/>
                          </a:solidFill>
                          <a:effectLst/>
                          <a:latin typeface="Times New Roman"/>
                          <a:ea typeface="Calibri"/>
                          <a:cs typeface="Times New Roman"/>
                        </a:rPr>
                        <a:t>Cost</a:t>
                      </a:r>
                      <a:endParaRPr lang="en-CA"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10000"/>
                  </a:ext>
                </a:extLst>
              </a:tr>
              <a:tr h="1273452">
                <a:tc>
                  <a:txBody>
                    <a:bodyPr/>
                    <a:lstStyle/>
                    <a:p>
                      <a:pPr>
                        <a:lnSpc>
                          <a:spcPct val="107000"/>
                        </a:lnSpc>
                        <a:spcAft>
                          <a:spcPts val="0"/>
                        </a:spcAft>
                      </a:pPr>
                      <a:r>
                        <a:rPr lang="en-US" sz="2000" b="1" dirty="0">
                          <a:solidFill>
                            <a:srgbClr val="000000"/>
                          </a:solidFill>
                          <a:effectLst/>
                          <a:latin typeface="Times New Roman"/>
                          <a:ea typeface="Calibri"/>
                          <a:cs typeface="Times New Roman"/>
                        </a:rPr>
                        <a:t>Future Planning and Development of the Niagara-on-the-Lake Niagara College Campus</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b="1" dirty="0">
                          <a:solidFill>
                            <a:srgbClr val="000000"/>
                          </a:solidFill>
                          <a:effectLst/>
                          <a:latin typeface="Times New Roman"/>
                          <a:ea typeface="Calibri"/>
                          <a:cs typeface="Times New Roman"/>
                        </a:rPr>
                        <a:t>10/8/2015</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b="1" dirty="0">
                          <a:solidFill>
                            <a:srgbClr val="000000"/>
                          </a:solidFill>
                          <a:effectLst/>
                          <a:latin typeface="Times New Roman"/>
                          <a:ea typeface="Calibri"/>
                          <a:cs typeface="Times New Roman"/>
                        </a:rPr>
                        <a:t>6/10/2016</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b="1">
                          <a:solidFill>
                            <a:srgbClr val="000000"/>
                          </a:solidFill>
                          <a:effectLst/>
                          <a:latin typeface="Times New Roman"/>
                          <a:ea typeface="Calibri"/>
                          <a:cs typeface="Times New Roman"/>
                        </a:rPr>
                        <a:t>187.5 hours</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b="1">
                          <a:solidFill>
                            <a:srgbClr val="000000"/>
                          </a:solidFill>
                          <a:effectLst/>
                          <a:latin typeface="Times New Roman"/>
                          <a:ea typeface="Calibri"/>
                          <a:cs typeface="Times New Roman"/>
                        </a:rPr>
                        <a:t>$28,875</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18363">
                <a:tc>
                  <a:txBody>
                    <a:bodyPr/>
                    <a:lstStyle/>
                    <a:p>
                      <a:pPr>
                        <a:lnSpc>
                          <a:spcPct val="107000"/>
                        </a:lnSpc>
                        <a:spcAft>
                          <a:spcPts val="0"/>
                        </a:spcAft>
                      </a:pPr>
                      <a:r>
                        <a:rPr lang="en-US" sz="2000" b="1" dirty="0">
                          <a:solidFill>
                            <a:srgbClr val="000000"/>
                          </a:solidFill>
                          <a:effectLst/>
                          <a:latin typeface="Times New Roman"/>
                          <a:ea typeface="Calibri"/>
                          <a:cs typeface="Times New Roman"/>
                        </a:rPr>
                        <a:t>Project Proposal</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11/1/2015</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12/11/2015</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30 hours</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$4,500</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318363">
                <a:tc>
                  <a:txBody>
                    <a:bodyPr/>
                    <a:lstStyle/>
                    <a:p>
                      <a:pPr>
                        <a:lnSpc>
                          <a:spcPct val="107000"/>
                        </a:lnSpc>
                        <a:spcAft>
                          <a:spcPts val="0"/>
                        </a:spcAft>
                      </a:pPr>
                      <a:r>
                        <a:rPr lang="en-US" sz="2000">
                          <a:solidFill>
                            <a:srgbClr val="000000"/>
                          </a:solidFill>
                          <a:effectLst/>
                          <a:latin typeface="Times New Roman"/>
                          <a:ea typeface="Calibri"/>
                          <a:cs typeface="Times New Roman"/>
                        </a:rPr>
                        <a:t>Project Management</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10/8/2015</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6/1/2016</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15 hours</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$3,000</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18363">
                <a:tc>
                  <a:txBody>
                    <a:bodyPr/>
                    <a:lstStyle/>
                    <a:p>
                      <a:pPr>
                        <a:lnSpc>
                          <a:spcPct val="107000"/>
                        </a:lnSpc>
                        <a:spcAft>
                          <a:spcPts val="0"/>
                        </a:spcAft>
                      </a:pPr>
                      <a:r>
                        <a:rPr lang="en-US" sz="2000">
                          <a:solidFill>
                            <a:srgbClr val="000000"/>
                          </a:solidFill>
                          <a:effectLst/>
                          <a:latin typeface="Times New Roman"/>
                          <a:ea typeface="Calibri"/>
                          <a:cs typeface="Times New Roman"/>
                        </a:rPr>
                        <a:t>Project Understanding</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10/15/2015</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12/11/2015</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13 hours</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$1,950</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318363">
                <a:tc>
                  <a:txBody>
                    <a:bodyPr/>
                    <a:lstStyle/>
                    <a:p>
                      <a:pPr>
                        <a:lnSpc>
                          <a:spcPct val="107000"/>
                        </a:lnSpc>
                        <a:spcAft>
                          <a:spcPts val="0"/>
                        </a:spcAft>
                      </a:pPr>
                      <a:r>
                        <a:rPr lang="en-US" sz="2000" b="1">
                          <a:solidFill>
                            <a:srgbClr val="000000"/>
                          </a:solidFill>
                          <a:effectLst/>
                          <a:latin typeface="Times New Roman"/>
                          <a:ea typeface="Calibri"/>
                          <a:cs typeface="Times New Roman"/>
                        </a:rPr>
                        <a:t>Project Progress Report</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2/25/2016</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3/18/2016</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32 hours</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$4,800</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318363">
                <a:tc>
                  <a:txBody>
                    <a:bodyPr/>
                    <a:lstStyle/>
                    <a:p>
                      <a:pPr>
                        <a:lnSpc>
                          <a:spcPct val="107000"/>
                        </a:lnSpc>
                        <a:spcAft>
                          <a:spcPts val="0"/>
                        </a:spcAft>
                      </a:pPr>
                      <a:r>
                        <a:rPr lang="en-US" sz="2000">
                          <a:solidFill>
                            <a:srgbClr val="000000"/>
                          </a:solidFill>
                          <a:effectLst/>
                          <a:latin typeface="Times New Roman"/>
                          <a:ea typeface="Calibri"/>
                          <a:cs typeface="Times New Roman"/>
                        </a:rPr>
                        <a:t>Data Collection and Processing</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1/13/2016</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4/14/2016</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19.5 hours</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$2,925</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318363">
                <a:tc>
                  <a:txBody>
                    <a:bodyPr/>
                    <a:lstStyle/>
                    <a:p>
                      <a:pPr>
                        <a:lnSpc>
                          <a:spcPct val="107000"/>
                        </a:lnSpc>
                        <a:spcAft>
                          <a:spcPts val="0"/>
                        </a:spcAft>
                      </a:pPr>
                      <a:r>
                        <a:rPr lang="en-US" sz="2000">
                          <a:solidFill>
                            <a:srgbClr val="000000"/>
                          </a:solidFill>
                          <a:effectLst/>
                          <a:latin typeface="Times New Roman"/>
                          <a:ea typeface="Calibri"/>
                          <a:cs typeface="Times New Roman"/>
                        </a:rPr>
                        <a:t>Collected Data Processing</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3/7/2016</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5/25/2016</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38 hours</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$5,700</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318363">
                <a:tc>
                  <a:txBody>
                    <a:bodyPr/>
                    <a:lstStyle/>
                    <a:p>
                      <a:pPr>
                        <a:lnSpc>
                          <a:spcPct val="107000"/>
                        </a:lnSpc>
                        <a:spcAft>
                          <a:spcPts val="0"/>
                        </a:spcAft>
                      </a:pPr>
                      <a:r>
                        <a:rPr lang="en-US" sz="2000" b="1">
                          <a:solidFill>
                            <a:srgbClr val="000000"/>
                          </a:solidFill>
                          <a:effectLst/>
                          <a:latin typeface="Times New Roman"/>
                          <a:ea typeface="Calibri"/>
                          <a:cs typeface="Times New Roman"/>
                        </a:rPr>
                        <a:t>Final Project Report</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4/25/2016</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a:solidFill>
                            <a:srgbClr val="000000"/>
                          </a:solidFill>
                          <a:effectLst/>
                          <a:latin typeface="Times New Roman"/>
                          <a:ea typeface="Calibri"/>
                          <a:cs typeface="Times New Roman"/>
                        </a:rPr>
                        <a:t>6/10/2016</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40 hours</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nSpc>
                          <a:spcPct val="107000"/>
                        </a:lnSpc>
                        <a:spcAft>
                          <a:spcPts val="0"/>
                        </a:spcAft>
                      </a:pPr>
                      <a:r>
                        <a:rPr lang="en-US" sz="2000" dirty="0">
                          <a:solidFill>
                            <a:srgbClr val="000000"/>
                          </a:solidFill>
                          <a:effectLst/>
                          <a:latin typeface="Times New Roman"/>
                          <a:ea typeface="Calibri"/>
                          <a:cs typeface="Times New Roman"/>
                        </a:rPr>
                        <a:t>$6,000</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90348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10000">
              <a:schemeClr val="bg2">
                <a:tint val="97000"/>
                <a:hueMod val="92000"/>
                <a:satMod val="169000"/>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62340570"/>
              </p:ext>
            </p:extLst>
          </p:nvPr>
        </p:nvGraphicFramePr>
        <p:xfrm>
          <a:off x="111512" y="122662"/>
          <a:ext cx="11998711" cy="6646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91679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907" y="411287"/>
            <a:ext cx="5085046" cy="707886"/>
          </a:xfrm>
          <a:prstGeom prst="rect">
            <a:avLst/>
          </a:prstGeom>
          <a:noFill/>
        </p:spPr>
        <p:txBody>
          <a:bodyPr wrap="none" rtlCol="0">
            <a:spAutoFit/>
          </a:bodyPr>
          <a:lstStyle/>
          <a:p>
            <a:r>
              <a:rPr lang="en-US" sz="4000" dirty="0" smtClean="0"/>
              <a:t>Resources Required</a:t>
            </a:r>
            <a:endParaRPr lang="en-US" sz="4000" dirty="0"/>
          </a:p>
        </p:txBody>
      </p:sp>
      <p:graphicFrame>
        <p:nvGraphicFramePr>
          <p:cNvPr id="9" name="Table 8"/>
          <p:cNvGraphicFramePr>
            <a:graphicFrameLocks noGrp="1"/>
          </p:cNvGraphicFramePr>
          <p:nvPr>
            <p:extLst>
              <p:ext uri="{D42A27DB-BD31-4B8C-83A1-F6EECF244321}">
                <p14:modId xmlns:p14="http://schemas.microsoft.com/office/powerpoint/2010/main" val="2827348735"/>
              </p:ext>
            </p:extLst>
          </p:nvPr>
        </p:nvGraphicFramePr>
        <p:xfrm>
          <a:off x="399732" y="1345434"/>
          <a:ext cx="9398292" cy="3583370"/>
        </p:xfrm>
        <a:graphic>
          <a:graphicData uri="http://schemas.openxmlformats.org/drawingml/2006/table">
            <a:tbl>
              <a:tblPr firstRow="1" firstCol="1" bandRow="1"/>
              <a:tblGrid>
                <a:gridCol w="3132764">
                  <a:extLst>
                    <a:ext uri="{9D8B030D-6E8A-4147-A177-3AD203B41FA5}">
                      <a16:colId xmlns:a16="http://schemas.microsoft.com/office/drawing/2014/main" val="20000"/>
                    </a:ext>
                  </a:extLst>
                </a:gridCol>
                <a:gridCol w="3132764">
                  <a:extLst>
                    <a:ext uri="{9D8B030D-6E8A-4147-A177-3AD203B41FA5}">
                      <a16:colId xmlns:a16="http://schemas.microsoft.com/office/drawing/2014/main" val="20001"/>
                    </a:ext>
                  </a:extLst>
                </a:gridCol>
                <a:gridCol w="3132764">
                  <a:extLst>
                    <a:ext uri="{9D8B030D-6E8A-4147-A177-3AD203B41FA5}">
                      <a16:colId xmlns:a16="http://schemas.microsoft.com/office/drawing/2014/main" val="20002"/>
                    </a:ext>
                  </a:extLst>
                </a:gridCol>
              </a:tblGrid>
              <a:tr h="229851">
                <a:tc>
                  <a:txBody>
                    <a:bodyPr/>
                    <a:lstStyle/>
                    <a:p>
                      <a:pPr>
                        <a:lnSpc>
                          <a:spcPct val="107000"/>
                        </a:lnSpc>
                        <a:spcAft>
                          <a:spcPts val="0"/>
                        </a:spcAft>
                      </a:pPr>
                      <a:r>
                        <a:rPr lang="en-US" sz="1600" b="1" dirty="0">
                          <a:solidFill>
                            <a:schemeClr val="bg1"/>
                          </a:solidFill>
                          <a:effectLst/>
                          <a:latin typeface="Times New Roman"/>
                          <a:ea typeface="Calibri"/>
                          <a:cs typeface="Times New Roman"/>
                        </a:rPr>
                        <a:t>Resource Type</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07000"/>
                        </a:lnSpc>
                        <a:spcAft>
                          <a:spcPts val="0"/>
                        </a:spcAft>
                      </a:pPr>
                      <a:r>
                        <a:rPr lang="en-US" sz="1600" b="1">
                          <a:solidFill>
                            <a:schemeClr val="bg1"/>
                          </a:solidFill>
                          <a:effectLst/>
                          <a:latin typeface="Times New Roman"/>
                          <a:ea typeface="Calibri"/>
                          <a:cs typeface="Times New Roman"/>
                        </a:rPr>
                        <a:t>Resource Name</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07000"/>
                        </a:lnSpc>
                        <a:spcAft>
                          <a:spcPts val="0"/>
                        </a:spcAft>
                      </a:pPr>
                      <a:r>
                        <a:rPr lang="en-US" sz="1600" b="1">
                          <a:solidFill>
                            <a:schemeClr val="bg1"/>
                          </a:solidFill>
                          <a:effectLst/>
                          <a:latin typeface="Times New Roman"/>
                          <a:ea typeface="Calibri"/>
                          <a:cs typeface="Times New Roman"/>
                        </a:rPr>
                        <a:t>Description</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10000"/>
                  </a:ext>
                </a:extLst>
              </a:tr>
              <a:tr h="229851">
                <a:tc rowSpan="4">
                  <a:txBody>
                    <a:bodyPr/>
                    <a:lstStyle/>
                    <a:p>
                      <a:pPr algn="ctr">
                        <a:lnSpc>
                          <a:spcPct val="107000"/>
                        </a:lnSpc>
                        <a:spcAft>
                          <a:spcPts val="0"/>
                        </a:spcAft>
                      </a:pPr>
                      <a:r>
                        <a:rPr lang="en-US" sz="1600" dirty="0">
                          <a:solidFill>
                            <a:schemeClr val="bg1"/>
                          </a:solidFill>
                          <a:effectLst/>
                          <a:latin typeface="Times New Roman"/>
                          <a:ea typeface="Calibri"/>
                          <a:cs typeface="Times New Roman"/>
                        </a:rPr>
                        <a:t> </a:t>
                      </a:r>
                      <a:endParaRPr lang="en-CA" sz="1400" dirty="0">
                        <a:solidFill>
                          <a:schemeClr val="bg1"/>
                        </a:solidFill>
                        <a:effectLst/>
                        <a:latin typeface="Calibri"/>
                        <a:ea typeface="Calibri"/>
                        <a:cs typeface="Times New Roman"/>
                      </a:endParaRPr>
                    </a:p>
                    <a:p>
                      <a:pPr algn="ctr">
                        <a:lnSpc>
                          <a:spcPct val="107000"/>
                        </a:lnSpc>
                        <a:spcAft>
                          <a:spcPts val="0"/>
                        </a:spcAft>
                      </a:pPr>
                      <a:r>
                        <a:rPr lang="en-US" sz="1600" dirty="0">
                          <a:solidFill>
                            <a:schemeClr val="bg1"/>
                          </a:solidFill>
                          <a:effectLst/>
                          <a:latin typeface="Times New Roman"/>
                          <a:ea typeface="Calibri"/>
                          <a:cs typeface="Times New Roman"/>
                        </a:rPr>
                        <a:t>Personnel</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600">
                          <a:solidFill>
                            <a:schemeClr val="bg1"/>
                          </a:solidFill>
                          <a:effectLst/>
                          <a:latin typeface="Times New Roman"/>
                          <a:ea typeface="Calibri"/>
                          <a:cs typeface="Times New Roman"/>
                        </a:rPr>
                        <a:t>Shannon Millar</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a:solidFill>
                            <a:schemeClr val="bg1"/>
                          </a:solidFill>
                          <a:effectLst/>
                          <a:latin typeface="Times New Roman"/>
                          <a:ea typeface="Calibri"/>
                          <a:cs typeface="Times New Roman"/>
                        </a:rPr>
                        <a:t>Project Manager</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9851">
                <a:tc vMerge="1">
                  <a:txBody>
                    <a:bodyPr/>
                    <a:lstStyle/>
                    <a:p>
                      <a:endParaRPr lang="en-CA"/>
                    </a:p>
                  </a:txBody>
                  <a:tcPr/>
                </a:tc>
                <a:tc>
                  <a:txBody>
                    <a:bodyPr/>
                    <a:lstStyle/>
                    <a:p>
                      <a:pPr algn="ctr">
                        <a:lnSpc>
                          <a:spcPct val="107000"/>
                        </a:lnSpc>
                        <a:spcAft>
                          <a:spcPts val="0"/>
                        </a:spcAft>
                      </a:pPr>
                      <a:r>
                        <a:rPr lang="en-US" sz="1600">
                          <a:solidFill>
                            <a:schemeClr val="bg1"/>
                          </a:solidFill>
                          <a:effectLst/>
                          <a:latin typeface="Times New Roman"/>
                          <a:ea typeface="Calibri"/>
                          <a:cs typeface="Times New Roman"/>
                        </a:rPr>
                        <a:t>Matt MacMillan</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a:solidFill>
                            <a:schemeClr val="bg1"/>
                          </a:solidFill>
                          <a:effectLst/>
                          <a:latin typeface="Times New Roman"/>
                          <a:ea typeface="Calibri"/>
                          <a:cs typeface="Times New Roman"/>
                        </a:rPr>
                        <a:t>GIS Analyst</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29851">
                <a:tc vMerge="1">
                  <a:txBody>
                    <a:bodyPr/>
                    <a:lstStyle/>
                    <a:p>
                      <a:endParaRPr lang="en-CA"/>
                    </a:p>
                  </a:txBody>
                  <a:tcPr/>
                </a:tc>
                <a:tc>
                  <a:txBody>
                    <a:bodyPr/>
                    <a:lstStyle/>
                    <a:p>
                      <a:pPr algn="ctr">
                        <a:lnSpc>
                          <a:spcPct val="107000"/>
                        </a:lnSpc>
                        <a:spcAft>
                          <a:spcPts val="0"/>
                        </a:spcAft>
                      </a:pPr>
                      <a:r>
                        <a:rPr lang="en-US" sz="1600">
                          <a:solidFill>
                            <a:schemeClr val="bg1"/>
                          </a:solidFill>
                          <a:effectLst/>
                          <a:latin typeface="Times New Roman"/>
                          <a:ea typeface="Calibri"/>
                          <a:cs typeface="Times New Roman"/>
                        </a:rPr>
                        <a:t>Dr. Xinxia Jiang</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a:solidFill>
                            <a:schemeClr val="bg1"/>
                          </a:solidFill>
                          <a:effectLst/>
                          <a:latin typeface="Times New Roman"/>
                          <a:ea typeface="Calibri"/>
                          <a:cs typeface="Times New Roman"/>
                        </a:rPr>
                        <a:t>Adviser</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9851">
                <a:tc vMerge="1">
                  <a:txBody>
                    <a:bodyPr/>
                    <a:lstStyle/>
                    <a:p>
                      <a:endParaRPr lang="en-CA"/>
                    </a:p>
                  </a:txBody>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Judy Johnson</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a:solidFill>
                            <a:schemeClr val="bg1"/>
                          </a:solidFill>
                          <a:effectLst/>
                          <a:latin typeface="Times New Roman"/>
                          <a:ea typeface="Calibri"/>
                          <a:cs typeface="Times New Roman"/>
                        </a:rPr>
                        <a:t>Client</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3812">
                <a:tc>
                  <a:txBody>
                    <a:bodyPr/>
                    <a:lstStyle/>
                    <a:p>
                      <a:pPr algn="ctr">
                        <a:lnSpc>
                          <a:spcPct val="107000"/>
                        </a:lnSpc>
                        <a:spcAft>
                          <a:spcPts val="0"/>
                        </a:spcAft>
                      </a:pPr>
                      <a:r>
                        <a:rPr lang="en-US" sz="1600">
                          <a:solidFill>
                            <a:schemeClr val="bg1"/>
                          </a:solidFill>
                          <a:effectLst/>
                          <a:latin typeface="Times New Roman"/>
                          <a:ea typeface="Calibri"/>
                          <a:cs typeface="Times New Roman"/>
                        </a:rPr>
                        <a:t>Hardware</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E308 and Library Computers</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a:solidFill>
                            <a:schemeClr val="bg1"/>
                          </a:solidFill>
                          <a:effectLst/>
                          <a:latin typeface="Times New Roman"/>
                          <a:ea typeface="Calibri"/>
                          <a:cs typeface="Times New Roman"/>
                        </a:rPr>
                        <a:t>Niagara College Property</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59700">
                <a:tc rowSpan="3">
                  <a:txBody>
                    <a:bodyPr/>
                    <a:lstStyle/>
                    <a:p>
                      <a:pPr algn="ctr">
                        <a:lnSpc>
                          <a:spcPct val="107000"/>
                        </a:lnSpc>
                        <a:spcAft>
                          <a:spcPts val="0"/>
                        </a:spcAft>
                      </a:pPr>
                      <a:r>
                        <a:rPr lang="en-US" sz="1600">
                          <a:solidFill>
                            <a:schemeClr val="bg1"/>
                          </a:solidFill>
                          <a:effectLst/>
                          <a:latin typeface="Times New Roman"/>
                          <a:ea typeface="Calibri"/>
                          <a:cs typeface="Times New Roman"/>
                        </a:rPr>
                        <a:t> </a:t>
                      </a:r>
                      <a:endParaRPr lang="en-CA" sz="1400">
                        <a:solidFill>
                          <a:schemeClr val="bg1"/>
                        </a:solidFill>
                        <a:effectLst/>
                        <a:latin typeface="Calibri"/>
                        <a:ea typeface="Calibri"/>
                        <a:cs typeface="Times New Roman"/>
                      </a:endParaRPr>
                    </a:p>
                    <a:p>
                      <a:pPr algn="ctr">
                        <a:lnSpc>
                          <a:spcPct val="107000"/>
                        </a:lnSpc>
                        <a:spcAft>
                          <a:spcPts val="0"/>
                        </a:spcAft>
                      </a:pPr>
                      <a:r>
                        <a:rPr lang="en-US" sz="1600">
                          <a:solidFill>
                            <a:schemeClr val="bg1"/>
                          </a:solidFill>
                          <a:effectLst/>
                          <a:latin typeface="Times New Roman"/>
                          <a:ea typeface="Calibri"/>
                          <a:cs typeface="Times New Roman"/>
                        </a:rPr>
                        <a:t>Software</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ArcGIS (ArcMap, </a:t>
                      </a:r>
                      <a:r>
                        <a:rPr lang="en-US" sz="1600" dirty="0" err="1">
                          <a:solidFill>
                            <a:schemeClr val="bg1"/>
                          </a:solidFill>
                          <a:effectLst/>
                          <a:latin typeface="Times New Roman"/>
                          <a:ea typeface="Calibri"/>
                          <a:cs typeface="Times New Roman"/>
                        </a:rPr>
                        <a:t>ArcCatalog</a:t>
                      </a:r>
                      <a:r>
                        <a:rPr lang="en-US" sz="1600" dirty="0">
                          <a:solidFill>
                            <a:schemeClr val="bg1"/>
                          </a:solidFill>
                          <a:effectLst/>
                          <a:latin typeface="Times New Roman"/>
                          <a:ea typeface="Calibri"/>
                          <a:cs typeface="Times New Roman"/>
                        </a:rPr>
                        <a:t>) 10.3</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a:solidFill>
                            <a:schemeClr val="bg1"/>
                          </a:solidFill>
                          <a:effectLst/>
                          <a:latin typeface="Times New Roman"/>
                          <a:ea typeface="Calibri"/>
                          <a:cs typeface="Times New Roman"/>
                        </a:rPr>
                        <a:t>Provided by Niagara College</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3812">
                <a:tc vMerge="1">
                  <a:txBody>
                    <a:bodyPr/>
                    <a:lstStyle/>
                    <a:p>
                      <a:endParaRPr lang="en-CA"/>
                    </a:p>
                  </a:txBody>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AutoCAD Map 3D 2015</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a:solidFill>
                            <a:schemeClr val="bg1"/>
                          </a:solidFill>
                          <a:effectLst/>
                          <a:latin typeface="Times New Roman"/>
                          <a:ea typeface="Calibri"/>
                          <a:cs typeface="Times New Roman"/>
                        </a:rPr>
                        <a:t>Provided by Niagara College</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63812">
                <a:tc vMerge="1">
                  <a:txBody>
                    <a:bodyPr/>
                    <a:lstStyle/>
                    <a:p>
                      <a:endParaRPr lang="en-CA"/>
                    </a:p>
                  </a:txBody>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Microsoft Office</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a:solidFill>
                            <a:schemeClr val="bg1"/>
                          </a:solidFill>
                          <a:effectLst/>
                          <a:latin typeface="Times New Roman"/>
                          <a:ea typeface="Calibri"/>
                          <a:cs typeface="Times New Roman"/>
                        </a:rPr>
                        <a:t>Provided by Niagara College</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63812">
                <a:tc rowSpan="2">
                  <a:txBody>
                    <a:bodyPr/>
                    <a:lstStyle/>
                    <a:p>
                      <a:pPr algn="ctr">
                        <a:lnSpc>
                          <a:spcPct val="107000"/>
                        </a:lnSpc>
                        <a:spcAft>
                          <a:spcPts val="0"/>
                        </a:spcAft>
                      </a:pPr>
                      <a:r>
                        <a:rPr lang="en-US" sz="1600">
                          <a:solidFill>
                            <a:schemeClr val="bg1"/>
                          </a:solidFill>
                          <a:effectLst/>
                          <a:latin typeface="Times New Roman"/>
                          <a:ea typeface="Calibri"/>
                          <a:cs typeface="Times New Roman"/>
                        </a:rPr>
                        <a:t>Equipment</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Trimble GPS Unit</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a:solidFill>
                            <a:schemeClr val="bg1"/>
                          </a:solidFill>
                          <a:effectLst/>
                          <a:latin typeface="Times New Roman"/>
                          <a:ea typeface="Calibri"/>
                          <a:cs typeface="Times New Roman"/>
                        </a:rPr>
                        <a:t>Niagara College Property</a:t>
                      </a:r>
                      <a:endParaRPr lang="en-CA" sz="14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63812">
                <a:tc vMerge="1">
                  <a:txBody>
                    <a:bodyPr/>
                    <a:lstStyle/>
                    <a:p>
                      <a:endParaRPr lang="en-CA"/>
                    </a:p>
                  </a:txBody>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Safety Vests</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pPr>
                      <a:r>
                        <a:rPr lang="en-US" sz="1600" dirty="0">
                          <a:solidFill>
                            <a:schemeClr val="bg1"/>
                          </a:solidFill>
                          <a:effectLst/>
                          <a:latin typeface="Times New Roman"/>
                          <a:ea typeface="Calibri"/>
                          <a:cs typeface="Times New Roman"/>
                        </a:rPr>
                        <a:t>Niagara College Property</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652134948"/>
              </p:ext>
            </p:extLst>
          </p:nvPr>
        </p:nvGraphicFramePr>
        <p:xfrm>
          <a:off x="399732" y="5099955"/>
          <a:ext cx="7296468" cy="1472296"/>
        </p:xfrm>
        <a:graphic>
          <a:graphicData uri="http://schemas.openxmlformats.org/drawingml/2006/table">
            <a:tbl>
              <a:tblPr firstRow="1" firstCol="1" bandRow="1"/>
              <a:tblGrid>
                <a:gridCol w="3648234">
                  <a:extLst>
                    <a:ext uri="{9D8B030D-6E8A-4147-A177-3AD203B41FA5}">
                      <a16:colId xmlns:a16="http://schemas.microsoft.com/office/drawing/2014/main" val="20000"/>
                    </a:ext>
                  </a:extLst>
                </a:gridCol>
                <a:gridCol w="3648234">
                  <a:extLst>
                    <a:ext uri="{9D8B030D-6E8A-4147-A177-3AD203B41FA5}">
                      <a16:colId xmlns:a16="http://schemas.microsoft.com/office/drawing/2014/main" val="20001"/>
                    </a:ext>
                  </a:extLst>
                </a:gridCol>
              </a:tblGrid>
              <a:tr h="282704">
                <a:tc>
                  <a:txBody>
                    <a:bodyPr/>
                    <a:lstStyle/>
                    <a:p>
                      <a:pPr>
                        <a:lnSpc>
                          <a:spcPct val="107000"/>
                        </a:lnSpc>
                        <a:spcAft>
                          <a:spcPts val="0"/>
                        </a:spcAft>
                      </a:pPr>
                      <a:r>
                        <a:rPr lang="en-US" sz="1600" b="1" dirty="0">
                          <a:solidFill>
                            <a:schemeClr val="bg1"/>
                          </a:solidFill>
                          <a:effectLst/>
                          <a:latin typeface="Times New Roman"/>
                          <a:ea typeface="Calibri"/>
                          <a:cs typeface="Times New Roman"/>
                        </a:rPr>
                        <a:t>Project Resources</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nSpc>
                          <a:spcPct val="107000"/>
                        </a:lnSpc>
                        <a:spcAft>
                          <a:spcPts val="0"/>
                        </a:spcAft>
                      </a:pPr>
                      <a:r>
                        <a:rPr lang="en-US" sz="1600" b="1" dirty="0">
                          <a:solidFill>
                            <a:schemeClr val="bg1"/>
                          </a:solidFill>
                          <a:effectLst/>
                          <a:latin typeface="Times New Roman"/>
                          <a:ea typeface="Calibri"/>
                          <a:cs typeface="Times New Roman"/>
                        </a:rPr>
                        <a:t>Resource </a:t>
                      </a:r>
                      <a:r>
                        <a:rPr lang="en-US" sz="1600" b="1" dirty="0" smtClean="0">
                          <a:solidFill>
                            <a:schemeClr val="bg1"/>
                          </a:solidFill>
                          <a:effectLst/>
                          <a:latin typeface="Times New Roman"/>
                          <a:ea typeface="Calibri"/>
                          <a:cs typeface="Times New Roman"/>
                        </a:rPr>
                        <a:t>Cost</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extLst>
                  <a:ext uri="{0D108BD9-81ED-4DB2-BD59-A6C34878D82A}">
                    <a16:rowId xmlns:a16="http://schemas.microsoft.com/office/drawing/2014/main" val="10000"/>
                  </a:ext>
                </a:extLst>
              </a:tr>
              <a:tr h="297398">
                <a:tc>
                  <a:txBody>
                    <a:bodyPr/>
                    <a:lstStyle/>
                    <a:p>
                      <a:pPr>
                        <a:lnSpc>
                          <a:spcPct val="107000"/>
                        </a:lnSpc>
                        <a:spcAft>
                          <a:spcPts val="0"/>
                        </a:spcAft>
                      </a:pPr>
                      <a:r>
                        <a:rPr lang="en-US" sz="1600" dirty="0">
                          <a:solidFill>
                            <a:schemeClr val="bg1"/>
                          </a:solidFill>
                          <a:effectLst/>
                          <a:latin typeface="Times New Roman"/>
                          <a:ea typeface="Calibri"/>
                          <a:cs typeface="Times New Roman"/>
                        </a:rPr>
                        <a:t>Trimble GPS Units</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$5000.00</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97398">
                <a:tc>
                  <a:txBody>
                    <a:bodyPr/>
                    <a:lstStyle/>
                    <a:p>
                      <a:pPr>
                        <a:lnSpc>
                          <a:spcPct val="107000"/>
                        </a:lnSpc>
                        <a:spcAft>
                          <a:spcPts val="0"/>
                        </a:spcAft>
                      </a:pPr>
                      <a:r>
                        <a:rPr lang="en-US" sz="1600" dirty="0">
                          <a:solidFill>
                            <a:schemeClr val="bg1"/>
                          </a:solidFill>
                          <a:effectLst/>
                          <a:latin typeface="Times New Roman"/>
                          <a:ea typeface="Calibri"/>
                          <a:cs typeface="Times New Roman"/>
                        </a:rPr>
                        <a:t>Printing, Paper, Binding</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$250.00</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97398">
                <a:tc>
                  <a:txBody>
                    <a:bodyPr/>
                    <a:lstStyle/>
                    <a:p>
                      <a:pPr>
                        <a:lnSpc>
                          <a:spcPct val="107000"/>
                        </a:lnSpc>
                        <a:spcAft>
                          <a:spcPts val="0"/>
                        </a:spcAft>
                      </a:pPr>
                      <a:r>
                        <a:rPr lang="en-US" sz="1600" dirty="0">
                          <a:solidFill>
                            <a:schemeClr val="bg1"/>
                          </a:solidFill>
                          <a:effectLst/>
                          <a:latin typeface="Times New Roman"/>
                          <a:ea typeface="Calibri"/>
                          <a:cs typeface="Times New Roman"/>
                        </a:rPr>
                        <a:t>USB Professional Copy</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$100.00</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297398">
                <a:tc>
                  <a:txBody>
                    <a:bodyPr/>
                    <a:lstStyle/>
                    <a:p>
                      <a:pPr>
                        <a:lnSpc>
                          <a:spcPct val="107000"/>
                        </a:lnSpc>
                        <a:spcAft>
                          <a:spcPts val="0"/>
                        </a:spcAft>
                      </a:pPr>
                      <a:r>
                        <a:rPr lang="en-US" sz="1600" b="1" dirty="0">
                          <a:solidFill>
                            <a:schemeClr val="bg1"/>
                          </a:solidFill>
                          <a:effectLst/>
                          <a:latin typeface="Times New Roman"/>
                          <a:ea typeface="Calibri"/>
                          <a:cs typeface="Times New Roman"/>
                        </a:rPr>
                        <a:t>Total Resource Cost Estimate:</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4DDF4"/>
                    </a:solidFill>
                  </a:tcPr>
                </a:tc>
                <a:tc>
                  <a:txBody>
                    <a:bodyPr/>
                    <a:lstStyle/>
                    <a:p>
                      <a:pPr algn="ctr">
                        <a:lnSpc>
                          <a:spcPct val="107000"/>
                        </a:lnSpc>
                        <a:spcAft>
                          <a:spcPts val="0"/>
                        </a:spcAft>
                      </a:pPr>
                      <a:r>
                        <a:rPr lang="en-US" sz="1600" dirty="0">
                          <a:solidFill>
                            <a:schemeClr val="bg1"/>
                          </a:solidFill>
                          <a:effectLst/>
                          <a:latin typeface="Times New Roman"/>
                          <a:ea typeface="Calibri"/>
                          <a:cs typeface="Times New Roman"/>
                        </a:rPr>
                        <a:t>$5350.00</a:t>
                      </a:r>
                      <a:endParaRPr lang="en-CA" sz="14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7717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786" y="490130"/>
            <a:ext cx="6362639" cy="707886"/>
          </a:xfrm>
          <a:prstGeom prst="rect">
            <a:avLst/>
          </a:prstGeom>
          <a:noFill/>
        </p:spPr>
        <p:txBody>
          <a:bodyPr wrap="none" rtlCol="0">
            <a:spAutoFit/>
          </a:bodyPr>
          <a:lstStyle/>
          <a:p>
            <a:r>
              <a:rPr lang="en-US" sz="4000" dirty="0" smtClean="0"/>
              <a:t>Challenges Encountered</a:t>
            </a:r>
            <a:endParaRPr lang="en-US" sz="4000" dirty="0"/>
          </a:p>
        </p:txBody>
      </p:sp>
      <p:sp>
        <p:nvSpPr>
          <p:cNvPr id="5" name="TextBox 4"/>
          <p:cNvSpPr txBox="1"/>
          <p:nvPr/>
        </p:nvSpPr>
        <p:spPr>
          <a:xfrm>
            <a:off x="265786" y="1381808"/>
            <a:ext cx="9965094" cy="3046988"/>
          </a:xfrm>
          <a:prstGeom prst="rect">
            <a:avLst/>
          </a:prstGeom>
          <a:noFill/>
        </p:spPr>
        <p:txBody>
          <a:bodyPr wrap="square" rtlCol="0">
            <a:spAutoFit/>
          </a:bodyPr>
          <a:lstStyle/>
          <a:p>
            <a:pPr marL="342900" lvl="0" indent="-342900" algn="just">
              <a:buFont typeface="Arial" panose="020B0604020202020204" pitchFamily="34" charset="0"/>
              <a:buChar char="•"/>
            </a:pPr>
            <a:r>
              <a:rPr lang="en-CA" sz="2400" dirty="0" smtClean="0"/>
              <a:t>Not all data were provided and required collection</a:t>
            </a:r>
          </a:p>
          <a:p>
            <a:pPr lvl="0" algn="just"/>
            <a:endParaRPr lang="en-CA" sz="2400" dirty="0"/>
          </a:p>
          <a:p>
            <a:pPr marL="342900" lvl="0" indent="-342900" algn="just">
              <a:buFont typeface="Arial" panose="020B0604020202020204" pitchFamily="34" charset="0"/>
              <a:buChar char="•"/>
            </a:pPr>
            <a:r>
              <a:rPr lang="en-CA" sz="2400" dirty="0" smtClean="0"/>
              <a:t>Weather was not suitable for data collection and planned collection dates were altered </a:t>
            </a:r>
          </a:p>
          <a:p>
            <a:pPr lvl="0" algn="just"/>
            <a:endParaRPr lang="en-CA" sz="2400" dirty="0"/>
          </a:p>
          <a:p>
            <a:pPr marL="342900" lvl="0" indent="-342900" algn="just">
              <a:buFont typeface="Arial" panose="020B0604020202020204" pitchFamily="34" charset="0"/>
              <a:buChar char="•"/>
            </a:pPr>
            <a:r>
              <a:rPr lang="en-CA" sz="2400" dirty="0" smtClean="0"/>
              <a:t>Some incomplete data(Tree Inventory)</a:t>
            </a:r>
          </a:p>
          <a:p>
            <a:pPr lvl="0"/>
            <a:endParaRPr lang="en-CA" sz="2400" dirty="0" smtClean="0"/>
          </a:p>
          <a:p>
            <a:pPr lvl="0"/>
            <a:endParaRPr lang="en-US" sz="2400" dirty="0"/>
          </a:p>
        </p:txBody>
      </p:sp>
    </p:spTree>
    <p:extLst>
      <p:ext uri="{BB962C8B-B14F-4D97-AF65-F5344CB8AC3E}">
        <p14:creationId xmlns:p14="http://schemas.microsoft.com/office/powerpoint/2010/main" val="82569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9169" y="2596021"/>
            <a:ext cx="2876108" cy="1107996"/>
          </a:xfrm>
          <a:prstGeom prst="rect">
            <a:avLst/>
          </a:prstGeom>
          <a:noFill/>
        </p:spPr>
        <p:txBody>
          <a:bodyPr wrap="none" rtlCol="0">
            <a:spAutoFit/>
          </a:bodyPr>
          <a:lstStyle/>
          <a:p>
            <a:r>
              <a:rPr lang="en-US" sz="6600" dirty="0" smtClean="0"/>
              <a:t>Results</a:t>
            </a:r>
            <a:endParaRPr lang="en-US" sz="6600" dirty="0"/>
          </a:p>
        </p:txBody>
      </p:sp>
    </p:spTree>
    <p:extLst>
      <p:ext uri="{BB962C8B-B14F-4D97-AF65-F5344CB8AC3E}">
        <p14:creationId xmlns:p14="http://schemas.microsoft.com/office/powerpoint/2010/main" val="1890324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6200" y="52388"/>
            <a:ext cx="5124450" cy="6753226"/>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924676" y="52389"/>
            <a:ext cx="5200650" cy="6753226"/>
          </a:xfrm>
          <a:prstGeom prst="rect">
            <a:avLst/>
          </a:prstGeom>
        </p:spPr>
      </p:pic>
    </p:spTree>
    <p:extLst>
      <p:ext uri="{BB962C8B-B14F-4D97-AF65-F5344CB8AC3E}">
        <p14:creationId xmlns:p14="http://schemas.microsoft.com/office/powerpoint/2010/main" val="442003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9935" y="292570"/>
            <a:ext cx="6913984" cy="707886"/>
          </a:xfrm>
          <a:prstGeom prst="rect">
            <a:avLst/>
          </a:prstGeom>
          <a:noFill/>
        </p:spPr>
        <p:txBody>
          <a:bodyPr wrap="square" rtlCol="0">
            <a:spAutoFit/>
          </a:bodyPr>
          <a:lstStyle/>
          <a:p>
            <a:r>
              <a:rPr lang="en-US" sz="4000" dirty="0" smtClean="0"/>
              <a:t>Acknowledgements</a:t>
            </a:r>
            <a:endParaRPr lang="en-US" sz="4000" dirty="0"/>
          </a:p>
        </p:txBody>
      </p:sp>
      <p:sp>
        <p:nvSpPr>
          <p:cNvPr id="5" name="TextBox 4"/>
          <p:cNvSpPr txBox="1"/>
          <p:nvPr/>
        </p:nvSpPr>
        <p:spPr>
          <a:xfrm>
            <a:off x="587670" y="1569125"/>
            <a:ext cx="7455950" cy="1569660"/>
          </a:xfrm>
          <a:prstGeom prst="rect">
            <a:avLst/>
          </a:prstGeom>
          <a:noFill/>
        </p:spPr>
        <p:txBody>
          <a:bodyPr wrap="square" rtlCol="0">
            <a:spAutoFit/>
          </a:bodyPr>
          <a:lstStyle/>
          <a:p>
            <a:r>
              <a:rPr lang="en-US" sz="2400" dirty="0" smtClean="0"/>
              <a:t>Client: Judy Johnson</a:t>
            </a:r>
          </a:p>
          <a:p>
            <a:endParaRPr lang="en-US" sz="2400" dirty="0" smtClean="0"/>
          </a:p>
          <a:p>
            <a:r>
              <a:rPr lang="en-US" sz="2400" dirty="0" smtClean="0"/>
              <a:t>Thesis Project Adviser: Dr. </a:t>
            </a:r>
            <a:r>
              <a:rPr lang="en-US" sz="2400" dirty="0" err="1" smtClean="0"/>
              <a:t>Xinxia</a:t>
            </a:r>
            <a:r>
              <a:rPr lang="en-US" sz="2400" dirty="0" smtClean="0"/>
              <a:t> (James) Jiang</a:t>
            </a:r>
          </a:p>
          <a:p>
            <a:endParaRPr lang="en-US" sz="2400" dirty="0" smtClean="0"/>
          </a:p>
        </p:txBody>
      </p:sp>
    </p:spTree>
    <p:extLst>
      <p:ext uri="{BB962C8B-B14F-4D97-AF65-F5344CB8AC3E}">
        <p14:creationId xmlns:p14="http://schemas.microsoft.com/office/powerpoint/2010/main" val="1206723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6696075" y="47626"/>
            <a:ext cx="5400675" cy="6762751"/>
          </a:xfrm>
          <a:prstGeom prst="rect">
            <a:avLst/>
          </a:prstGeom>
        </p:spPr>
      </p:pic>
      <p:pic>
        <p:nvPicPr>
          <p:cNvPr id="2" name="Picture 1"/>
          <p:cNvPicPr>
            <a:picLocks noChangeAspect="1"/>
          </p:cNvPicPr>
          <p:nvPr/>
        </p:nvPicPr>
        <p:blipFill>
          <a:blip r:embed="rId4" cstate="print"/>
          <a:stretch>
            <a:fillRect/>
          </a:stretch>
        </p:blipFill>
        <p:spPr>
          <a:xfrm>
            <a:off x="76200" y="47626"/>
            <a:ext cx="5224788" cy="6762751"/>
          </a:xfrm>
          <a:prstGeom prst="rect">
            <a:avLst/>
          </a:prstGeom>
        </p:spPr>
      </p:pic>
    </p:spTree>
    <p:extLst>
      <p:ext uri="{BB962C8B-B14F-4D97-AF65-F5344CB8AC3E}">
        <p14:creationId xmlns:p14="http://schemas.microsoft.com/office/powerpoint/2010/main" val="279959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85725" y="38100"/>
            <a:ext cx="5200650" cy="6781800"/>
          </a:xfrm>
          <a:prstGeom prst="rect">
            <a:avLst/>
          </a:prstGeom>
        </p:spPr>
      </p:pic>
      <p:pic>
        <p:nvPicPr>
          <p:cNvPr id="2" name="Picture 1"/>
          <p:cNvPicPr>
            <a:picLocks noChangeAspect="1"/>
          </p:cNvPicPr>
          <p:nvPr/>
        </p:nvPicPr>
        <p:blipFill>
          <a:blip r:embed="rId4" cstate="print"/>
          <a:stretch>
            <a:fillRect/>
          </a:stretch>
        </p:blipFill>
        <p:spPr>
          <a:xfrm>
            <a:off x="6857246" y="38100"/>
            <a:ext cx="5239505" cy="6781800"/>
          </a:xfrm>
          <a:prstGeom prst="rect">
            <a:avLst/>
          </a:prstGeom>
        </p:spPr>
      </p:pic>
    </p:spTree>
    <p:extLst>
      <p:ext uri="{BB962C8B-B14F-4D97-AF65-F5344CB8AC3E}">
        <p14:creationId xmlns:p14="http://schemas.microsoft.com/office/powerpoint/2010/main" val="1594491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466" y="923168"/>
            <a:ext cx="6611889" cy="171371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35" y="3784796"/>
            <a:ext cx="6522122" cy="1904017"/>
          </a:xfrm>
          <a:prstGeom prst="rect">
            <a:avLst/>
          </a:prstGeom>
        </p:spPr>
      </p:pic>
      <p:sp>
        <p:nvSpPr>
          <p:cNvPr id="9" name="Rectangle 8"/>
          <p:cNvSpPr/>
          <p:nvPr/>
        </p:nvSpPr>
        <p:spPr>
          <a:xfrm>
            <a:off x="177387" y="459966"/>
            <a:ext cx="6094938" cy="461665"/>
          </a:xfrm>
          <a:prstGeom prst="rect">
            <a:avLst/>
          </a:prstGeom>
        </p:spPr>
        <p:txBody>
          <a:bodyPr wrap="none">
            <a:spAutoFit/>
          </a:bodyPr>
          <a:lstStyle/>
          <a:p>
            <a:pPr lvl="0"/>
            <a:r>
              <a:rPr lang="en-US" sz="2400" dirty="0" smtClean="0">
                <a:solidFill>
                  <a:prstClr val="white"/>
                </a:solidFill>
              </a:rPr>
              <a:t>Memorial Hill Trees Attribute Table Part 1</a:t>
            </a:r>
            <a:endParaRPr lang="en-US" sz="2400" dirty="0">
              <a:solidFill>
                <a:prstClr val="white"/>
              </a:solidFill>
            </a:endParaRPr>
          </a:p>
        </p:txBody>
      </p:sp>
      <p:sp>
        <p:nvSpPr>
          <p:cNvPr id="10" name="Rectangle 9"/>
          <p:cNvSpPr/>
          <p:nvPr/>
        </p:nvSpPr>
        <p:spPr>
          <a:xfrm>
            <a:off x="177387" y="3323131"/>
            <a:ext cx="6094938" cy="461665"/>
          </a:xfrm>
          <a:prstGeom prst="rect">
            <a:avLst/>
          </a:prstGeom>
        </p:spPr>
        <p:txBody>
          <a:bodyPr wrap="none">
            <a:spAutoFit/>
          </a:bodyPr>
          <a:lstStyle/>
          <a:p>
            <a:pPr lvl="0"/>
            <a:r>
              <a:rPr lang="en-US" sz="2400" dirty="0" smtClean="0">
                <a:solidFill>
                  <a:prstClr val="white"/>
                </a:solidFill>
              </a:rPr>
              <a:t>Memorial Hill Trees Attribute Table Part 2</a:t>
            </a:r>
            <a:endParaRPr lang="en-US" sz="2400" dirty="0">
              <a:solidFill>
                <a:prstClr val="white"/>
              </a:solidFill>
            </a:endParaRPr>
          </a:p>
        </p:txBody>
      </p:sp>
      <p:pic>
        <p:nvPicPr>
          <p:cNvPr id="2" name="Picture 1"/>
          <p:cNvPicPr>
            <a:picLocks noChangeAspect="1"/>
          </p:cNvPicPr>
          <p:nvPr/>
        </p:nvPicPr>
        <p:blipFill>
          <a:blip r:embed="rId5" cstate="print"/>
          <a:stretch>
            <a:fillRect/>
          </a:stretch>
        </p:blipFill>
        <p:spPr>
          <a:xfrm>
            <a:off x="6966768" y="104776"/>
            <a:ext cx="5158557" cy="6677024"/>
          </a:xfrm>
          <a:prstGeom prst="rect">
            <a:avLst/>
          </a:prstGeom>
        </p:spPr>
      </p:pic>
    </p:spTree>
    <p:extLst>
      <p:ext uri="{BB962C8B-B14F-4D97-AF65-F5344CB8AC3E}">
        <p14:creationId xmlns:p14="http://schemas.microsoft.com/office/powerpoint/2010/main" val="377833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6848474" y="52387"/>
            <a:ext cx="5248275" cy="67532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62" y="52387"/>
            <a:ext cx="5218401" cy="6753225"/>
          </a:xfrm>
          <a:prstGeom prst="rect">
            <a:avLst/>
          </a:prstGeom>
        </p:spPr>
      </p:pic>
    </p:spTree>
    <p:extLst>
      <p:ext uri="{BB962C8B-B14F-4D97-AF65-F5344CB8AC3E}">
        <p14:creationId xmlns:p14="http://schemas.microsoft.com/office/powerpoint/2010/main" val="2985100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786" y="328205"/>
            <a:ext cx="6066084" cy="1323439"/>
          </a:xfrm>
          <a:prstGeom prst="rect">
            <a:avLst/>
          </a:prstGeom>
          <a:noFill/>
        </p:spPr>
        <p:txBody>
          <a:bodyPr wrap="none" rtlCol="0">
            <a:spAutoFit/>
          </a:bodyPr>
          <a:lstStyle/>
          <a:p>
            <a:r>
              <a:rPr lang="en-US" sz="4000" dirty="0" smtClean="0"/>
              <a:t>First Nations, Metis, and </a:t>
            </a:r>
          </a:p>
          <a:p>
            <a:r>
              <a:rPr lang="en-US" sz="4000" dirty="0" smtClean="0"/>
              <a:t>Inuit Garden</a:t>
            </a:r>
            <a:endParaRPr lang="en-US" sz="4000" dirty="0"/>
          </a:p>
        </p:txBody>
      </p:sp>
      <p:sp>
        <p:nvSpPr>
          <p:cNvPr id="5" name="TextBox 4"/>
          <p:cNvSpPr txBox="1"/>
          <p:nvPr/>
        </p:nvSpPr>
        <p:spPr>
          <a:xfrm>
            <a:off x="265786" y="1979066"/>
            <a:ext cx="6218706" cy="3046988"/>
          </a:xfrm>
          <a:prstGeom prst="rect">
            <a:avLst/>
          </a:prstGeom>
          <a:noFill/>
        </p:spPr>
        <p:txBody>
          <a:bodyPr wrap="square" rtlCol="0">
            <a:spAutoFit/>
          </a:bodyPr>
          <a:lstStyle/>
          <a:p>
            <a:r>
              <a:rPr lang="en-US" sz="2400" dirty="0" smtClean="0"/>
              <a:t>The First Nations, Metis, and Inuit Garden is an important feature on campus.</a:t>
            </a:r>
          </a:p>
          <a:p>
            <a:endParaRPr lang="en-US" sz="2400" dirty="0"/>
          </a:p>
          <a:p>
            <a:r>
              <a:rPr lang="en-US" sz="2400" dirty="0" smtClean="0"/>
              <a:t>The garden is a learning environment for students and is a horticultural initiative with plants from the garden used for traditional food, medicine and ceremonies. </a:t>
            </a:r>
            <a:endParaRPr lang="en-US" sz="2400" dirty="0"/>
          </a:p>
        </p:txBody>
      </p:sp>
      <p:pic>
        <p:nvPicPr>
          <p:cNvPr id="2" name="Picture 1"/>
          <p:cNvPicPr>
            <a:picLocks noChangeAspect="1"/>
          </p:cNvPicPr>
          <p:nvPr/>
        </p:nvPicPr>
        <p:blipFill>
          <a:blip r:embed="rId3" cstate="print"/>
          <a:stretch>
            <a:fillRect/>
          </a:stretch>
        </p:blipFill>
        <p:spPr>
          <a:xfrm>
            <a:off x="6953251" y="92270"/>
            <a:ext cx="5162550" cy="6682194"/>
          </a:xfrm>
          <a:prstGeom prst="rect">
            <a:avLst/>
          </a:prstGeom>
        </p:spPr>
      </p:pic>
    </p:spTree>
    <p:extLst>
      <p:ext uri="{BB962C8B-B14F-4D97-AF65-F5344CB8AC3E}">
        <p14:creationId xmlns:p14="http://schemas.microsoft.com/office/powerpoint/2010/main" val="34765076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2775" y="1701790"/>
            <a:ext cx="6218706" cy="3046988"/>
          </a:xfrm>
          <a:prstGeom prst="rect">
            <a:avLst/>
          </a:prstGeom>
          <a:noFill/>
        </p:spPr>
        <p:txBody>
          <a:bodyPr wrap="square" rtlCol="0">
            <a:spAutoFit/>
          </a:bodyPr>
          <a:lstStyle/>
          <a:p>
            <a:r>
              <a:rPr lang="en-US" sz="2400" dirty="0" smtClean="0"/>
              <a:t>Expansion has </a:t>
            </a:r>
            <a:r>
              <a:rPr lang="en-US" sz="2400" dirty="0"/>
              <a:t>already begun on the Canadian Food and Wine </a:t>
            </a:r>
            <a:r>
              <a:rPr lang="en-US" sz="2400" dirty="0" smtClean="0"/>
              <a:t>Institute on campus </a:t>
            </a:r>
            <a:r>
              <a:rPr lang="en-US" sz="2400" dirty="0"/>
              <a:t>with an addition to the existing building and changes to the parking lot and landscape surrounding it. This is one of the first expansions to occur as many others will begin within only a few months. </a:t>
            </a:r>
          </a:p>
        </p:txBody>
      </p:sp>
      <p:sp>
        <p:nvSpPr>
          <p:cNvPr id="5" name="TextBox 4"/>
          <p:cNvSpPr txBox="1"/>
          <p:nvPr/>
        </p:nvSpPr>
        <p:spPr>
          <a:xfrm>
            <a:off x="362775" y="225952"/>
            <a:ext cx="4915128" cy="1323439"/>
          </a:xfrm>
          <a:prstGeom prst="rect">
            <a:avLst/>
          </a:prstGeom>
          <a:noFill/>
        </p:spPr>
        <p:txBody>
          <a:bodyPr wrap="none" rtlCol="0">
            <a:spAutoFit/>
          </a:bodyPr>
          <a:lstStyle/>
          <a:p>
            <a:r>
              <a:rPr lang="en-US" sz="4000" dirty="0" smtClean="0"/>
              <a:t>Campus After 2016</a:t>
            </a:r>
          </a:p>
          <a:p>
            <a:r>
              <a:rPr lang="en-US" sz="4000" dirty="0" smtClean="0"/>
              <a:t>Building Expansions</a:t>
            </a:r>
            <a:endParaRPr lang="en-US" sz="4000" dirty="0"/>
          </a:p>
        </p:txBody>
      </p:sp>
      <p:pic>
        <p:nvPicPr>
          <p:cNvPr id="3" name="Picture 2"/>
          <p:cNvPicPr>
            <a:picLocks noChangeAspect="1"/>
          </p:cNvPicPr>
          <p:nvPr/>
        </p:nvPicPr>
        <p:blipFill>
          <a:blip r:embed="rId3" cstate="print"/>
          <a:stretch>
            <a:fillRect/>
          </a:stretch>
        </p:blipFill>
        <p:spPr>
          <a:xfrm>
            <a:off x="6951756" y="85725"/>
            <a:ext cx="5173275" cy="6696075"/>
          </a:xfrm>
          <a:prstGeom prst="rect">
            <a:avLst/>
          </a:prstGeom>
        </p:spPr>
      </p:pic>
    </p:spTree>
    <p:extLst>
      <p:ext uri="{BB962C8B-B14F-4D97-AF65-F5344CB8AC3E}">
        <p14:creationId xmlns:p14="http://schemas.microsoft.com/office/powerpoint/2010/main" val="3825819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786" y="1264691"/>
            <a:ext cx="6218706" cy="3785652"/>
          </a:xfrm>
          <a:prstGeom prst="rect">
            <a:avLst/>
          </a:prstGeom>
          <a:noFill/>
        </p:spPr>
        <p:txBody>
          <a:bodyPr wrap="square" rtlCol="0">
            <a:spAutoFit/>
          </a:bodyPr>
          <a:lstStyle/>
          <a:p>
            <a:endParaRPr lang="en-US" sz="2400" dirty="0" smtClean="0"/>
          </a:p>
          <a:p>
            <a:pPr marL="342900" indent="-342900">
              <a:buFont typeface="Arial" panose="020B0604020202020204" pitchFamily="34" charset="0"/>
              <a:buChar char="•"/>
            </a:pPr>
            <a:r>
              <a:rPr lang="en-US" sz="2400" dirty="0" smtClean="0"/>
              <a:t> Links the Teaching Brewery and greenhouse </a:t>
            </a:r>
            <a:r>
              <a:rPr lang="en-US" sz="2400" dirty="0"/>
              <a:t>to the front </a:t>
            </a:r>
            <a:r>
              <a:rPr lang="en-US" sz="2400" dirty="0" smtClean="0"/>
              <a:t>of </a:t>
            </a:r>
            <a:r>
              <a:rPr lang="en-US" sz="2400" dirty="0"/>
              <a:t>the Canadian Food and Wine Institute where the Benchmark Restaurant is located. </a:t>
            </a:r>
            <a:endParaRPr lang="en-US" sz="2400" dirty="0" smtClean="0"/>
          </a:p>
          <a:p>
            <a:endParaRPr lang="en-US" sz="2400" dirty="0"/>
          </a:p>
          <a:p>
            <a:pPr marL="342900" indent="-342900">
              <a:buFont typeface="Arial" panose="020B0604020202020204" pitchFamily="34" charset="0"/>
              <a:buChar char="•"/>
            </a:pPr>
            <a:r>
              <a:rPr lang="en-US" sz="2400" dirty="0" smtClean="0"/>
              <a:t>This </a:t>
            </a:r>
            <a:r>
              <a:rPr lang="en-US" sz="2400" dirty="0"/>
              <a:t>pathway would allow for quick accessibility between the </a:t>
            </a:r>
            <a:r>
              <a:rPr lang="en-US" sz="2400" dirty="0" smtClean="0"/>
              <a:t>three </a:t>
            </a:r>
            <a:r>
              <a:rPr lang="en-US" sz="2400" dirty="0"/>
              <a:t>buildings. </a:t>
            </a:r>
          </a:p>
        </p:txBody>
      </p:sp>
      <p:sp>
        <p:nvSpPr>
          <p:cNvPr id="4" name="TextBox 3"/>
          <p:cNvSpPr txBox="1"/>
          <p:nvPr/>
        </p:nvSpPr>
        <p:spPr>
          <a:xfrm>
            <a:off x="265786" y="328205"/>
            <a:ext cx="6090129" cy="707886"/>
          </a:xfrm>
          <a:prstGeom prst="rect">
            <a:avLst/>
          </a:prstGeom>
          <a:noFill/>
        </p:spPr>
        <p:txBody>
          <a:bodyPr wrap="none" rtlCol="0">
            <a:spAutoFit/>
          </a:bodyPr>
          <a:lstStyle/>
          <a:p>
            <a:r>
              <a:rPr lang="en-US" sz="4000" dirty="0" smtClean="0"/>
              <a:t>Potential Path Extension</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5166" y="86350"/>
            <a:ext cx="5180634" cy="6704349"/>
          </a:xfrm>
          <a:prstGeom prst="rect">
            <a:avLst/>
          </a:prstGeom>
        </p:spPr>
      </p:pic>
    </p:spTree>
    <p:extLst>
      <p:ext uri="{BB962C8B-B14F-4D97-AF65-F5344CB8AC3E}">
        <p14:creationId xmlns:p14="http://schemas.microsoft.com/office/powerpoint/2010/main" val="1214449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2555" y="195943"/>
            <a:ext cx="9193542" cy="707886"/>
          </a:xfrm>
          <a:prstGeom prst="rect">
            <a:avLst/>
          </a:prstGeom>
          <a:noFill/>
        </p:spPr>
        <p:txBody>
          <a:bodyPr wrap="none" rtlCol="0">
            <a:spAutoFit/>
          </a:bodyPr>
          <a:lstStyle/>
          <a:p>
            <a:r>
              <a:rPr lang="en-US" sz="4000" dirty="0" smtClean="0"/>
              <a:t>Recommendations and Conclusions</a:t>
            </a:r>
          </a:p>
        </p:txBody>
      </p:sp>
      <p:sp>
        <p:nvSpPr>
          <p:cNvPr id="2" name="TextBox 1"/>
          <p:cNvSpPr txBox="1"/>
          <p:nvPr/>
        </p:nvSpPr>
        <p:spPr>
          <a:xfrm>
            <a:off x="306355" y="549886"/>
            <a:ext cx="11048217" cy="5632311"/>
          </a:xfrm>
          <a:prstGeom prst="rect">
            <a:avLst/>
          </a:prstGeom>
          <a:noFill/>
        </p:spPr>
        <p:txBody>
          <a:bodyPr wrap="none" rtlCol="0">
            <a:spAutoFit/>
          </a:bodyPr>
          <a:lstStyle/>
          <a:p>
            <a:endParaRPr lang="en-US" sz="2400" dirty="0"/>
          </a:p>
          <a:p>
            <a:pPr marL="342900" indent="-342900">
              <a:buFont typeface="Arial" panose="020B0604020202020204" pitchFamily="34" charset="0"/>
              <a:buChar char="•"/>
            </a:pPr>
            <a:r>
              <a:rPr lang="en-US" sz="2400" dirty="0" smtClean="0"/>
              <a:t>More layers can be added to the base map as the campus continues </a:t>
            </a:r>
          </a:p>
          <a:p>
            <a:r>
              <a:rPr lang="en-US" sz="2400" dirty="0"/>
              <a:t> </a:t>
            </a:r>
            <a:r>
              <a:rPr lang="en-US" sz="2400" dirty="0" smtClean="0"/>
              <a:t>   to change</a:t>
            </a:r>
          </a:p>
          <a:p>
            <a:endParaRPr lang="en-US" sz="2400" dirty="0" smtClean="0"/>
          </a:p>
          <a:p>
            <a:pPr marL="342900" indent="-342900">
              <a:buFont typeface="Arial" panose="020B0604020202020204" pitchFamily="34" charset="0"/>
              <a:buChar char="•"/>
            </a:pPr>
            <a:r>
              <a:rPr lang="en-US" sz="2400" dirty="0" smtClean="0"/>
              <a:t>A 3D model of the campus can be completed by determining </a:t>
            </a:r>
          </a:p>
          <a:p>
            <a:r>
              <a:rPr lang="en-US" sz="2400" dirty="0"/>
              <a:t> </a:t>
            </a:r>
            <a:r>
              <a:rPr lang="en-US" sz="2400" dirty="0" smtClean="0"/>
              <a:t>   the heights of the buildings</a:t>
            </a:r>
          </a:p>
          <a:p>
            <a:endParaRPr lang="en-US" sz="2400" dirty="0"/>
          </a:p>
          <a:p>
            <a:pPr marL="342900" indent="-342900">
              <a:buFont typeface="Arial" panose="020B0604020202020204" pitchFamily="34" charset="0"/>
              <a:buChar char="•"/>
            </a:pPr>
            <a:r>
              <a:rPr lang="en-US" sz="2400" dirty="0" smtClean="0"/>
              <a:t>As the campus changes past layers can be viewed which will allow </a:t>
            </a:r>
          </a:p>
          <a:p>
            <a:r>
              <a:rPr lang="en-US" sz="2400" dirty="0" smtClean="0"/>
              <a:t>    for a timeline of development to be seen</a:t>
            </a:r>
          </a:p>
          <a:p>
            <a:endParaRPr lang="en-US" sz="2400" dirty="0" smtClean="0"/>
          </a:p>
          <a:p>
            <a:pPr marL="342900" indent="-342900">
              <a:buFont typeface="Arial" panose="020B0604020202020204" pitchFamily="34" charset="0"/>
              <a:buChar char="•"/>
            </a:pPr>
            <a:r>
              <a:rPr lang="en-US" sz="2400" dirty="0"/>
              <a:t>This base map will be a beneficial tool for further strategic planning</a:t>
            </a:r>
          </a:p>
          <a:p>
            <a:r>
              <a:rPr lang="en-US" sz="2400" dirty="0"/>
              <a:t>    of the Niagara-on-the-Lake (NOTL), Niagara College campus should </a:t>
            </a:r>
          </a:p>
          <a:p>
            <a:r>
              <a:rPr lang="en-US" sz="2400" dirty="0"/>
              <a:t>    other layers continue to be added as development of the campus </a:t>
            </a:r>
          </a:p>
          <a:p>
            <a:r>
              <a:rPr lang="en-US" sz="2400" dirty="0"/>
              <a:t>    occurs</a:t>
            </a:r>
          </a:p>
          <a:p>
            <a:endParaRPr lang="en-US" sz="2400" dirty="0"/>
          </a:p>
        </p:txBody>
      </p:sp>
    </p:spTree>
    <p:extLst>
      <p:ext uri="{BB962C8B-B14F-4D97-AF65-F5344CB8AC3E}">
        <p14:creationId xmlns:p14="http://schemas.microsoft.com/office/powerpoint/2010/main" val="32005792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8939" y="354563"/>
            <a:ext cx="6913984" cy="707886"/>
          </a:xfrm>
          <a:prstGeom prst="rect">
            <a:avLst/>
          </a:prstGeom>
          <a:noFill/>
        </p:spPr>
        <p:txBody>
          <a:bodyPr wrap="square" rtlCol="0">
            <a:spAutoFit/>
          </a:bodyPr>
          <a:lstStyle/>
          <a:p>
            <a:r>
              <a:rPr lang="en-US" sz="4000" dirty="0" smtClean="0"/>
              <a:t>Acknowledgements</a:t>
            </a:r>
            <a:endParaRPr lang="en-US" sz="4000" dirty="0"/>
          </a:p>
        </p:txBody>
      </p:sp>
      <p:sp>
        <p:nvSpPr>
          <p:cNvPr id="6" name="TextBox 5"/>
          <p:cNvSpPr txBox="1"/>
          <p:nvPr/>
        </p:nvSpPr>
        <p:spPr>
          <a:xfrm>
            <a:off x="478939" y="1062449"/>
            <a:ext cx="9075609" cy="5632311"/>
          </a:xfrm>
          <a:prstGeom prst="rect">
            <a:avLst/>
          </a:prstGeom>
          <a:noFill/>
        </p:spPr>
        <p:txBody>
          <a:bodyPr wrap="square" rtlCol="0">
            <a:spAutoFit/>
          </a:bodyPr>
          <a:lstStyle/>
          <a:p>
            <a:pPr>
              <a:lnSpc>
                <a:spcPct val="150000"/>
              </a:lnSpc>
            </a:pPr>
            <a:r>
              <a:rPr lang="en-US" sz="2400" dirty="0" smtClean="0"/>
              <a:t>Dr. </a:t>
            </a:r>
            <a:r>
              <a:rPr lang="en-US" sz="2400" dirty="0" err="1" smtClean="0"/>
              <a:t>Xinxia</a:t>
            </a:r>
            <a:r>
              <a:rPr lang="en-US" sz="2400" dirty="0" smtClean="0"/>
              <a:t> (James) Jiang- Adviser</a:t>
            </a:r>
          </a:p>
          <a:p>
            <a:pPr>
              <a:lnSpc>
                <a:spcPct val="150000"/>
              </a:lnSpc>
            </a:pPr>
            <a:r>
              <a:rPr lang="en-US" sz="2400" dirty="0" smtClean="0"/>
              <a:t>Judy Johnson- Client</a:t>
            </a:r>
          </a:p>
          <a:p>
            <a:pPr>
              <a:lnSpc>
                <a:spcPct val="150000"/>
              </a:lnSpc>
            </a:pPr>
            <a:r>
              <a:rPr lang="en-US" sz="2400" dirty="0" smtClean="0"/>
              <a:t>Taryn Wilkinson and Gina </a:t>
            </a:r>
            <a:r>
              <a:rPr lang="en-US" sz="2400" dirty="0" err="1" smtClean="0"/>
              <a:t>Pannunzio</a:t>
            </a:r>
            <a:r>
              <a:rPr lang="en-US" sz="2400" dirty="0" smtClean="0"/>
              <a:t>- Sustainability</a:t>
            </a:r>
          </a:p>
          <a:p>
            <a:pPr>
              <a:lnSpc>
                <a:spcPct val="150000"/>
              </a:lnSpc>
            </a:pPr>
            <a:r>
              <a:rPr lang="en-US" sz="2400" dirty="0" smtClean="0"/>
              <a:t>2015 and 2016 Sustainability Co-Op </a:t>
            </a:r>
          </a:p>
          <a:p>
            <a:pPr>
              <a:lnSpc>
                <a:spcPct val="150000"/>
              </a:lnSpc>
            </a:pPr>
            <a:r>
              <a:rPr lang="en-US" sz="2400" dirty="0" smtClean="0"/>
              <a:t>Bartholomew </a:t>
            </a:r>
            <a:r>
              <a:rPr lang="en-US" sz="2400" dirty="0" err="1" smtClean="0"/>
              <a:t>Lanni</a:t>
            </a:r>
            <a:r>
              <a:rPr lang="en-US" sz="2400" dirty="0" smtClean="0"/>
              <a:t>- Facilities Management Services </a:t>
            </a:r>
          </a:p>
          <a:p>
            <a:pPr>
              <a:lnSpc>
                <a:spcPct val="150000"/>
              </a:lnSpc>
            </a:pPr>
            <a:r>
              <a:rPr lang="en-US" sz="2400" dirty="0" smtClean="0"/>
              <a:t>Gavin Robertson- Niagara College Winemaker </a:t>
            </a:r>
          </a:p>
          <a:p>
            <a:pPr>
              <a:lnSpc>
                <a:spcPct val="150000"/>
              </a:lnSpc>
            </a:pPr>
            <a:r>
              <a:rPr lang="en-US" sz="2400" dirty="0" smtClean="0"/>
              <a:t>Caroline McCormick- Friends of Laura Secord</a:t>
            </a:r>
          </a:p>
          <a:p>
            <a:pPr>
              <a:lnSpc>
                <a:spcPct val="150000"/>
              </a:lnSpc>
            </a:pPr>
            <a:r>
              <a:rPr lang="en-US" sz="2400" dirty="0" smtClean="0"/>
              <a:t>Dr. David Brown- Brock University</a:t>
            </a:r>
          </a:p>
          <a:p>
            <a:r>
              <a:rPr lang="en-US" sz="2400" dirty="0" smtClean="0"/>
              <a:t>Alan Unwin- Associate Dean of the Niagara College School of Environmental and Horticultural Studies department.</a:t>
            </a:r>
            <a:endParaRPr lang="en-US" sz="2400" dirty="0"/>
          </a:p>
          <a:p>
            <a:endParaRPr lang="en-US" sz="2400" dirty="0" smtClean="0"/>
          </a:p>
        </p:txBody>
      </p:sp>
    </p:spTree>
    <p:extLst>
      <p:ext uri="{BB962C8B-B14F-4D97-AF65-F5344CB8AC3E}">
        <p14:creationId xmlns:p14="http://schemas.microsoft.com/office/powerpoint/2010/main" val="532795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91" y="118770"/>
            <a:ext cx="3260829" cy="707886"/>
          </a:xfrm>
          <a:prstGeom prst="rect">
            <a:avLst/>
          </a:prstGeom>
          <a:noFill/>
        </p:spPr>
        <p:txBody>
          <a:bodyPr wrap="none" rtlCol="0">
            <a:spAutoFit/>
          </a:bodyPr>
          <a:lstStyle/>
          <a:p>
            <a:r>
              <a:rPr lang="en-US" sz="4000" dirty="0" smtClean="0"/>
              <a:t>Bibliography</a:t>
            </a:r>
            <a:endParaRPr lang="en-US" sz="4000" dirty="0"/>
          </a:p>
        </p:txBody>
      </p:sp>
      <p:sp>
        <p:nvSpPr>
          <p:cNvPr id="2" name="TextBox 1"/>
          <p:cNvSpPr txBox="1"/>
          <p:nvPr/>
        </p:nvSpPr>
        <p:spPr>
          <a:xfrm>
            <a:off x="221991" y="794802"/>
            <a:ext cx="10300996" cy="6063198"/>
          </a:xfrm>
          <a:prstGeom prst="rect">
            <a:avLst/>
          </a:prstGeom>
          <a:noFill/>
        </p:spPr>
        <p:txBody>
          <a:bodyPr wrap="square" rtlCol="0">
            <a:spAutoFit/>
          </a:bodyPr>
          <a:lstStyle/>
          <a:p>
            <a:r>
              <a:rPr lang="en-US" sz="1100" dirty="0"/>
              <a:t>2016. Bruce Trail Conservancy. Accessed May 13, 2016</a:t>
            </a:r>
            <a:r>
              <a:rPr lang="en-US" sz="1100" i="1" dirty="0"/>
              <a:t>. </a:t>
            </a:r>
            <a:r>
              <a:rPr lang="en-US" sz="1100" dirty="0"/>
              <a:t>http://brucetrail.org</a:t>
            </a:r>
            <a:r>
              <a:rPr lang="en-US" sz="1100" dirty="0" smtClean="0"/>
              <a:t>/.</a:t>
            </a:r>
          </a:p>
          <a:p>
            <a:endParaRPr lang="en-US" sz="1100" dirty="0"/>
          </a:p>
          <a:p>
            <a:r>
              <a:rPr lang="en-US" sz="1100" dirty="0"/>
              <a:t>ESRI. 2012. GIS in Education: </a:t>
            </a:r>
            <a:r>
              <a:rPr lang="en-US" sz="1100" dirty="0" err="1"/>
              <a:t>Accross</a:t>
            </a:r>
            <a:r>
              <a:rPr lang="en-US" sz="1100" dirty="0"/>
              <a:t> Campuses, Inside Facilities. ESRI Press</a:t>
            </a:r>
            <a:r>
              <a:rPr lang="en-US" sz="1100" dirty="0" smtClean="0"/>
              <a:t>.</a:t>
            </a:r>
          </a:p>
          <a:p>
            <a:endParaRPr lang="en-US" sz="1100" dirty="0"/>
          </a:p>
          <a:p>
            <a:r>
              <a:rPr lang="en-US" sz="1100" dirty="0"/>
              <a:t>Johnson, Judy. 2015. "Biography</a:t>
            </a:r>
            <a:r>
              <a:rPr lang="en-US" sz="1100" dirty="0" smtClean="0"/>
              <a:t>.“</a:t>
            </a:r>
          </a:p>
          <a:p>
            <a:endParaRPr lang="en-US" sz="1100" dirty="0"/>
          </a:p>
          <a:p>
            <a:r>
              <a:rPr lang="en-US" sz="1100" dirty="0" err="1"/>
              <a:t>Leavey</a:t>
            </a:r>
            <a:r>
              <a:rPr lang="en-US" sz="1100" dirty="0"/>
              <a:t>, Peggy D. 2012. Laura Secord Heroine of the War of 1812. Toronto, Ontario: </a:t>
            </a:r>
            <a:r>
              <a:rPr lang="en-US" sz="1100" dirty="0" err="1"/>
              <a:t>Dundurn</a:t>
            </a:r>
            <a:r>
              <a:rPr lang="en-US" sz="1100" dirty="0"/>
              <a:t> Press</a:t>
            </a:r>
            <a:r>
              <a:rPr lang="en-US" sz="1100" dirty="0" smtClean="0"/>
              <a:t>.</a:t>
            </a:r>
          </a:p>
          <a:p>
            <a:endParaRPr lang="en-US" sz="1100" dirty="0"/>
          </a:p>
          <a:p>
            <a:r>
              <a:rPr lang="en-US" sz="1100" dirty="0"/>
              <a:t>MacMillan, Matt. 2015. "Study Area of the Niagara-on-the-Lake Campus</a:t>
            </a:r>
            <a:r>
              <a:rPr lang="en-US" sz="1100" dirty="0" smtClean="0"/>
              <a:t>.“</a:t>
            </a:r>
          </a:p>
          <a:p>
            <a:endParaRPr lang="en-US" sz="1100" dirty="0"/>
          </a:p>
          <a:p>
            <a:r>
              <a:rPr lang="en-US" sz="1100" dirty="0"/>
              <a:t>McKenzie, Ruth. 1972. Laura Secord: The Legend and the Lady. Toronto, Ontario: </a:t>
            </a:r>
            <a:r>
              <a:rPr lang="en-US" sz="1100" dirty="0" err="1"/>
              <a:t>McCleland</a:t>
            </a:r>
            <a:r>
              <a:rPr lang="en-US" sz="1100" dirty="0"/>
              <a:t> and Stewart Limited</a:t>
            </a:r>
            <a:r>
              <a:rPr lang="en-US" sz="1100" dirty="0" smtClean="0"/>
              <a:t>.</a:t>
            </a:r>
          </a:p>
          <a:p>
            <a:endParaRPr lang="en-US" sz="1100" dirty="0"/>
          </a:p>
          <a:p>
            <a:r>
              <a:rPr lang="en-US" sz="1100" dirty="0"/>
              <a:t>Millar, Shannon. 2015. "Niagara College</a:t>
            </a:r>
            <a:r>
              <a:rPr lang="en-US" sz="1100" dirty="0" smtClean="0"/>
              <a:t>.“</a:t>
            </a:r>
          </a:p>
          <a:p>
            <a:endParaRPr lang="en-US" sz="1100" dirty="0"/>
          </a:p>
          <a:p>
            <a:r>
              <a:rPr lang="en-US" sz="1100" dirty="0"/>
              <a:t>Niagara College Canada. 2015. "About Niagara College." Niagara College. Accessed December 1, 2015. http://www.niagaracollege.ca/about-niagara-college</a:t>
            </a:r>
            <a:r>
              <a:rPr lang="en-US" sz="1100" dirty="0" smtClean="0"/>
              <a:t>/.</a:t>
            </a:r>
          </a:p>
          <a:p>
            <a:endParaRPr lang="en-US" sz="1100" dirty="0"/>
          </a:p>
          <a:p>
            <a:r>
              <a:rPr lang="en-US" sz="1100" dirty="0"/>
              <a:t>—. 2015. "Niagara-on-the-Lake Campus." Niagara College. Accessed December 1, 2015. http://www.niagaracollege.ca/about-niagara-college/campuses/notl-campus</a:t>
            </a:r>
            <a:r>
              <a:rPr lang="en-US" sz="1100" dirty="0" smtClean="0"/>
              <a:t>.</a:t>
            </a:r>
          </a:p>
          <a:p>
            <a:endParaRPr lang="en-US" sz="1100" dirty="0"/>
          </a:p>
          <a:p>
            <a:r>
              <a:rPr lang="en-US" sz="1100" dirty="0"/>
              <a:t>—. 2015. "Our History." Facilities Management Services Niagara College. Accessed December 1, 2015. http://fms.niagaracollege.ca/content/Home/OurHistory.aspx.</a:t>
            </a:r>
          </a:p>
          <a:p>
            <a:r>
              <a:rPr lang="en-US" sz="1100" dirty="0"/>
              <a:t>Richardson, Karen. 2012. "A 3D GIS Solution for Campus Master Planning." In GIS in Education: </a:t>
            </a:r>
            <a:r>
              <a:rPr lang="en-US" sz="1100" dirty="0" err="1"/>
              <a:t>Accross</a:t>
            </a:r>
            <a:r>
              <a:rPr lang="en-US" sz="1100" dirty="0"/>
              <a:t> Campuses, Inside Facilities, by ESRI, 10-12. ESRI Press</a:t>
            </a:r>
            <a:r>
              <a:rPr lang="en-US" sz="1100" dirty="0" smtClean="0"/>
              <a:t>.</a:t>
            </a:r>
          </a:p>
          <a:p>
            <a:endParaRPr lang="en-US" sz="1100" dirty="0"/>
          </a:p>
          <a:p>
            <a:r>
              <a:rPr lang="en-US" sz="1100" dirty="0"/>
              <a:t>Richardson, Karen. 2012. "Building a University of the Future." In GIS in Education: </a:t>
            </a:r>
            <a:r>
              <a:rPr lang="en-US" sz="1100" dirty="0" err="1"/>
              <a:t>Accross</a:t>
            </a:r>
            <a:r>
              <a:rPr lang="en-US" sz="1100" dirty="0"/>
              <a:t> Campuses, Inside Facilities, by ESRI, 13-18. ESRI Press</a:t>
            </a:r>
            <a:r>
              <a:rPr lang="en-US" sz="1100" dirty="0" smtClean="0"/>
              <a:t>.</a:t>
            </a:r>
          </a:p>
          <a:p>
            <a:endParaRPr lang="en-US" sz="1100" dirty="0"/>
          </a:p>
          <a:p>
            <a:r>
              <a:rPr lang="en-US" sz="1100" dirty="0" err="1"/>
              <a:t>Steglinski</a:t>
            </a:r>
            <a:r>
              <a:rPr lang="en-US" sz="1100" dirty="0"/>
              <a:t>, Lori, and Leah </a:t>
            </a:r>
            <a:r>
              <a:rPr lang="en-US" sz="1100" dirty="0" err="1"/>
              <a:t>Bercovitch</a:t>
            </a:r>
            <a:r>
              <a:rPr lang="en-US" sz="1100" dirty="0"/>
              <a:t>. 2013. "The Establishment of the Laura Secord Legacy Trail In The Niagara Region, Ontario." Thesis, School of Environmental and Horticultural Studies, Niagara College Canada, Niagara-on-the-Lake, 1-57</a:t>
            </a:r>
            <a:r>
              <a:rPr lang="en-US" sz="1100" dirty="0" smtClean="0"/>
              <a:t>.</a:t>
            </a:r>
          </a:p>
          <a:p>
            <a:endParaRPr lang="en-US" sz="1100" dirty="0"/>
          </a:p>
          <a:p>
            <a:r>
              <a:rPr lang="en-US" sz="1100" dirty="0"/>
              <a:t>The Friends of Fort George. 2013. "The History of Fort George." The Friends of Fort George. Accessed November 24, 2015. http://www.friendsoffortgeorge.ca/fort-george/history/index.html</a:t>
            </a:r>
            <a:r>
              <a:rPr lang="en-US" sz="1100" dirty="0" smtClean="0"/>
              <a:t>.</a:t>
            </a:r>
          </a:p>
          <a:p>
            <a:endParaRPr lang="en-US" sz="1100" dirty="0"/>
          </a:p>
          <a:p>
            <a:r>
              <a:rPr lang="en-US" sz="1100" dirty="0" err="1"/>
              <a:t>Witcher</a:t>
            </a:r>
            <a:r>
              <a:rPr lang="en-US" sz="1100" dirty="0"/>
              <a:t>, Ericka. 2012. "A Garden's-Eye View." Chap. 2 in GIS in Education: </a:t>
            </a:r>
            <a:r>
              <a:rPr lang="en-US" sz="1100" dirty="0" err="1"/>
              <a:t>Accross</a:t>
            </a:r>
            <a:r>
              <a:rPr lang="en-US" sz="1100" dirty="0"/>
              <a:t> Campuses, Inside Facilities, by ESRI, 23-25. ESRI Press.</a:t>
            </a:r>
          </a:p>
          <a:p>
            <a:endParaRPr lang="en-US" sz="1400" dirty="0"/>
          </a:p>
        </p:txBody>
      </p:sp>
    </p:spTree>
    <p:extLst>
      <p:ext uri="{BB962C8B-B14F-4D97-AF65-F5344CB8AC3E}">
        <p14:creationId xmlns:p14="http://schemas.microsoft.com/office/powerpoint/2010/main" val="214760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547" y="279918"/>
            <a:ext cx="7305869" cy="707886"/>
          </a:xfrm>
          <a:prstGeom prst="rect">
            <a:avLst/>
          </a:prstGeom>
          <a:noFill/>
        </p:spPr>
        <p:txBody>
          <a:bodyPr wrap="square" rtlCol="0">
            <a:spAutoFit/>
          </a:bodyPr>
          <a:lstStyle/>
          <a:p>
            <a:r>
              <a:rPr lang="en-US" sz="4000" dirty="0" smtClean="0"/>
              <a:t>Agenda</a:t>
            </a:r>
            <a:endParaRPr lang="en-US" sz="4000" dirty="0"/>
          </a:p>
        </p:txBody>
      </p:sp>
      <p:sp>
        <p:nvSpPr>
          <p:cNvPr id="2" name="TextBox 1"/>
          <p:cNvSpPr txBox="1"/>
          <p:nvPr/>
        </p:nvSpPr>
        <p:spPr>
          <a:xfrm>
            <a:off x="475862" y="987804"/>
            <a:ext cx="8117633" cy="6001643"/>
          </a:xfrm>
          <a:prstGeom prst="rect">
            <a:avLst/>
          </a:prstGeom>
          <a:noFill/>
        </p:spPr>
        <p:txBody>
          <a:bodyPr wrap="square" numCol="2" rtlCol="0">
            <a:spAutoFit/>
          </a:bodyPr>
          <a:lstStyle/>
          <a:p>
            <a:pPr marL="457200" indent="-457200">
              <a:buAutoNum type="arabicPeriod"/>
            </a:pPr>
            <a:r>
              <a:rPr lang="en-US" sz="2400" dirty="0" smtClean="0"/>
              <a:t>Project Overview</a:t>
            </a:r>
          </a:p>
          <a:p>
            <a:pPr marL="457200" indent="-457200">
              <a:buAutoNum type="arabicPeriod"/>
            </a:pPr>
            <a:r>
              <a:rPr lang="en-US" sz="2400" dirty="0" smtClean="0"/>
              <a:t>Study Area</a:t>
            </a:r>
          </a:p>
          <a:p>
            <a:pPr marL="457200" indent="-457200">
              <a:buAutoNum type="arabicPeriod"/>
            </a:pPr>
            <a:r>
              <a:rPr lang="en-US" sz="2400" dirty="0" smtClean="0"/>
              <a:t>Project Objectives, Goals and Benefits</a:t>
            </a:r>
          </a:p>
          <a:p>
            <a:pPr marL="457200" indent="-457200">
              <a:buAutoNum type="arabicPeriod"/>
            </a:pPr>
            <a:r>
              <a:rPr lang="en-US" sz="2400" dirty="0" smtClean="0"/>
              <a:t>Methodology</a:t>
            </a:r>
          </a:p>
          <a:p>
            <a:pPr marL="457200" indent="-457200">
              <a:buAutoNum type="arabicPeriod"/>
            </a:pPr>
            <a:r>
              <a:rPr lang="en-US" sz="2400" dirty="0" smtClean="0"/>
              <a:t>Final Cost and Hours</a:t>
            </a:r>
          </a:p>
          <a:p>
            <a:pPr marL="457200" indent="-457200">
              <a:buAutoNum type="arabicPeriod"/>
            </a:pPr>
            <a:r>
              <a:rPr lang="en-US" sz="2400" dirty="0" smtClean="0"/>
              <a:t>Earned Value Management</a:t>
            </a:r>
          </a:p>
          <a:p>
            <a:pPr marL="457200" indent="-457200">
              <a:buAutoNum type="arabicPeriod"/>
            </a:pPr>
            <a:r>
              <a:rPr lang="en-US" sz="2400" dirty="0" smtClean="0"/>
              <a:t>Schedule Timeline</a:t>
            </a:r>
          </a:p>
          <a:p>
            <a:pPr marL="457200" indent="-457200">
              <a:buAutoNum type="arabicPeriod"/>
            </a:pPr>
            <a:endParaRPr lang="en-US" sz="2400" dirty="0"/>
          </a:p>
          <a:p>
            <a:pPr marL="457200" indent="-457200">
              <a:buAutoNum type="arabicPeriod"/>
            </a:pPr>
            <a:endParaRPr lang="en-US" sz="2400" dirty="0" smtClean="0"/>
          </a:p>
          <a:p>
            <a:pPr marL="457200" indent="-457200">
              <a:buAutoNum type="arabicPeriod"/>
            </a:pPr>
            <a:endParaRPr lang="en-US" sz="2400" dirty="0"/>
          </a:p>
          <a:p>
            <a:pPr marL="457200" indent="-457200">
              <a:buAutoNum type="arabicPeriod"/>
            </a:pPr>
            <a:endParaRPr lang="en-US" sz="2400" dirty="0" smtClean="0"/>
          </a:p>
          <a:p>
            <a:pPr marL="457200" indent="-457200">
              <a:buAutoNum type="arabicPeriod"/>
            </a:pPr>
            <a:endParaRPr lang="en-US" sz="2400" dirty="0"/>
          </a:p>
          <a:p>
            <a:pPr marL="457200" indent="-457200">
              <a:buAutoNum type="arabicPeriod"/>
            </a:pPr>
            <a:endParaRPr lang="en-US" sz="2400" dirty="0" smtClean="0"/>
          </a:p>
          <a:p>
            <a:pPr marL="457200" indent="-457200">
              <a:buAutoNum type="arabicPeriod"/>
            </a:pPr>
            <a:endParaRPr lang="en-US" sz="2400" dirty="0" smtClean="0"/>
          </a:p>
          <a:p>
            <a:pPr marL="457200" indent="-457200">
              <a:buAutoNum type="arabicPeriod"/>
            </a:pPr>
            <a:r>
              <a:rPr lang="en-US" sz="2400" dirty="0" smtClean="0"/>
              <a:t>Work Breakdown Structure</a:t>
            </a:r>
          </a:p>
          <a:p>
            <a:pPr marL="457200" indent="-457200">
              <a:buAutoNum type="arabicPeriod"/>
            </a:pPr>
            <a:r>
              <a:rPr lang="en-US" sz="2400" dirty="0" smtClean="0"/>
              <a:t>Resources Required</a:t>
            </a:r>
          </a:p>
          <a:p>
            <a:pPr marL="457200" indent="-457200">
              <a:buAutoNum type="arabicPeriod"/>
            </a:pPr>
            <a:r>
              <a:rPr lang="en-US" sz="2400" dirty="0" smtClean="0"/>
              <a:t>Challenges Encountered</a:t>
            </a:r>
          </a:p>
          <a:p>
            <a:pPr marL="457200" indent="-457200">
              <a:buAutoNum type="arabicPeriod"/>
            </a:pPr>
            <a:r>
              <a:rPr lang="en-US" sz="2400" dirty="0" smtClean="0"/>
              <a:t>Results</a:t>
            </a:r>
          </a:p>
          <a:p>
            <a:pPr marL="457200" indent="-457200">
              <a:buAutoNum type="arabicPeriod"/>
            </a:pPr>
            <a:r>
              <a:rPr lang="en-US" sz="2400" dirty="0" smtClean="0"/>
              <a:t>Recommendations and Conclusions</a:t>
            </a:r>
          </a:p>
          <a:p>
            <a:pPr marL="457200" indent="-457200">
              <a:buAutoNum type="arabicPeriod"/>
            </a:pPr>
            <a:r>
              <a:rPr lang="en-US" sz="2400" dirty="0" smtClean="0"/>
              <a:t>Questions</a:t>
            </a:r>
            <a:endParaRPr lang="en-US" sz="2400" dirty="0"/>
          </a:p>
        </p:txBody>
      </p:sp>
    </p:spTree>
    <p:extLst>
      <p:ext uri="{BB962C8B-B14F-4D97-AF65-F5344CB8AC3E}">
        <p14:creationId xmlns:p14="http://schemas.microsoft.com/office/powerpoint/2010/main" val="1431162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1494" y="2599370"/>
            <a:ext cx="4171335" cy="1107996"/>
          </a:xfrm>
          <a:prstGeom prst="rect">
            <a:avLst/>
          </a:prstGeom>
          <a:noFill/>
        </p:spPr>
        <p:txBody>
          <a:bodyPr wrap="none" rtlCol="0">
            <a:spAutoFit/>
          </a:bodyPr>
          <a:lstStyle/>
          <a:p>
            <a:r>
              <a:rPr lang="en-US" sz="6600" dirty="0" smtClean="0"/>
              <a:t>Questions</a:t>
            </a:r>
            <a:endParaRPr lang="en-US" sz="6600" dirty="0"/>
          </a:p>
        </p:txBody>
      </p:sp>
    </p:spTree>
    <p:extLst>
      <p:ext uri="{BB962C8B-B14F-4D97-AF65-F5344CB8AC3E}">
        <p14:creationId xmlns:p14="http://schemas.microsoft.com/office/powerpoint/2010/main" val="3212943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53943" y="7256"/>
            <a:ext cx="5138057" cy="6850744"/>
          </a:xfrm>
        </p:spPr>
      </p:pic>
      <p:sp>
        <p:nvSpPr>
          <p:cNvPr id="4" name="TextBox 3"/>
          <p:cNvSpPr txBox="1"/>
          <p:nvPr/>
        </p:nvSpPr>
        <p:spPr>
          <a:xfrm>
            <a:off x="478939" y="235598"/>
            <a:ext cx="4426212" cy="707886"/>
          </a:xfrm>
          <a:prstGeom prst="rect">
            <a:avLst/>
          </a:prstGeom>
          <a:noFill/>
        </p:spPr>
        <p:txBody>
          <a:bodyPr wrap="none" rtlCol="0">
            <a:spAutoFit/>
          </a:bodyPr>
          <a:lstStyle/>
          <a:p>
            <a:r>
              <a:rPr lang="en-US" sz="4000" dirty="0" smtClean="0"/>
              <a:t>Project Overview</a:t>
            </a:r>
            <a:endParaRPr lang="en-US" sz="4000" dirty="0"/>
          </a:p>
        </p:txBody>
      </p:sp>
      <p:sp>
        <p:nvSpPr>
          <p:cNvPr id="7" name="TextBox 6"/>
          <p:cNvSpPr txBox="1"/>
          <p:nvPr/>
        </p:nvSpPr>
        <p:spPr>
          <a:xfrm>
            <a:off x="478939" y="1057784"/>
            <a:ext cx="6274286"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Niagara-on-the-Lake (NOTL) Niagara College campus has plans for expansion over the next few years</a:t>
            </a:r>
          </a:p>
          <a:p>
            <a:endParaRPr lang="en-US" sz="2400" dirty="0"/>
          </a:p>
          <a:p>
            <a:pPr marL="342900" indent="-342900">
              <a:buFont typeface="Arial" panose="020B0604020202020204" pitchFamily="34" charset="0"/>
              <a:buChar char="•"/>
            </a:pPr>
            <a:r>
              <a:rPr lang="en-US" sz="2400" dirty="0" smtClean="0"/>
              <a:t>A base map was created as a visual representation of the campus as it is currently and layers were created to showcase features of importance</a:t>
            </a:r>
          </a:p>
          <a:p>
            <a:endParaRPr lang="en-US" sz="2400" dirty="0"/>
          </a:p>
          <a:p>
            <a:pPr marL="342900" indent="-342900">
              <a:buFont typeface="Arial" panose="020B0604020202020204" pitchFamily="34" charset="0"/>
              <a:buChar char="•"/>
            </a:pPr>
            <a:r>
              <a:rPr lang="en-US" sz="2400" dirty="0" smtClean="0"/>
              <a:t>The Laura Secord Legacy Trail, the Memorial Hill trees, the First Nations, Metis, and Inuit garden, and the raised gardens are important features on campus, that deserve visual documentation</a:t>
            </a:r>
            <a:endParaRPr lang="en-US" sz="2400" dirty="0"/>
          </a:p>
        </p:txBody>
      </p:sp>
    </p:spTree>
    <p:extLst>
      <p:ext uri="{BB962C8B-B14F-4D97-AF65-F5344CB8AC3E}">
        <p14:creationId xmlns:p14="http://schemas.microsoft.com/office/powerpoint/2010/main" val="2880256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176" y="317240"/>
            <a:ext cx="2912977" cy="707886"/>
          </a:xfrm>
          <a:prstGeom prst="rect">
            <a:avLst/>
          </a:prstGeom>
          <a:noFill/>
        </p:spPr>
        <p:txBody>
          <a:bodyPr wrap="none" rtlCol="0">
            <a:spAutoFit/>
          </a:bodyPr>
          <a:lstStyle/>
          <a:p>
            <a:r>
              <a:rPr lang="en-US" sz="4000" dirty="0" smtClean="0"/>
              <a:t>Study Area</a:t>
            </a:r>
            <a:endParaRPr lang="en-US" sz="4000" dirty="0"/>
          </a:p>
        </p:txBody>
      </p:sp>
      <p:sp>
        <p:nvSpPr>
          <p:cNvPr id="6" name="TextBox 5"/>
          <p:cNvSpPr txBox="1"/>
          <p:nvPr/>
        </p:nvSpPr>
        <p:spPr>
          <a:xfrm>
            <a:off x="541175" y="1119673"/>
            <a:ext cx="5318449" cy="3416320"/>
          </a:xfrm>
          <a:prstGeom prst="rect">
            <a:avLst/>
          </a:prstGeom>
          <a:noFill/>
        </p:spPr>
        <p:txBody>
          <a:bodyPr wrap="square" rtlCol="0">
            <a:spAutoFit/>
          </a:bodyPr>
          <a:lstStyle/>
          <a:p>
            <a:r>
              <a:rPr lang="en-US" sz="2400" dirty="0" smtClean="0"/>
              <a:t>The Niagara-on-the-Lake (NOTL), Niagara College campus was established in 1998 and is the study area for this project.</a:t>
            </a:r>
            <a:endParaRPr lang="en-US" sz="2400" dirty="0"/>
          </a:p>
          <a:p>
            <a:pPr algn="just"/>
            <a:endParaRPr lang="en-US" sz="2400" dirty="0"/>
          </a:p>
          <a:p>
            <a:r>
              <a:rPr lang="en-US" sz="2400" dirty="0" smtClean="0"/>
              <a:t>The campus also is located at the base of the Niagara Escarpment which is a UNESCO World Biosphere Reserve.</a:t>
            </a:r>
            <a:endParaRPr lang="en-US" sz="2400"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bwMode="auto">
          <a:xfrm>
            <a:off x="6743701" y="0"/>
            <a:ext cx="5448300" cy="6858000"/>
          </a:xfrm>
          <a:prstGeom prst="rect">
            <a:avLst/>
          </a:prstGeom>
          <a:noFill/>
          <a:ln>
            <a:noFill/>
          </a:ln>
        </p:spPr>
      </p:pic>
    </p:spTree>
    <p:extLst>
      <p:ext uri="{BB962C8B-B14F-4D97-AF65-F5344CB8AC3E}">
        <p14:creationId xmlns:p14="http://schemas.microsoft.com/office/powerpoint/2010/main" val="2815836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2932" y="589280"/>
            <a:ext cx="4719562" cy="707886"/>
          </a:xfrm>
          <a:prstGeom prst="rect">
            <a:avLst/>
          </a:prstGeom>
          <a:noFill/>
        </p:spPr>
        <p:txBody>
          <a:bodyPr wrap="none" rtlCol="0">
            <a:spAutoFit/>
          </a:bodyPr>
          <a:lstStyle/>
          <a:p>
            <a:r>
              <a:rPr lang="en-US" sz="4000" dirty="0" smtClean="0"/>
              <a:t>Project Objectives</a:t>
            </a:r>
            <a:endParaRPr lang="en-US" sz="4000" dirty="0"/>
          </a:p>
        </p:txBody>
      </p:sp>
      <p:sp>
        <p:nvSpPr>
          <p:cNvPr id="5" name="TextBox 4"/>
          <p:cNvSpPr txBox="1"/>
          <p:nvPr/>
        </p:nvSpPr>
        <p:spPr>
          <a:xfrm>
            <a:off x="648749" y="1297166"/>
            <a:ext cx="10282335" cy="3046988"/>
          </a:xfrm>
          <a:prstGeom prst="rect">
            <a:avLst/>
          </a:prstGeom>
          <a:noFill/>
        </p:spPr>
        <p:txBody>
          <a:bodyPr wrap="square" rtlCol="0">
            <a:spAutoFit/>
          </a:bodyPr>
          <a:lstStyle/>
          <a:p>
            <a:pPr marL="342900" lvl="0" indent="-342900" algn="just">
              <a:buFont typeface="Arial" panose="020B0604020202020204" pitchFamily="34" charset="0"/>
              <a:buChar char="•"/>
            </a:pPr>
            <a:r>
              <a:rPr lang="en-US" sz="2400" dirty="0" smtClean="0"/>
              <a:t>Create </a:t>
            </a:r>
            <a:r>
              <a:rPr lang="en-US" sz="2400" dirty="0"/>
              <a:t>a base map of the NOTL Niagara College campus.</a:t>
            </a:r>
          </a:p>
          <a:p>
            <a:pPr lvl="0" algn="just"/>
            <a:endParaRPr lang="en-US" sz="2400" dirty="0" smtClean="0"/>
          </a:p>
          <a:p>
            <a:pPr marL="342900" lvl="0" indent="-342900" algn="just">
              <a:buFont typeface="Arial" panose="020B0604020202020204" pitchFamily="34" charset="0"/>
              <a:buChar char="•"/>
            </a:pPr>
            <a:r>
              <a:rPr lang="en-US" sz="2400" dirty="0" smtClean="0"/>
              <a:t>Collect </a:t>
            </a:r>
            <a:r>
              <a:rPr lang="en-US" sz="2400" dirty="0"/>
              <a:t>and process data for </a:t>
            </a:r>
            <a:r>
              <a:rPr lang="en-US" sz="2400" dirty="0" smtClean="0"/>
              <a:t>the Memorial Hill trees, the </a:t>
            </a:r>
            <a:r>
              <a:rPr lang="en-US" sz="2400" dirty="0"/>
              <a:t>raised gardens</a:t>
            </a:r>
            <a:r>
              <a:rPr lang="en-US" sz="2400" dirty="0" smtClean="0"/>
              <a:t>, First Nations, Metis, and Inuit garden, and </a:t>
            </a:r>
            <a:r>
              <a:rPr lang="en-US" sz="2400" dirty="0"/>
              <a:t>hops yard and add these layers to the base map.</a:t>
            </a:r>
          </a:p>
          <a:p>
            <a:pPr lvl="0" algn="just"/>
            <a:endParaRPr lang="en-US" sz="2400" dirty="0" smtClean="0"/>
          </a:p>
          <a:p>
            <a:pPr marL="342900" lvl="0" indent="-342900" algn="just">
              <a:buFont typeface="Arial" panose="020B0604020202020204" pitchFamily="34" charset="0"/>
              <a:buChar char="•"/>
            </a:pPr>
            <a:r>
              <a:rPr lang="en-US" sz="2400" dirty="0" smtClean="0"/>
              <a:t>Create a proposed route for the Laura </a:t>
            </a:r>
            <a:r>
              <a:rPr lang="en-US" sz="2400" dirty="0"/>
              <a:t>Secord </a:t>
            </a:r>
            <a:r>
              <a:rPr lang="en-US" sz="2400" dirty="0" smtClean="0"/>
              <a:t>Legacy trail through the college campus </a:t>
            </a:r>
            <a:r>
              <a:rPr lang="en-US" sz="2400" dirty="0"/>
              <a:t>and add this layer to the base map.</a:t>
            </a:r>
          </a:p>
        </p:txBody>
      </p:sp>
    </p:spTree>
    <p:extLst>
      <p:ext uri="{BB962C8B-B14F-4D97-AF65-F5344CB8AC3E}">
        <p14:creationId xmlns:p14="http://schemas.microsoft.com/office/powerpoint/2010/main" val="1446766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6394" y="609600"/>
            <a:ext cx="3300904" cy="707886"/>
          </a:xfrm>
          <a:prstGeom prst="rect">
            <a:avLst/>
          </a:prstGeom>
          <a:noFill/>
        </p:spPr>
        <p:txBody>
          <a:bodyPr wrap="none" rtlCol="0">
            <a:spAutoFit/>
          </a:bodyPr>
          <a:lstStyle/>
          <a:p>
            <a:r>
              <a:rPr lang="en-US" sz="4000" dirty="0" smtClean="0"/>
              <a:t>Project Goal</a:t>
            </a:r>
            <a:endParaRPr lang="en-US" sz="4000" dirty="0"/>
          </a:p>
        </p:txBody>
      </p:sp>
      <p:sp>
        <p:nvSpPr>
          <p:cNvPr id="7" name="TextBox 6"/>
          <p:cNvSpPr txBox="1"/>
          <p:nvPr/>
        </p:nvSpPr>
        <p:spPr>
          <a:xfrm>
            <a:off x="476394" y="1527036"/>
            <a:ext cx="10144714" cy="1938992"/>
          </a:xfrm>
          <a:prstGeom prst="rect">
            <a:avLst/>
          </a:prstGeom>
          <a:noFill/>
        </p:spPr>
        <p:txBody>
          <a:bodyPr wrap="square" rtlCol="0">
            <a:spAutoFit/>
          </a:bodyPr>
          <a:lstStyle/>
          <a:p>
            <a:pPr algn="just"/>
            <a:r>
              <a:rPr lang="en-US" sz="2400" dirty="0" smtClean="0"/>
              <a:t>Create a base map that highlights features of importance to raise awareness regarding their value and significance, and create layers</a:t>
            </a:r>
            <a:r>
              <a:rPr lang="en-US" sz="2400" dirty="0"/>
              <a:t> </a:t>
            </a:r>
            <a:r>
              <a:rPr lang="en-US" sz="2400" dirty="0" smtClean="0"/>
              <a:t>on the base map that can be accessed and modified as changes are implemented </a:t>
            </a:r>
            <a:r>
              <a:rPr lang="en-US" sz="2400" dirty="0"/>
              <a:t>on campus. </a:t>
            </a:r>
            <a:endParaRPr lang="en-US" sz="2400" dirty="0" smtClean="0"/>
          </a:p>
          <a:p>
            <a:pPr algn="just"/>
            <a:endParaRPr lang="en-US" sz="2400" dirty="0"/>
          </a:p>
        </p:txBody>
      </p:sp>
    </p:spTree>
    <p:extLst>
      <p:ext uri="{BB962C8B-B14F-4D97-AF65-F5344CB8AC3E}">
        <p14:creationId xmlns:p14="http://schemas.microsoft.com/office/powerpoint/2010/main" val="909332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6394" y="609600"/>
            <a:ext cx="3972562" cy="707886"/>
          </a:xfrm>
          <a:prstGeom prst="rect">
            <a:avLst/>
          </a:prstGeom>
          <a:noFill/>
        </p:spPr>
        <p:txBody>
          <a:bodyPr wrap="none" rtlCol="0">
            <a:spAutoFit/>
          </a:bodyPr>
          <a:lstStyle/>
          <a:p>
            <a:r>
              <a:rPr lang="en-US" sz="4000" dirty="0" smtClean="0"/>
              <a:t>Project Benefits</a:t>
            </a:r>
            <a:endParaRPr lang="en-US" sz="4000" dirty="0"/>
          </a:p>
        </p:txBody>
      </p:sp>
      <p:sp>
        <p:nvSpPr>
          <p:cNvPr id="7" name="TextBox 6"/>
          <p:cNvSpPr txBox="1"/>
          <p:nvPr/>
        </p:nvSpPr>
        <p:spPr>
          <a:xfrm>
            <a:off x="476394" y="1660386"/>
            <a:ext cx="10144714" cy="2677656"/>
          </a:xfrm>
          <a:prstGeom prst="rect">
            <a:avLst/>
          </a:prstGeom>
          <a:noFill/>
        </p:spPr>
        <p:txBody>
          <a:bodyPr wrap="square" rtlCol="0">
            <a:spAutoFit/>
          </a:bodyPr>
          <a:lstStyle/>
          <a:p>
            <a:pPr algn="just"/>
            <a:r>
              <a:rPr lang="en-US" sz="2400" dirty="0" smtClean="0"/>
              <a:t>As changes are implemented on campus they can be added to the base map, and compared to previous versions of the map to show a timeline of development. </a:t>
            </a:r>
          </a:p>
          <a:p>
            <a:pPr algn="just"/>
            <a:endParaRPr lang="en-US" sz="2400" dirty="0"/>
          </a:p>
          <a:p>
            <a:pPr algn="just"/>
            <a:r>
              <a:rPr lang="en-US" sz="2400" dirty="0" smtClean="0"/>
              <a:t>Spatial information such as location and size of features will allow for the client, Judy Johnson to maintain and manage the college landscape by having a visual layout of the campus.</a:t>
            </a:r>
            <a:endParaRPr lang="en-US" sz="2400" dirty="0"/>
          </a:p>
        </p:txBody>
      </p:sp>
    </p:spTree>
    <p:extLst>
      <p:ext uri="{BB962C8B-B14F-4D97-AF65-F5344CB8AC3E}">
        <p14:creationId xmlns:p14="http://schemas.microsoft.com/office/powerpoint/2010/main" val="813934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649" y="373224"/>
            <a:ext cx="3558988" cy="707886"/>
          </a:xfrm>
          <a:prstGeom prst="rect">
            <a:avLst/>
          </a:prstGeom>
          <a:noFill/>
        </p:spPr>
        <p:txBody>
          <a:bodyPr wrap="none" rtlCol="0">
            <a:spAutoFit/>
          </a:bodyPr>
          <a:lstStyle/>
          <a:p>
            <a:r>
              <a:rPr lang="en-US" sz="4000" dirty="0" smtClean="0"/>
              <a:t>Methodology</a:t>
            </a:r>
            <a:endParaRPr lang="en-US" sz="4000" dirty="0"/>
          </a:p>
        </p:txBody>
      </p:sp>
      <p:sp>
        <p:nvSpPr>
          <p:cNvPr id="5" name="TextBox 4"/>
          <p:cNvSpPr txBox="1"/>
          <p:nvPr/>
        </p:nvSpPr>
        <p:spPr>
          <a:xfrm>
            <a:off x="329649" y="1317690"/>
            <a:ext cx="6873998" cy="5262979"/>
          </a:xfrm>
          <a:prstGeom prst="rect">
            <a:avLst/>
          </a:prstGeom>
          <a:noFill/>
        </p:spPr>
        <p:txBody>
          <a:bodyPr wrap="none" rtlCol="0">
            <a:spAutoFit/>
          </a:bodyPr>
          <a:lstStyle/>
          <a:p>
            <a:r>
              <a:rPr lang="en-US" sz="2400" b="1" dirty="0" smtClean="0"/>
              <a:t>Data Collection</a:t>
            </a:r>
          </a:p>
          <a:p>
            <a:r>
              <a:rPr lang="en-US" sz="2400" dirty="0" smtClean="0"/>
              <a:t>Review and Identify Data Needs</a:t>
            </a:r>
          </a:p>
          <a:p>
            <a:r>
              <a:rPr lang="en-US" sz="2400" dirty="0" smtClean="0"/>
              <a:t>Verify Provided Data</a:t>
            </a:r>
          </a:p>
          <a:p>
            <a:r>
              <a:rPr lang="en-US" sz="2400" dirty="0" smtClean="0"/>
              <a:t>Initial Geodatabase Creation</a:t>
            </a:r>
          </a:p>
          <a:p>
            <a:r>
              <a:rPr lang="en-US" sz="2400" dirty="0" smtClean="0"/>
              <a:t>Correct Provided Data</a:t>
            </a:r>
          </a:p>
          <a:p>
            <a:r>
              <a:rPr lang="en-US" sz="2400" dirty="0" smtClean="0"/>
              <a:t>Collect Data</a:t>
            </a:r>
          </a:p>
          <a:p>
            <a:endParaRPr lang="en-US" sz="2400" b="1" dirty="0"/>
          </a:p>
          <a:p>
            <a:r>
              <a:rPr lang="en-US" sz="2400" b="1" dirty="0" smtClean="0"/>
              <a:t>Collected Data Processing</a:t>
            </a:r>
          </a:p>
          <a:p>
            <a:r>
              <a:rPr lang="en-US" sz="2400" dirty="0" smtClean="0"/>
              <a:t>Verify Data Quality</a:t>
            </a:r>
          </a:p>
          <a:p>
            <a:r>
              <a:rPr lang="en-US" sz="2400" dirty="0" smtClean="0"/>
              <a:t>Correct Collected Data</a:t>
            </a:r>
          </a:p>
          <a:p>
            <a:r>
              <a:rPr lang="en-US" sz="2400" dirty="0" smtClean="0"/>
              <a:t>Create Map Layers</a:t>
            </a:r>
          </a:p>
          <a:p>
            <a:r>
              <a:rPr lang="en-US" sz="2400" dirty="0" smtClean="0"/>
              <a:t>Ensure All Data is saved to the Geodatabase</a:t>
            </a:r>
          </a:p>
          <a:p>
            <a:r>
              <a:rPr lang="en-US" sz="2400" dirty="0" smtClean="0"/>
              <a:t>Base Map Completion</a:t>
            </a:r>
          </a:p>
          <a:p>
            <a:endParaRPr lang="en-US" sz="2400" dirty="0"/>
          </a:p>
        </p:txBody>
      </p:sp>
    </p:spTree>
    <p:extLst>
      <p:ext uri="{BB962C8B-B14F-4D97-AF65-F5344CB8AC3E}">
        <p14:creationId xmlns:p14="http://schemas.microsoft.com/office/powerpoint/2010/main" val="1542624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C3E7A2DFB4694E905D13DE68B546A4" ma:contentTypeVersion="10" ma:contentTypeDescription="Create a new document." ma:contentTypeScope="" ma:versionID="d8a05def101d5eb9e3ad3efd3ce5feac">
  <xsd:schema xmlns:xsd="http://www.w3.org/2001/XMLSchema" xmlns:xs="http://www.w3.org/2001/XMLSchema" xmlns:p="http://schemas.microsoft.com/office/2006/metadata/properties" xmlns:ns2="84da0ff3-baa2-4bde-be36-53b4bd50cae8" targetNamespace="http://schemas.microsoft.com/office/2006/metadata/properties" ma:root="true" ma:fieldsID="b19b1ad9875cf093719e36f77545672b" ns2:_="">
    <xsd:import namespace="84da0ff3-baa2-4bde-be36-53b4bd50ca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da0ff3-baa2-4bde-be36-53b4bd50ca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75BDCD-9C7A-4232-9DEC-5664BD14AA6A}"/>
</file>

<file path=customXml/itemProps2.xml><?xml version="1.0" encoding="utf-8"?>
<ds:datastoreItem xmlns:ds="http://schemas.openxmlformats.org/officeDocument/2006/customXml" ds:itemID="{D656F703-61D9-4C4F-8A8D-AAD9859925CD}"/>
</file>

<file path=customXml/itemProps3.xml><?xml version="1.0" encoding="utf-8"?>
<ds:datastoreItem xmlns:ds="http://schemas.openxmlformats.org/officeDocument/2006/customXml" ds:itemID="{5257D5E9-7BAE-4226-86F6-25B5630A9924}"/>
</file>

<file path=docProps/app.xml><?xml version="1.0" encoding="utf-8"?>
<Properties xmlns="http://schemas.openxmlformats.org/officeDocument/2006/extended-properties" xmlns:vt="http://schemas.openxmlformats.org/officeDocument/2006/docPropsVTypes">
  <Template/>
  <TotalTime>2431</TotalTime>
  <Words>2150</Words>
  <Application>Microsoft Office PowerPoint</Application>
  <PresentationFormat>Widescreen</PresentationFormat>
  <Paragraphs>358</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Century Gothic</vt:lpstr>
      <vt:lpstr>Times New Roman</vt:lpstr>
      <vt:lpstr>Wingdings 3</vt:lpstr>
      <vt:lpstr>Slice</vt:lpstr>
      <vt:lpstr>Future Development and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Development and Planning</dc:title>
  <dc:creator>Shannon Millar</dc:creator>
  <cp:lastModifiedBy>Taryn Wilkinson</cp:lastModifiedBy>
  <cp:revision>224</cp:revision>
  <dcterms:created xsi:type="dcterms:W3CDTF">2015-12-04T14:14:03Z</dcterms:created>
  <dcterms:modified xsi:type="dcterms:W3CDTF">2021-05-22T02:03:05Z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0x010100BFC3E7A2DFB4694E905D13DE68B546A4</vt:lpwstr>
  </property>
</Properties>
</file>